
<file path=[Content_Types].xml><?xml version="1.0" encoding="utf-8"?>
<Types xmlns="http://schemas.openxmlformats.org/package/2006/content-types">
  <Default Extension="fntdata" ContentType="application/x-fontdata"/>
  <Default Extension="xml" ContentType="application/xml"/>
  <Default Extension="png" ContentType="image/png"/>
  <Default Extension="jpeg" ContentType="image/jpeg"/>
  <Default Extension="rels" ContentType="application/vnd.openxmlformats-package.relationships+xml"/>
  <Default Extension="emf" ContentType="image/x-emf"/>
  <Default Extension="font" ContentType="application/x-fontdata"/>
  <Override PartName="/ppt/slideLayouts/slideLayout18119.xml" ContentType="application/vnd.openxmlformats-officedocument.presentationml.slideLayout+xml"/>
  <Override PartName="/ppt/slides/slide118.xml" ContentType="application/vnd.openxmlformats-officedocument.presentationml.slide+xml"/>
  <Override PartName="/ppt/slides/slide13.xml" ContentType="application/vnd.openxmlformats-officedocument.presentationml.slide+xml"/>
  <Override PartName="/ppt/slides/slide134.xml" ContentType="application/vnd.openxmlformats-officedocument.presentationml.slide+xml"/>
  <Override PartName="/ppt/slideLayouts/slideLayout18038.xml" ContentType="application/vnd.openxmlformats-officedocument.presentationml.slideLayout+xml"/>
  <Override PartName="/ppt/slides/slide48.xml" ContentType="application/vnd.openxmlformats-officedocument.presentationml.slide+xml"/>
  <Override PartName="/ppt/slideLayouts/slideLayoutmaster1129.xml" ContentType="application/vnd.openxmlformats-officedocument.presentationml.slideLayout+xml"/>
  <Override PartName="/ppt/slideMasters/slideMaster742.xml" ContentType="application/vnd.openxmlformats-officedocument.presentationml.slideMaster+xml"/>
  <Override PartName="/ppt/slides/slide72.xml" ContentType="application/vnd.openxmlformats-officedocument.presentationml.slide+xml"/>
  <Override PartName="/ppt/slides/slide56.xml" ContentType="application/vnd.openxmlformats-officedocument.presentationml.slide+xml"/>
  <Override PartName="/ppt/slideLayouts/slideLayout17994.xml" ContentType="application/vnd.openxmlformats-officedocument.presentationml.slideLayout+xml"/>
  <Override PartName="/ppt/slideLayouts/slideLayout18070.xml" ContentType="application/vnd.openxmlformats-officedocument.presentationml.slideLayout+xml"/>
  <Override PartName="/ppt/slides/slide99.xml" ContentType="application/vnd.openxmlformats-officedocument.presentationml.slide+xml"/>
  <Override PartName="/ppt/slideMasters/slideMaster706.xml" ContentType="application/vnd.openxmlformats-officedocument.presentationml.slideMaster+xml"/>
  <Override PartName="/ppt/slides/slide21.xml" ContentType="application/vnd.openxmlformats-officedocument.presentationml.slide+xml"/>
  <Override PartName="/ppt/slideLayouts/slideLayout18074.xml" ContentType="application/vnd.openxmlformats-officedocument.presentationml.slideLayout+xml"/>
  <Override PartName="/ppt/slides/slide64.xml" ContentType="application/vnd.openxmlformats-officedocument.presentationml.slide+xml"/>
  <Override PartName="/ppt/slides/slide126.xml" ContentType="application/vnd.openxmlformats-officedocument.presentationml.slide+xml"/>
  <Override PartName="/ppt/presentation.xml" ContentType="application/vnd.openxmlformats-officedocument.presentationml.presentation.main+xml"/>
  <Override PartName="/ppt/slides/slide41.xml" ContentType="application/vnd.openxmlformats-officedocument.presentationml.slide+xml"/>
  <Override PartName="/ppt/slides/slide84.xml" ContentType="application/vnd.openxmlformats-officedocument.presentationml.slide+xml"/>
  <Override PartName="/ppt/slideLayouts/slideLayout11877.xml" ContentType="application/vnd.openxmlformats-officedocument.presentationml.slideLayout+xml"/>
  <Override PartName="/ppt/slideLayouts/slideLayout17990.xml" ContentType="application/vnd.openxmlformats-officedocument.presentationml.slideLayout+xml"/>
  <Override PartName="/ppt/theme/theme1135.xml" ContentType="application/vnd.openxmlformats-officedocument.theme+xml"/>
  <Override PartName="/ppt/slideLayouts/slideLayout18082.xml" ContentType="application/vnd.openxmlformats-officedocument.presentationml.slideLayout+xml"/>
  <Override PartName="/ppt/slideLayouts/slideLayout17986.xml" ContentType="application/vnd.openxmlformats-officedocument.presentationml.slideLayout+xml"/>
  <Override PartName="/ppt/slideLayouts/slideLayout18058.xml" ContentType="application/vnd.openxmlformats-officedocument.presentationml.slideLayout+xml"/>
  <Override PartName="/ppt/slideLayouts/slideLayout18112.xml" ContentType="application/vnd.openxmlformats-officedocument.presentationml.slideLayout+xml"/>
  <Override PartName="/ppt/slideMasters/slideMaster1133.xml" ContentType="application/vnd.openxmlformats-officedocument.presentationml.slideMaster+xml"/>
  <Override PartName="/ppt/slideLayouts/slideLayout11300.xml" ContentType="application/vnd.openxmlformats-officedocument.presentationml.slideLayout+xml"/>
  <Override PartName="/ppt/slideMasters/slideMaster1128.xml" ContentType="application/vnd.openxmlformats-officedocument.presentationml.slideMaster+xml"/>
  <Override PartName="/ppt/theme/theme1123.xml" ContentType="application/vnd.openxmlformats-officedocument.theme+xml"/>
  <Override PartName="/ppt/slideLayouts/slideLayoutmaster1133.xml" ContentType="application/vnd.openxmlformats-officedocument.presentationml.slideLayout+xml"/>
  <Override PartName="/ppt/slides/slide106.xml" ContentType="application/vnd.openxmlformats-officedocument.presentationml.slide+xml"/>
  <Override PartName="/ppt/slides/slide6.xml" ContentType="application/vnd.openxmlformats-officedocument.presentationml.slide+xml"/>
  <Override PartName="/ppt/slides/slide79.xml" ContentType="application/vnd.openxmlformats-officedocument.presentationml.slide+xml"/>
  <Override PartName="/ppt/slideLayouts/slideLayout18003.xml" ContentType="application/vnd.openxmlformats-officedocument.presentationml.slideLayout+xml"/>
  <Override PartName="/ppt/slides/slide36.xml" ContentType="application/vnd.openxmlformats-officedocument.presentationml.slide+xml"/>
  <Override PartName="/ppt/slideLayouts/slideLayout18089.xml" ContentType="application/vnd.openxmlformats-officedocument.presentationml.slideLayout+xml"/>
  <Override PartName="/ppt/slideLayouts/slideLayout18100.xml" ContentType="application/vnd.openxmlformats-officedocument.presentationml.slideLayout+xml"/>
  <Override PartName="/ppt/slides/slide111.xml" ContentType="application/vnd.openxmlformats-officedocument.presentationml.slide+xml"/>
  <Override PartName="/ppt/slideLayouts/slideLayout17974.xml" ContentType="application/vnd.openxmlformats-officedocument.presentationml.slideLayout+xml"/>
  <Override PartName="/ppt/slideLayouts/slideLayout18042.xml" ContentType="application/vnd.openxmlformats-officedocument.presentationml.slideLayout+xml"/>
  <Override PartName="/ppt/slideLayouts/slideLayout18085.xml" ContentType="application/vnd.openxmlformats-officedocument.presentationml.slideLayout+xml"/>
  <Override PartName="/ppt/slideLayouts/slideLayout17971.xml" ContentType="application/vnd.openxmlformats-officedocument.presentationml.slideLayout+xml"/>
  <Override PartName="/ppt/slides/slide52.xml" ContentType="application/vnd.openxmlformats-officedocument.presentationml.slide+xml"/>
  <Override PartName="/ppt/slideLayouts/slideLayout18050.xml" ContentType="application/vnd.openxmlformats-officedocument.presentationml.slideLayout+xml"/>
  <Override PartName="/ppt/slides/slide95.xml" ContentType="application/vnd.openxmlformats-officedocument.presentationml.slide+xml"/>
  <Override PartName="/ppt/slides/slide44.xml" ContentType="application/vnd.openxmlformats-officedocument.presentationml.slide+xml"/>
  <Override PartName="/ppt/slideLayouts/slideLayout18051.xml" ContentType="application/vnd.openxmlformats-officedocument.presentationml.slideLayout+xml"/>
  <Override PartName="/ppt/slides/slide87.xml" ContentType="application/vnd.openxmlformats-officedocument.presentationml.slide+xml"/>
  <Override PartName="/ppt/slides/slide61.xml" ContentType="application/vnd.openxmlformats-officedocument.presentationml.slide+xml"/>
  <Override PartName="/ppt/slideLayouts/slideLayout18166.xml" ContentType="application/vnd.openxmlformats-officedocument.presentationml.slideLayout+xml"/>
  <Override PartName="/ppt/slideLayouts/slideLayout18034.xml" ContentType="application/vnd.openxmlformats-officedocument.presentationml.slideLayout+xml"/>
  <Override PartName="/ppt/slideLayouts/slideLayout18132.xml" ContentType="application/vnd.openxmlformats-officedocument.presentationml.slideLayout+xml"/>
  <Override PartName="/ppt/slides/slide114.xml" ContentType="application/vnd.openxmlformats-officedocument.presentationml.slide+xml"/>
  <Override PartName="/ppt/slideLayouts/slideLayoutmaster1130.xml" ContentType="application/vnd.openxmlformats-officedocument.presentationml.slideLayout+xml"/>
  <Override PartName="/ppt/slides/slide131.xml" ContentType="application/vnd.openxmlformats-officedocument.presentationml.slide+xml"/>
  <Override PartName="/ppt/slideLayouts/slideLayout11874.xml" ContentType="application/vnd.openxmlformats-officedocument.presentationml.slideLayout+xml"/>
  <Override PartName="/ppt/slideMasters/slideMaster1125.xml" ContentType="application/vnd.openxmlformats-officedocument.presentationml.slideMaster+xml"/>
  <Override PartName="/ppt/slides/slide25.xml" ContentType="application/vnd.openxmlformats-officedocument.presentationml.slide+xml"/>
  <Override PartName="/ppt/slides/slide68.xml" ContentType="application/vnd.openxmlformats-officedocument.presentationml.slide+xml"/>
  <Override PartName="/ppt/slides/slide122.xml" ContentType="application/vnd.openxmlformats-officedocument.presentationml.slide+xml"/>
  <Override PartName="/ppt/slideLayouts/slideLayout18115.xml" ContentType="application/vnd.openxmlformats-officedocument.presentationml.slideLayout+xml"/>
  <Override PartName="/ppt/slideLayouts/slideLayout17989.xml" ContentType="application/vnd.openxmlformats-officedocument.presentationml.slideLayout+xml"/>
  <Override PartName="/ppt/slides/slide16.xml" ContentType="application/vnd.openxmlformats-officedocument.presentationml.slide+xml"/>
  <Override PartName="/ppt/slides/slide59.xml" ContentType="application/vnd.openxmlformats-officedocument.presentationml.slide+xml"/>
  <Override PartName="/ppt/slideLayouts/slideLayout18066.xml" ContentType="application/vnd.openxmlformats-officedocument.presentationml.slideLayout+xml"/>
  <Override PartName="/ppt/slideLayouts/slideLayout17978.xml" ContentType="application/vnd.openxmlformats-officedocument.presentationml.slideLayout+xml"/>
  <Override PartName="/ppt/slideLayouts/slideLayout18006.xml" ContentType="application/vnd.openxmlformats-officedocument.presentationml.slideLayout+xml"/>
  <Override PartName="/ppt/slideLayouts/slideLayout18023.xml" ContentType="application/vnd.openxmlformats-officedocument.presentationml.slideLayout+xml"/>
  <Override PartName="/ppt/slideLayouts/slideLayoutmaster706.xml" ContentType="application/vnd.openxmlformats-officedocument.presentationml.slideLayout+xml"/>
  <Override PartName="/ppt/slideLayouts/slideLayout11304.xml" ContentType="application/vnd.openxmlformats-officedocument.presentationml.slideLayout+xml"/>
  <Override PartName="/ppt/slides/slide29.xml" ContentType="application/vnd.openxmlformats-officedocument.presentationml.slide+xml"/>
  <Override PartName="/ppt/slideLayouts/slideLayout18147.xml" ContentType="application/vnd.openxmlformats-officedocument.presentationml.slideLayout+xml"/>
  <Override PartName="/ppt/slides/slide129.xml" ContentType="application/vnd.openxmlformats-officedocument.presentationml.slide+xml"/>
  <Override PartName="/ppt/slideLayouts/slideLayout18019.xml" ContentType="application/vnd.openxmlformats-officedocument.presentationml.slideLayout+xml"/>
  <Override PartName="/ppt/slides/slide33.xml" ContentType="application/vnd.openxmlformats-officedocument.presentationml.slide+xml"/>
  <Override PartName="/ppt/slideLayouts/slideLayout18049.xml" ContentType="application/vnd.openxmlformats-officedocument.presentationml.slideLayout+xml"/>
  <Override PartName="/ppt/slideLayouts/slideLayout11296.xml" ContentType="application/vnd.openxmlformats-officedocument.presentationml.slideLayout+xml"/>
  <Override PartName="/ppt/slides/slide76.xml" ContentType="application/vnd.openxmlformats-officedocument.presentationml.slide+xml"/>
  <Override PartName="/ppt/slideLayouts/slideLayout18151.xml" ContentType="application/vnd.openxmlformats-officedocument.presentationml.slideLayout+xml"/>
  <Override PartName="/ppt/slideLayouts/slideLayout18170.xml" ContentType="application/vnd.openxmlformats-officedocument.presentationml.slideLayout+xml"/>
  <Override PartName="/ppt/slides/slide80.xml" ContentType="application/vnd.openxmlformats-officedocument.presentationml.slide+xml"/>
  <Override PartName="/ppt/slides/slide103.xml" ContentType="application/vnd.openxmlformats-officedocument.presentationml.slide+xml"/>
  <Override PartName="/ppt/theme/theme1132.xml" ContentType="application/vnd.openxmlformats-officedocument.theme+xml"/>
  <Override PartName="/ppt/slideLayouts/slideLayout18104.xml" ContentType="application/vnd.openxmlformats-officedocument.presentationml.slideLayout+xml"/>
  <Override PartName="/ppt/slideLayouts/slideLayout18098.xml" ContentType="application/vnd.openxmlformats-officedocument.presentationml.slideLayout+xml"/>
  <Override PartName="/ppt/slides/slide2.xml" ContentType="application/vnd.openxmlformats-officedocument.presentationml.slide+xml"/>
  <Override PartName="/ppt/slides/slide65.xml" ContentType="application/vnd.openxmlformats-officedocument.presentationml.slide+xml"/>
  <Override PartName="/ppt/slideLayouts/slideLayoutmaster1128.xml" ContentType="application/vnd.openxmlformats-officedocument.presentationml.slideLayout+xml"/>
  <Override PartName="/ppt/slides/slide57.xml" ContentType="application/vnd.openxmlformats-officedocument.presentationml.slide+xml"/>
  <Override PartName="/ppt/slideLayouts/slideLayout18136.xml" ContentType="application/vnd.openxmlformats-officedocument.presentationml.slideLayout+xml"/>
  <Override PartName="/ppt/slideMasters/slideMaster1130.xml" ContentType="application/vnd.openxmlformats-officedocument.presentationml.slideMaster+xml"/>
  <Override PartName="/ppt/slideLayouts/slideLayout11306.xml" ContentType="application/vnd.openxmlformats-officedocument.presentationml.slideLayout+xml"/>
  <Override PartName="/ppt/slides/slide127.xml" ContentType="application/vnd.openxmlformats-officedocument.presentationml.slide+xml"/>
  <Override PartName="/ppt/tableStyles.xml" ContentType="application/vnd.openxmlformats-officedocument.presentationml.tableStyles+xml"/>
  <Override PartName="/ppt/slideLayouts/slideLayout17975.xml" ContentType="application/vnd.openxmlformats-officedocument.presentationml.slideLayout+xml"/>
  <Override PartName="/docProps/core.xml" ContentType="application/vnd.openxmlformats-package.core-properties+xml"/>
  <Override PartName="/ppt/slides/slide22.xml" ContentType="application/vnd.openxmlformats-officedocument.presentationml.slide+xml"/>
  <Override PartName="/ppt/slideLayouts/slideLayout18073.xml" ContentType="application/vnd.openxmlformats-officedocument.presentationml.slideLayout+xml"/>
  <Override PartName="/ppt/slideLayouts/slideLayout18162.xml" ContentType="application/vnd.openxmlformats-officedocument.presentationml.slideLayout+xml"/>
  <Override PartName="/ppt/slides/slide47.xml" ContentType="application/vnd.openxmlformats-officedocument.presentationml.slide+xml"/>
  <Override PartName="/ppt/slides/slide91.xml" ContentType="application/vnd.openxmlformats-officedocument.presentationml.slide+xml"/>
  <Override PartName="/ppt/slides/slide117.xml" ContentType="application/vnd.openxmlformats-officedocument.presentationml.slide+xml"/>
  <Override PartName="/ppt/slides/slide81.xml" ContentType="application/vnd.openxmlformats-officedocument.presentationml.slide+xml"/>
  <Override PartName="/ppt/slideLayouts/slideLayout18057.xml" ContentType="application/vnd.openxmlformats-officedocument.presentationml.slideLayout+xml"/>
  <Override PartName="/ppt/slides/slide135.xml" ContentType="application/vnd.openxmlformats-officedocument.presentationml.slide+xml"/>
  <Override PartName="/ppt/slideLayouts/slideLayout18039.xml" ContentType="application/vnd.openxmlformats-officedocument.presentationml.slideLayout+xml"/>
  <Override PartName="/ppt/slideLayouts/slideLayout17985.xml" ContentType="application/vnd.openxmlformats-officedocument.presentationml.slideLayout+xml"/>
  <Override PartName="/ppt/slideLayouts/slideLayout18128.xml" ContentType="application/vnd.openxmlformats-officedocument.presentationml.slideLayout+xml"/>
  <Override PartName="/ppt/slides/slide107.xml" ContentType="application/vnd.openxmlformats-officedocument.presentationml.slide+xml"/>
  <Override PartName="/ppt/slideLayouts/slideLayoutmaster1134.xml" ContentType="application/vnd.openxmlformats-officedocument.presentationml.slideLayout+xml"/>
  <Override PartName="/ppt/slides/slide71.xml" ContentType="application/vnd.openxmlformats-officedocument.presentationml.slide+xml"/>
  <Override PartName="/ppt/theme/theme1130.xml" ContentType="application/vnd.openxmlformats-officedocument.theme+xml"/>
  <Override PartName="/ppt/slides/slide7.xml" ContentType="application/vnd.openxmlformats-officedocument.presentationml.slide+xml"/>
  <Override PartName="/ppt/slideMasters/slideMaster1129.xml" ContentType="application/vnd.openxmlformats-officedocument.presentationml.slideMaster+xml"/>
  <Override PartName="/ppt/slideLayouts/slideLayout18002.xml" ContentType="application/vnd.openxmlformats-officedocument.presentationml.slideLayout+xml"/>
  <Override PartName="/ppt/slideLayouts/slideLayout11878.xml" ContentType="application/vnd.openxmlformats-officedocument.presentationml.slideLayout+xml"/>
  <Override PartName="/ppt/slides/slide123.xml" ContentType="application/vnd.openxmlformats-officedocument.presentationml.slide+xml"/>
  <Override PartName="/ppt/slides/slide37.xml" ContentType="application/vnd.openxmlformats-officedocument.presentationml.slide+xml"/>
  <Override PartName="/ppt/slideLayouts/slideLayout18088.xml" ContentType="application/vnd.openxmlformats-officedocument.presentationml.slideLayout+xml"/>
  <Override PartName="/ppt/slides/slide53.xml" ContentType="application/vnd.openxmlformats-officedocument.presentationml.slide+xml"/>
  <Override PartName="/ppt/slides/slide10.xml" ContentType="application/vnd.openxmlformats-officedocument.presentationml.slide+xml"/>
  <Override PartName="/ppt/slideLayouts/slideLayout17991.xml" ContentType="application/vnd.openxmlformats-officedocument.presentationml.slideLayout+xml"/>
  <Override PartName="/ppt/slides/slide96.xml" ContentType="application/vnd.openxmlformats-officedocument.presentationml.slide+xml"/>
  <Override PartName="/ppt/slideLayouts/slideLayout17969.xml" ContentType="application/vnd.openxmlformats-officedocument.presentationml.slideLayout+xml"/>
  <Override PartName="/ppt/slides/slide19.xml" ContentType="application/vnd.openxmlformats-officedocument.presentationml.slide+xml"/>
  <Override PartName="/ppt/theme/theme1124.xml" ContentType="application/vnd.openxmlformats-officedocument.theme+xml"/>
  <Override PartName="/ppt/theme/theme706.xml" ContentType="application/vnd.openxmlformats-officedocument.theme+xml"/>
  <Override PartName="/ppt/slideLayouts/slideLayout18020.xml" ContentType="application/vnd.openxmlformats-officedocument.presentationml.slideLayout+xml"/>
  <Override PartName="/ppt/slideLayouts/slideLayout18113.xml" ContentType="application/vnd.openxmlformats-officedocument.presentationml.slideLayout+xml"/>
  <Override PartName="/ppt/slides/slide113.xml" ContentType="application/vnd.openxmlformats-officedocument.presentationml.slide+xml"/>
  <Override PartName="/ppt/slides/slide60.xml" ContentType="application/vnd.openxmlformats-officedocument.presentationml.slide+xml"/>
  <Override PartName="/ppt/slideLayouts/slideLayoutmaster1123.xml" ContentType="application/vnd.openxmlformats-officedocument.presentationml.slideLayout+xml"/>
  <Override PartName="/ppt/slideLayouts/slideLayout11301.xml" ContentType="application/vnd.openxmlformats-officedocument.presentationml.slideLayout+xml"/>
  <Override PartName="/ppt/slideLayouts/slideLayout18131.xml" ContentType="application/vnd.openxmlformats-officedocument.presentationml.slideLayout+xml"/>
  <Override PartName="/ppt/slides/slide43.xml" ContentType="application/vnd.openxmlformats-officedocument.presentationml.slide+xml"/>
  <Override PartName="/ppt/slides/slide130.xml" ContentType="application/vnd.openxmlformats-officedocument.presentationml.slide+xml"/>
  <Override PartName="/ppt/slides/slide26.xml" ContentType="application/vnd.openxmlformats-officedocument.presentationml.slide+xml"/>
  <Override PartName="/ppt/theme/theme1129.xml" ContentType="application/vnd.openxmlformats-officedocument.theme+xml"/>
  <Override PartName="/ppt/slideMasters/slideMaster1135.xml" ContentType="application/vnd.openxmlformats-officedocument.presentationml.slideMaster+xml"/>
  <Override PartName="/ppt/slideLayouts/slideLayout18114.xml" ContentType="application/vnd.openxmlformats-officedocument.presentationml.slideLayout+xml"/>
  <Override PartName="/ppt/slideLayouts/slideLayout18018.xml" ContentType="application/vnd.openxmlformats-officedocument.presentationml.slideLayout+xml"/>
  <Override PartName="/ppt/slides/slide69.xml" ContentType="application/vnd.openxmlformats-officedocument.presentationml.slide+xml"/>
  <Override PartName="/ppt/slideLayouts/slideLayout18052.xml" ContentType="application/vnd.openxmlformats-officedocument.presentationml.slideLayout+xml"/>
  <Override PartName="/ppt/slides/slide86.xml" ContentType="application/vnd.openxmlformats-officedocument.presentationml.slide+xml"/>
  <Override PartName="/ppt/slideLayouts/slideLayout18035.xml" ContentType="application/vnd.openxmlformats-officedocument.presentationml.slideLayout+xml"/>
  <Override PartName="/ppt/slideLayouts/slideLayout18167.xml" ContentType="application/vnd.openxmlformats-officedocument.presentationml.slideLayout+xml"/>
  <Override PartName="/ppt/slideLayouts/slideLayout18120.xml" ContentType="application/vnd.openxmlformats-officedocument.presentationml.slideLayout+xml"/>
  <Override PartName="/ppt/slideLayouts/slideLayout18163.xml" ContentType="application/vnd.openxmlformats-officedocument.presentationml.slideLayout+xml"/>
  <Override PartName="/ppt/slides/slide102.xml" ContentType="application/vnd.openxmlformats-officedocument.presentationml.slide+xml"/>
  <Override PartName="/ppt/slideLayouts/slideLayout18146.xml" ContentType="application/vnd.openxmlformats-officedocument.presentationml.slideLayout+xml"/>
  <Override PartName="/ppt/theme/theme1131.xml" ContentType="application/vnd.openxmlformats-officedocument.theme+xml"/>
  <Override PartName="/ppt/slideLayouts/slideLayout18103.xml" ContentType="application/vnd.openxmlformats-officedocument.presentationml.slideLayout+xml"/>
  <Override PartName="/ppt/slideMasters/slideMaster1124.xml" ContentType="application/vnd.openxmlformats-officedocument.presentationml.slideMaster+xml"/>
  <Override PartName="/ppt/slideLayouts/slideLayout18129.xml" ContentType="application/vnd.openxmlformats-officedocument.presentationml.slideLayout+xml"/>
  <Override PartName="/ppt/slides/slide3.xml" ContentType="application/vnd.openxmlformats-officedocument.presentationml.slide+xml"/>
  <Override PartName="/ppt/slideLayouts/slideLayout18084.xml" ContentType="application/vnd.openxmlformats-officedocument.presentationml.slideLayout+xml"/>
  <Override PartName="/ppt/slideLayouts/slideLayout18024.xml" ContentType="application/vnd.openxmlformats-officedocument.presentationml.slideLayout+xml"/>
  <Override PartName="/ppt/slideLayouts/slideLayout18118.xml" ContentType="application/vnd.openxmlformats-officedocument.presentationml.slideLayout+xml"/>
  <Override PartName="/ppt/slideLayouts/slideLayout18041.xml" ContentType="application/vnd.openxmlformats-officedocument.presentationml.slideLayout+xml"/>
  <Override PartName="/ppt/slideLayouts/slideLayout18090.xml" ContentType="application/vnd.openxmlformats-officedocument.presentationml.slideLayout+xml"/>
  <Override PartName="/ppt/slides/slide15.xml" ContentType="application/vnd.openxmlformats-officedocument.presentationml.slide+xml"/>
  <Override PartName="/ppt/slides/slide58.xml" ContentType="application/vnd.openxmlformats-officedocument.presentationml.slide+xml"/>
  <Override PartName="/ppt/slideLayouts/slideLayout11873.xml" ContentType="application/vnd.openxmlformats-officedocument.presentationml.slideLayout+xml"/>
  <Override PartName="/ppt/slideLayouts/slideLayout18067.xml" ContentType="application/vnd.openxmlformats-officedocument.presentationml.slideLayout+xml"/>
  <Override PartName="/ppt/slideLayouts/slideLayout18135.xml" ContentType="application/vnd.openxmlformats-officedocument.presentationml.slideLayout+xml"/>
  <Override PartName="/ppt/slides/slide92.xml" ContentType="application/vnd.openxmlformats-officedocument.presentationml.slide+xml"/>
  <Override PartName="/ppt/slides/slide32.xml" ContentType="application/vnd.openxmlformats-officedocument.presentationml.slide+xml"/>
  <Override PartName="/ppt/slides/slide128.xml" ContentType="application/vnd.openxmlformats-officedocument.presentationml.slide+xml"/>
  <Override PartName="/ppt/slideLayouts/slideLayout17970.xml" ContentType="application/vnd.openxmlformats-officedocument.presentationml.slideLayout+xml"/>
  <Override PartName="/ppt/slideLayouts/slideLayout18152.xml" ContentType="application/vnd.openxmlformats-officedocument.presentationml.slideLayout+xml"/>
  <Override PartName="/ppt/slideLayouts/slideLayout11297.xml" ContentType="application/vnd.openxmlformats-officedocument.presentationml.slideLayout+xml"/>
  <Override PartName="/ppt/slideLayouts/slideLayout18007.xml" ContentType="application/vnd.openxmlformats-officedocument.presentationml.slideLayout+xml"/>
  <Override PartName="/ppt/slides/slide75.xml" ContentType="application/vnd.openxmlformats-officedocument.presentationml.slide+xml"/>
  <Override PartName="/ppt/slides/slide90.xml" ContentType="application/vnd.openxmlformats-officedocument.presentationml.slide+xml"/>
  <Override PartName="/ppt/slideLayouts/slideLayout17984.xml" ContentType="application/vnd.openxmlformats-officedocument.presentationml.slideLayout+xml"/>
  <Override PartName="/ppt/slideLayouts/slideLayout18161.xml" ContentType="application/vnd.openxmlformats-officedocument.presentationml.slideLayout+xml"/>
  <Override PartName="/ppt/slideLayouts/slideLayout17992.xml" ContentType="application/vnd.openxmlformats-officedocument.presentationml.slideLayout+xml"/>
  <Override PartName="/ppt/slideLayouts/slideLayout18080.xml" ContentType="application/vnd.openxmlformats-officedocument.presentationml.slideLayout+xml"/>
  <Override PartName="/ppt/slides/slide82.xml" ContentType="application/vnd.openxmlformats-officedocument.presentationml.slide+xml"/>
  <Override PartName="/ppt/theme/theme1133.xml" ContentType="application/vnd.openxmlformats-officedocument.theme+xml"/>
  <Override PartName="/ppt/slideLayouts/slideLayout17968.xml" ContentType="application/vnd.openxmlformats-officedocument.presentationml.slideLayout+xml"/>
  <Override PartName="/ppt/theme/theme1125.xml" ContentType="application/vnd.openxmlformats-officedocument.theme+xml"/>
  <Override PartName="/ppt/slideLayouts/slideLayout18021.xml" ContentType="application/vnd.openxmlformats-officedocument.presentationml.slideLayout+xml"/>
  <Override PartName="/ppt/slides/slide74.xml" ContentType="application/vnd.openxmlformats-officedocument.presentationml.slide+xml"/>
  <Override PartName="/ppt/slides/slide31.xml" ContentType="application/vnd.openxmlformats-officedocument.presentationml.slide+xml"/>
  <Override PartName="/ppt/slideMasters/slideMaster1131.xml" ContentType="application/vnd.openxmlformats-officedocument.presentationml.slideMaster+xml"/>
  <Override PartName="/ppt/slideLayouts/slideLayout18099.xml" ContentType="application/vnd.openxmlformats-officedocument.presentationml.slideLayout+xml"/>
  <Override PartName="/ppt/slideLayouts/slideLayout18064.xml" ContentType="application/vnd.openxmlformats-officedocument.presentationml.slideLayout+xml"/>
  <Override PartName="/ppt/slideLayouts/slideLayoutmaster1127.xml" ContentType="application/vnd.openxmlformats-officedocument.presentationml.slideLayout+xml"/>
  <Override PartName="/ppt/slideLayouts/slideLayout18153.xml" ContentType="application/vnd.openxmlformats-officedocument.presentationml.slideLayout+xml"/>
  <Override PartName="/ppt/slides/slide101.xml" ContentType="application/vnd.openxmlformats-officedocument.presentationml.slide+xml"/>
  <Override PartName="/ppt/slideLayouts/slideLayout18102.xml" ContentType="application/vnd.openxmlformats-officedocument.presentationml.slideLayout+xml"/>
  <Override PartName="/ppt/slideLayouts/slideLayoutmaster1135.xml" ContentType="application/vnd.openxmlformats-officedocument.presentationml.slideLayout+xml"/>
  <Override PartName="/ppt/slideLayouts/slideLayout18005.xml" ContentType="application/vnd.openxmlformats-officedocument.presentationml.slideLayout+xml"/>
  <Override PartName="/ppt/slideLayouts/slideLayout18137.xml" ContentType="application/vnd.openxmlformats-officedocument.presentationml.slideLayout+xml"/>
  <Override PartName="/ppt/slides/slide108.xml" ContentType="application/vnd.openxmlformats-officedocument.presentationml.slide+xml"/>
  <Override PartName="/ppt/slideLayouts/slideLayout18056.xml" ContentType="application/vnd.openxmlformats-officedocument.presentationml.slideLayout+xml"/>
  <Override PartName="/ppt/slideLayouts/slideLayout18145.xml" ContentType="application/vnd.openxmlformats-officedocument.presentationml.slideLayout+xml"/>
  <Override PartName="/ppt/slides/slide8.xml" ContentType="application/vnd.openxmlformats-officedocument.presentationml.slide+xml"/>
  <Override PartName="/ppt/slideLayouts/slideLayout11305.xml" ContentType="application/vnd.openxmlformats-officedocument.presentationml.slideLayout+xml"/>
  <Override PartName="/ppt/slideLayouts/slideLayout11879.xml" ContentType="application/vnd.openxmlformats-officedocument.presentationml.slideLayout+xml"/>
  <Override PartName="/ppt/slideLayouts/slideLayout17976.xml" ContentType="application/vnd.openxmlformats-officedocument.presentationml.slideLayout+xml"/>
  <Override PartName="/ppt/slides/slide38.xml" ContentType="application/vnd.openxmlformats-officedocument.presentationml.slide+xml"/>
  <Override PartName="/ppt/slideLayouts/slideLayout18048.xml" ContentType="application/vnd.openxmlformats-officedocument.presentationml.slideLayout+xml"/>
  <Override PartName="/ppt/slideLayouts/slideLayout18168.xml" ContentType="application/vnd.openxmlformats-officedocument.presentationml.slideLayout+xml"/>
  <Override PartName="/ppt/slides/slide11.xml" ContentType="application/vnd.openxmlformats-officedocument.presentationml.slide+xml"/>
  <Override PartName="/ppt/presProps.xml" ContentType="application/vnd.openxmlformats-officedocument.presentationml.presProps+xml"/>
  <Override PartName="/ppt/slides/slide97.xml" ContentType="application/vnd.openxmlformats-officedocument.presentationml.slide+xml"/>
  <Override PartName="/ppt/slideLayouts/slideLayout18001.xml" ContentType="application/vnd.openxmlformats-officedocument.presentationml.slideLayout+xml"/>
  <Override PartName="/ppt/slides/slide54.xml" ContentType="application/vnd.openxmlformats-officedocument.presentationml.slide+xml"/>
  <Override PartName="/ppt/slideLayouts/slideLayout11880.xml" ContentType="application/vnd.openxmlformats-officedocument.presentationml.slideLayout+xml"/>
  <Override PartName="/ppt/slides/slide136.xml" ContentType="application/vnd.openxmlformats-officedocument.presentationml.slide+xml"/>
  <Override PartName="/ppt/slides/slide66.xml" ContentType="application/vnd.openxmlformats-officedocument.presentationml.slide+xml"/>
  <Override PartName="/ppt/slides/slide70.xml" ContentType="application/vnd.openxmlformats-officedocument.presentationml.slide+xml"/>
  <Override PartName="/ppt/slideLayouts/slideLayout18033.xml" ContentType="application/vnd.openxmlformats-officedocument.presentationml.slideLayout+xml"/>
  <Override PartName="/ppt/slideLayouts/slideLayout18130.xml" ContentType="application/vnd.openxmlformats-officedocument.presentationml.slideLayout+xml"/>
  <Override PartName="/ppt/slides/slide23.xml" ContentType="application/vnd.openxmlformats-officedocument.presentationml.slide+xml"/>
  <Override PartName="/ppt/slides/slide124.xml" ContentType="application/vnd.openxmlformats-officedocument.presentationml.slide+xml"/>
  <Override PartName="/ppt/slides/slide35.xml" ContentType="application/vnd.openxmlformats-officedocument.presentationml.slide+xml"/>
  <Override PartName="/ppt/slideLayouts/slideLayout18017.xml" ContentType="application/vnd.openxmlformats-officedocument.presentationml.slideLayout+xml"/>
  <Override PartName="/ppt/slideMasters/slideMaster1127.xml" ContentType="application/vnd.openxmlformats-officedocument.presentationml.slideMaster+xml"/>
  <Override PartName="/ppt/slides/slide4.xml" ContentType="application/vnd.openxmlformats-officedocument.presentationml.slide+xml"/>
  <Override PartName="/ppt/slides/slide27.xml" ContentType="application/vnd.openxmlformats-officedocument.presentationml.slide+xml"/>
  <Override PartName="/ppt/slides/slide105.xml" ContentType="application/vnd.openxmlformats-officedocument.presentationml.slide+xml"/>
  <Override PartName="/ppt/slideLayouts/slideLayout18025.xml" ContentType="application/vnd.openxmlformats-officedocument.presentationml.slideLayout+xml"/>
  <Override PartName="/ppt/slideLayouts/slideLayout18106.xml" ContentType="application/vnd.openxmlformats-officedocument.presentationml.slideLayout+xml"/>
  <Override PartName="/ppt/slides/slide18.xml" ContentType="application/vnd.openxmlformats-officedocument.presentationml.slide+xml"/>
  <Override PartName="/ppt/slideLayouts/slideLayout18149.xml" ContentType="application/vnd.openxmlformats-officedocument.presentationml.slideLayout+xml"/>
  <Override PartName="/ppt/slideLayouts/slideLayout18068.xml" ContentType="application/vnd.openxmlformats-officedocument.presentationml.slideLayout+xml"/>
  <Override PartName="/ppt/slideLayouts/slideLayoutmaster1132.xml" ContentType="application/vnd.openxmlformats-officedocument.presentationml.slideLayout+xml"/>
  <Override PartName="/ppt/slideLayouts/slideLayout11298.xml" ContentType="application/vnd.openxmlformats-officedocument.presentationml.slideLayout+xml"/>
  <Override PartName="/ppt/slideLayouts/slideLayout18008.xml" ContentType="application/vnd.openxmlformats-officedocument.presentationml.slideLayout+xml"/>
  <Override PartName="/ppt/slideLayouts/slideLayout11302.xml" ContentType="application/vnd.openxmlformats-officedocument.presentationml.slideLayout+xml"/>
  <Override PartName="/ppt/slides/slide78.xml" ContentType="application/vnd.openxmlformats-officedocument.presentationml.slide+xml"/>
  <Override PartName="/ppt/slides/slide112.xml" ContentType="application/vnd.openxmlformats-officedocument.presentationml.slide+xml"/>
  <Override PartName="/ppt/slideMasters/slideMaster1134.xml" ContentType="application/vnd.openxmlformats-officedocument.presentationml.slideMaster+xml"/>
  <Override PartName="/ppt/slides/slide85.xml" ContentType="application/vnd.openxmlformats-officedocument.presentationml.slide+xml"/>
  <Override PartName="/ppt/slides/slide42.xml" ContentType="application/vnd.openxmlformats-officedocument.presentationml.slide+xml"/>
  <Override PartName="/ppt/slideLayouts/slideLayout18083.xml" ContentType="application/vnd.openxmlformats-officedocument.presentationml.slideLayout+xml"/>
  <Override PartName="/ppt/slideLayouts/slideLayout18087.xml" ContentType="application/vnd.openxmlformats-officedocument.presentationml.slideLayout+xml"/>
  <Override PartName="/ppt/slides/slide89.xml" ContentType="application/vnd.openxmlformats-officedocument.presentationml.slide+xml"/>
  <Override PartName="/ppt/slideLayouts/slideLayout18036.xml" ContentType="application/vnd.openxmlformats-officedocument.presentationml.slideLayout+xml"/>
  <Override PartName="/ppt/slideLayouts/slideLayout18096.xml" ContentType="application/vnd.openxmlformats-officedocument.presentationml.slideLayout+xml"/>
  <Override PartName="/ppt/slides/slide46.xml" ContentType="application/vnd.openxmlformats-officedocument.presentationml.slide+xml"/>
  <Override PartName="/ppt/slideLayouts/slideLayout18053.xml" ContentType="application/vnd.openxmlformats-officedocument.presentationml.slideLayout+xml"/>
  <Override PartName="/ppt/slideLayouts/slideLayout11872.xml" ContentType="application/vnd.openxmlformats-officedocument.presentationml.slideLayout+xml"/>
  <Override PartName="/ppt/slideLayouts/slideLayout18040.xml" ContentType="application/vnd.openxmlformats-officedocument.presentationml.slideLayout+xml"/>
  <Override PartName="/ppt/slides/slide20.xml" ContentType="application/vnd.openxmlformats-officedocument.presentationml.slide+xml"/>
  <Override PartName="/ppt/slides/slide50.xml" ContentType="application/vnd.openxmlformats-officedocument.presentationml.slide+xml"/>
  <Override PartName="/ppt/slides/slide93.xml" ContentType="application/vnd.openxmlformats-officedocument.presentationml.slide+xml"/>
  <Override PartName="/ppt/slides/slide116.xml" ContentType="application/vnd.openxmlformats-officedocument.presentationml.slide+xml"/>
  <Override PartName="/ppt/slideLayouts/slideLayout18010.xml" ContentType="application/vnd.openxmlformats-officedocument.presentationml.slideLayout+xml"/>
  <Override PartName="/ppt/slideLayouts/slideLayout18164.xml" ContentType="application/vnd.openxmlformats-officedocument.presentationml.slideLayout+xml"/>
  <Override PartName="/ppt/slides/slide63.xml" ContentType="application/vnd.openxmlformats-officedocument.presentationml.slide+xml"/>
  <Override PartName="/ppt/slides/slide120.xml" ContentType="application/vnd.openxmlformats-officedocument.presentationml.slide+xml"/>
  <Override PartName="/ppt/slides/slide133.xml" ContentType="application/vnd.openxmlformats-officedocument.presentationml.slide+xml"/>
  <Override PartName="/ppt/slideLayouts/slideLayout18121.xml" ContentType="application/vnd.openxmlformats-officedocument.presentationml.slideLayout+xml"/>
  <Override PartName="/ppt/slideLayouts/slideLayout18134.xml" ContentType="application/vnd.openxmlformats-officedocument.presentationml.slideLayout+xml"/>
  <Override PartName="/ppt/slides/slide14.xml" ContentType="application/vnd.openxmlformats-officedocument.presentationml.slide+xml"/>
  <Override PartName="/ppt/slideLayouts/slideLayout18117.xml" ContentType="application/vnd.openxmlformats-officedocument.presentationml.slideLayout+xml"/>
  <Override PartName="/ppt/slideLayouts/slideLayoutmaster1124.xml" ContentType="application/vnd.openxmlformats-officedocument.presentationml.slideLayout+xml"/>
  <Override PartName="/ppt/slideMasters/slideMaster1123.xml" ContentType="application/vnd.openxmlformats-officedocument.presentationml.slideMaster+xml"/>
  <Override PartName="/ppt/slideLayouts/slideLayout18072.xml" ContentType="application/vnd.openxmlformats-officedocument.presentationml.slideLayout+xml"/>
  <Override PartName="/ppt/viewProps.xml" ContentType="application/vnd.openxmlformats-officedocument.presentationml.viewProps+xml"/>
  <Override PartName="/ppt/theme/theme1128.xml" ContentType="application/vnd.openxmlformats-officedocument.theme+xml"/>
  <Override PartName="/ppt/slideLayouts/slideLayout18144.xml" ContentType="application/vnd.openxmlformats-officedocument.presentationml.slideLayout+xml"/>
  <Override PartName="/ppt/slideLayouts/slideLayout18101.xml" ContentType="application/vnd.openxmlformats-officedocument.presentationml.slideLayout+xml"/>
  <Override PartName="/ppt/slideLayouts/slideLayoutmaster742.xml" ContentType="application/vnd.openxmlformats-officedocument.presentationml.slideLayout+xml"/>
  <Override PartName="/ppt/slides/slide100.xml" ContentType="application/vnd.openxmlformats-officedocument.presentationml.slide+xml"/>
  <Override PartName="/ppt/slideLayouts/slideLayout18004.xml" ContentType="application/vnd.openxmlformats-officedocument.presentationml.slideLayout+xml"/>
  <Override PartName="/ppt/slides/slide30.xml" ContentType="application/vnd.openxmlformats-officedocument.presentationml.slide+xml"/>
  <Override PartName="/ppt/slideLayouts/slideLayout18055.xml" ContentType="application/vnd.openxmlformats-officedocument.presentationml.slideLayout+xml"/>
  <Override PartName="/ppt/slides/slide9.xml" ContentType="application/vnd.openxmlformats-officedocument.presentationml.slide+xml"/>
  <Override PartName="/ppt/slideLayouts/slideLayout18160.xml" ContentType="application/vnd.openxmlformats-officedocument.presentationml.slideLayout+xml"/>
  <Override PartName="/ppt/theme/theme742.xml" ContentType="application/vnd.openxmlformats-officedocument.theme+xml"/>
  <Override PartName="/ppt/slides/slide39.xml" ContentType="application/vnd.openxmlformats-officedocument.presentationml.slide+xml"/>
  <Override PartName="/ppt/slideLayouts/slideLayout18071.xml" ContentType="application/vnd.openxmlformats-officedocument.presentationml.slideLayout+xml"/>
  <Override PartName="/ppt/theme/theme1134.xml" ContentType="application/vnd.openxmlformats-officedocument.theme+xml"/>
  <Override PartName="/ppt/slideLayouts/slideLayout17977.xml" ContentType="application/vnd.openxmlformats-officedocument.presentationml.slideLayout+xml"/>
  <Override PartName="/ppt/slideLayouts/slideLayout18065.xml" ContentType="application/vnd.openxmlformats-officedocument.presentationml.slideLayout+xml"/>
  <Override PartName="/ppt/slides/slide55.xml" ContentType="application/vnd.openxmlformats-officedocument.presentationml.slide+xml"/>
  <Override PartName="/ppt/slideLayouts/slideLayout17993.xml" ContentType="application/vnd.openxmlformats-officedocument.presentationml.slideLayout+xml"/>
  <Override PartName="/ppt/slides/slide109.xml" ContentType="application/vnd.openxmlformats-officedocument.presentationml.slide+xml"/>
  <Override PartName="/ppt/slides/slide12.xml" ContentType="application/vnd.openxmlformats-officedocument.presentationml.slide+xml"/>
  <Override PartName="/ppt/slides/slide73.xml" ContentType="application/vnd.openxmlformats-officedocument.presentationml.slide+xml"/>
  <Override PartName="/ppt/theme/theme1126.xml" ContentType="application/vnd.openxmlformats-officedocument.theme+xml"/>
  <Override PartName="/ppt/slideLayouts/slideLayout18022.xml" ContentType="application/vnd.openxmlformats-officedocument.presentationml.slideLayout+xml"/>
  <Override PartName="/ppt/slideLayouts/slideLayout18154.xml" ContentType="application/vnd.openxmlformats-officedocument.presentationml.slideLayout+xml"/>
  <Override PartName="/ppt/slides/slide0.xml" ContentType="application/vnd.openxmlformats-officedocument.presentationml.slide+xml"/>
  <Override PartName="/ppt/slideLayouts/slideLayoutmaster1126.xml" ContentType="application/vnd.openxmlformats-officedocument.presentationml.slideLayout+xml"/>
  <Override PartName="/ppt/slideLayouts/slideLayout18138.xml" ContentType="application/vnd.openxmlformats-officedocument.presentationml.slideLayout+xml"/>
  <Override PartName="/ppt/slides/slide98.xml" ContentType="application/vnd.openxmlformats-officedocument.presentationml.slide+xml"/>
  <Override PartName="/ppt/slides/slide67.xml" ContentType="application/vnd.openxmlformats-officedocument.presentationml.slide+xml"/>
  <Override PartName="/ppt/slides/slide24.xml" ContentType="application/vnd.openxmlformats-officedocument.presentationml.slide+xml"/>
  <Override PartName="/ppt/slideLayouts/slideLayout17973.xml" ContentType="application/vnd.openxmlformats-officedocument.presentationml.slideLayout+xml"/>
  <Override PartName="/ppt/slideLayouts/slideLayout18032.xml" ContentType="application/vnd.openxmlformats-officedocument.presentationml.slideLayout+xml"/>
  <Override PartName="/ppt/slides/slide110.xml" ContentType="application/vnd.openxmlformats-officedocument.presentationml.slide+xml"/>
  <Override PartName="/ppt/slides/slide125.xml" ContentType="application/vnd.openxmlformats-officedocument.presentationml.slide+xml"/>
  <Override PartName="/ppt/slideLayouts/slideLayout11876.xml" ContentType="application/vnd.openxmlformats-officedocument.presentationml.slideLayout+xml"/>
  <Override PartName="/ppt/slides/slide40.xml" ContentType="application/vnd.openxmlformats-officedocument.presentationml.slide+xml"/>
  <Override PartName="/ppt/slideLayouts/slideLayout18016.xml" ContentType="application/vnd.openxmlformats-officedocument.presentationml.slideLayout+xml"/>
  <Override PartName="/ppt/slideLayouts/slideLayout18081.xml" ContentType="application/vnd.openxmlformats-officedocument.presentationml.slideLayout+xml"/>
  <Override PartName="/ppt/slides/slide83.xml" ContentType="application/vnd.openxmlformats-officedocument.presentationml.slide+xml"/>
  <Override PartName="/ppt/slides/slide119.xml" ContentType="application/vnd.openxmlformats-officedocument.presentationml.slide+xml"/>
  <Override PartName="/ppt/slides/slide49.xml" ContentType="application/vnd.openxmlformats-officedocument.presentationml.slide+xml"/>
  <Override PartName="/ppt/slideMasters/slideMaster1132.xml" ContentType="application/vnd.openxmlformats-officedocument.presentationml.slideMaster+xml"/>
  <Override PartName="/ppt/slideLayouts/slideLayout18169.xml" ContentType="application/vnd.openxmlformats-officedocument.presentationml.slideLayout+xml"/>
  <Override PartName="/ppt/slideLayouts/slideLayout11881.xml" ContentType="application/vnd.openxmlformats-officedocument.presentationml.slideLayout+xml"/>
  <Override PartName="/ppt/slideLayouts/slideLayout17987.xml" ContentType="application/vnd.openxmlformats-officedocument.presentationml.slideLayout+xml"/>
  <Override PartName="/ppt/slideLayouts/slideLayout11875.xml" ContentType="application/vnd.openxmlformats-officedocument.presentationml.slideLayout+xml"/>
  <Override PartName="/ppt/slideLayouts/slideLayoutmaster1131.xml" ContentType="application/vnd.openxmlformats-officedocument.presentationml.slideLayout+xml"/>
  <Override PartName="/ppt/slideLayouts/slideLayout18069.xml" ContentType="application/vnd.openxmlformats-officedocument.presentationml.slideLayout+xml"/>
  <Override PartName="/ppt/slides/slide5.xml" ContentType="application/vnd.openxmlformats-officedocument.presentationml.slide+xml"/>
  <Override PartName="/ppt/slideLayouts/slideLayout18105.xml" ContentType="application/vnd.openxmlformats-officedocument.presentationml.slideLayout+xml"/>
  <Override PartName="/ppt/slideMasters/slideMaster1126.xml" ContentType="application/vnd.openxmlformats-officedocument.presentationml.slideMaster+xml"/>
  <Override PartName="/ppt/slides/slide121.xml" ContentType="application/vnd.openxmlformats-officedocument.presentationml.slide+xml"/>
  <Override PartName="/ppt/slideLayouts/slideLayout18086.xml" ContentType="application/vnd.openxmlformats-officedocument.presentationml.slideLayout+xml"/>
  <Override PartName="/ppt/slideLayouts/slideLayout11882.xml" ContentType="application/vnd.openxmlformats-officedocument.presentationml.slideLayout+xml"/>
  <Override PartName="/ppt/slideLayouts/slideLayout17988.xml" ContentType="application/vnd.openxmlformats-officedocument.presentationml.slideLayout+xml"/>
  <Override PartName="/ppt/slides/slide77.xml" ContentType="application/vnd.openxmlformats-officedocument.presentationml.slide+xml"/>
  <Override PartName="/ppt/slides/slide34.xml" ContentType="application/vnd.openxmlformats-officedocument.presentationml.slide+xml"/>
  <Override PartName="/ppt/slideLayouts/slideLayout17972.xml" ContentType="application/vnd.openxmlformats-officedocument.presentationml.slideLayout+xml"/>
  <Override PartName="/ppt/slides/slide94.xml" ContentType="application/vnd.openxmlformats-officedocument.presentationml.slide+xml"/>
  <Override PartName="/ppt/slides/slide17.xml" ContentType="application/vnd.openxmlformats-officedocument.presentationml.slide+xml"/>
  <Override PartName="/ppt/slides/slide104.xml" ContentType="application/vnd.openxmlformats-officedocument.presentationml.slide+xml"/>
  <Override PartName="/ppt/slideLayouts/slideLayout18000.xml" ContentType="application/vnd.openxmlformats-officedocument.presentationml.slideLayout+xml"/>
  <Override PartName="/ppt/slideLayouts/slideLayout18026.xml" ContentType="application/vnd.openxmlformats-officedocument.presentationml.slideLayout+xml"/>
  <Override PartName="/ppt/slides/slide51.xml" ContentType="application/vnd.openxmlformats-officedocument.presentationml.slide+xml"/>
  <Override PartName="/ppt/slideLayouts/slideLayout11299.xml" ContentType="application/vnd.openxmlformats-officedocument.presentationml.slideLayout+xml"/>
  <Override PartName="/ppt/slideLayouts/slideLayout18009.xml" ContentType="application/vnd.openxmlformats-officedocument.presentationml.slideLayout+xml"/>
  <Override PartName="/ppt/slides/slide132.xml" ContentType="application/vnd.openxmlformats-officedocument.presentationml.slide+xml"/>
  <Override PartName="/ppt/slideLayouts/slideLayout18150.xml" ContentType="application/vnd.openxmlformats-officedocument.presentationml.slideLayout+xml"/>
  <Override PartName="/ppt/slideLayouts/slideLayout18133.xml" ContentType="application/vnd.openxmlformats-officedocument.presentationml.slideLayout+xml"/>
  <Override PartName="/ppt/slideLayouts/slideLayoutmaster1125.xml" ContentType="application/vnd.openxmlformats-officedocument.presentationml.slideLayout+xml"/>
  <Override PartName="/ppt/slideLayouts/slideLayout18116.xml" ContentType="application/vnd.openxmlformats-officedocument.presentationml.slideLayout+xml"/>
  <Override PartName="/ppt/slides/slide1.xml" ContentType="application/vnd.openxmlformats-officedocument.presentationml.slide+xml"/>
  <Override PartName="/ppt/theme/theme1127.xml" ContentType="application/vnd.openxmlformats-officedocument.theme+xml"/>
  <Override PartName="/ppt/slides/slide28.xml" ContentType="application/vnd.openxmlformats-officedocument.presentationml.slide+xml"/>
  <Override PartName="/ppt/slideLayouts/slideLayout18097.xml" ContentType="application/vnd.openxmlformats-officedocument.presentationml.slideLayout+xml"/>
  <Override PartName="/ppt/slides/slide45.xml" ContentType="application/vnd.openxmlformats-officedocument.presentationml.slide+xml"/>
  <Override PartName="/ppt/slideLayouts/slideLayout18148.xml" ContentType="application/vnd.openxmlformats-officedocument.presentationml.slideLayout+xml"/>
  <Override PartName="/ppt/slideLayouts/slideLayout18054.xml" ContentType="application/vnd.openxmlformats-officedocument.presentationml.slideLayout+xml"/>
  <Override PartName="/ppt/slideLayouts/slideLayout11303.xml" ContentType="application/vnd.openxmlformats-officedocument.presentationml.slideLayout+xml"/>
  <Override PartName="/ppt/slideLayouts/slideLayout18165.xml" ContentType="application/vnd.openxmlformats-officedocument.presentationml.slideLayout+xml"/>
  <Override PartName="/ppt/slides/slide115.xml" ContentType="application/vnd.openxmlformats-officedocument.presentationml.slide+xml"/>
  <Override PartName="/ppt/slideLayouts/slideLayout18122.xml" ContentType="application/vnd.openxmlformats-officedocument.presentationml.slideLayout+xml"/>
  <Override PartName="/ppt/slideLayouts/slideLayout18037.xml" ContentType="application/vnd.openxmlformats-officedocument.presentationml.slideLayout+xml"/>
  <Override PartName="/ppt/slides/slide88.xml" ContentType="application/vnd.openxmlformats-officedocument.presentationml.slide+xml"/>
  <Override PartName="/ppt/slides/slide6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embedTrueTypeFonts="1">
  <p:sldMasterIdLst>
    <p:sldMasterId r:id="rId3" id="2147484354"/>
    <p:sldMasterId r:id="rId4" id="2147484390"/>
    <p:sldMasterId r:id="rId5" id="2147484771"/>
    <p:sldMasterId r:id="rId6" id="2147484772"/>
    <p:sldMasterId r:id="rId7" id="2147484773"/>
    <p:sldMasterId r:id="rId8" id="2147484774"/>
    <p:sldMasterId r:id="rId9" id="2147484775"/>
    <p:sldMasterId r:id="rId10" id="2147484776"/>
    <p:sldMasterId r:id="rId11" id="2147484777"/>
    <p:sldMasterId r:id="rId12" id="2147484778"/>
    <p:sldMasterId r:id="rId13" id="2147484779"/>
    <p:sldMasterId r:id="rId14" id="2147484780"/>
    <p:sldMasterId r:id="rId15" id="2147484781"/>
    <p:sldMasterId r:id="rId16" id="2147484782"/>
    <p:sldMasterId r:id="rId17" id="2147484783"/>
  </p:sldMasterIdLst>
  <p:sldIdLst>
    <p:sldId r:id="rIds427" id="427"/>
    <p:sldId r:id="rIds417" id="417"/>
    <p:sldId r:id="rIds418" id="418"/>
    <p:sldId r:id="rIds419" id="419"/>
    <p:sldId r:id="rIds420" id="420"/>
    <p:sldId r:id="rIds421" id="421"/>
    <p:sldId r:id="rIds422" id="422"/>
    <p:sldId r:id="rIds423" id="423"/>
    <p:sldId r:id="rIds424" id="424"/>
    <p:sldId r:id="rIds425" id="425"/>
    <p:sldId r:id="rIds426" id="426"/>
    <p:sldId r:id="rIds258" id="258"/>
    <p:sldId r:id="rIds259" id="259"/>
    <p:sldId r:id="rIds383" id="383"/>
    <p:sldId r:id="rIds385" id="385"/>
    <p:sldId r:id="rIds386" id="386"/>
    <p:sldId r:id="rIds387" id="387"/>
    <p:sldId r:id="rIds260" id="260"/>
    <p:sldId r:id="rIds384" id="384"/>
    <p:sldId r:id="rIds261" id="261"/>
    <p:sldId r:id="rIds262" id="262"/>
    <p:sldId r:id="rIds388" id="388"/>
    <p:sldId r:id="rIds263" id="263"/>
    <p:sldId r:id="rIds264" id="264"/>
    <p:sldId r:id="rIds389" id="389"/>
    <p:sldId r:id="rIds269" id="269"/>
    <p:sldId r:id="rIds265" id="265"/>
    <p:sldId r:id="rIds390" id="390"/>
    <p:sldId r:id="rIds266" id="266"/>
    <p:sldId r:id="rIds267" id="267"/>
    <p:sldId r:id="rIds391" id="391"/>
    <p:sldId r:id="rIds268" id="268"/>
    <p:sldId r:id="rIds270" id="270"/>
    <p:sldId r:id="rIds271" id="271"/>
    <p:sldId r:id="rIds363" id="363"/>
    <p:sldId r:id="rIds364" id="364"/>
    <p:sldId r:id="rIds365" id="365"/>
    <p:sldId r:id="rIds366" id="366"/>
    <p:sldId r:id="rIds367" id="367"/>
    <p:sldId r:id="rIds368" id="368"/>
    <p:sldId r:id="rIds272" id="272"/>
    <p:sldId r:id="rIds273" id="273"/>
    <p:sldId r:id="rIds274" id="274"/>
    <p:sldId r:id="rIds275" id="275"/>
    <p:sldId r:id="rIds276" id="276"/>
    <p:sldId r:id="rIds392" id="392"/>
    <p:sldId r:id="rIds277" id="277"/>
    <p:sldId r:id="rIds393" id="393"/>
    <p:sldId r:id="rIds278" id="278"/>
    <p:sldId r:id="rIds394" id="394"/>
    <p:sldId r:id="rIds279" id="279"/>
    <p:sldId r:id="rIds280" id="280"/>
    <p:sldId r:id="rIds395" id="395"/>
    <p:sldId r:id="rIds281" id="281"/>
    <p:sldId r:id="rIds282" id="282"/>
    <p:sldId r:id="rIds396" id="396"/>
    <p:sldId r:id="rIds283" id="283"/>
    <p:sldId r:id="rIds397" id="397"/>
    <p:sldId r:id="rIds284" id="284"/>
    <p:sldId r:id="rIds285" id="285"/>
    <p:sldId r:id="rIds354" id="354"/>
    <p:sldId r:id="rIds398" id="398"/>
    <p:sldId r:id="rIds355" id="355"/>
    <p:sldId r:id="rIds399" id="399"/>
    <p:sldId r:id="rIds287" id="287"/>
    <p:sldId r:id="rIds400" id="400"/>
    <p:sldId r:id="rIds288" id="288"/>
    <p:sldId r:id="rIds402" id="402"/>
    <p:sldId r:id="rIds289" id="289"/>
    <p:sldId r:id="rIds401" id="401"/>
    <p:sldId r:id="rIds290" id="290"/>
    <p:sldId r:id="rIds291" id="291"/>
    <p:sldId r:id="rIds403" id="403"/>
    <p:sldId r:id="rIds292" id="292"/>
    <p:sldId r:id="rIds404" id="404"/>
    <p:sldId r:id="rIds342" id="342"/>
    <p:sldId r:id="rIds336" id="336"/>
    <p:sldId r:id="rIds337" id="337"/>
    <p:sldId r:id="rIds405" id="405"/>
    <p:sldId r:id="rIds338" id="338"/>
    <p:sldId r:id="rIds339" id="339"/>
    <p:sldId r:id="rIds340" id="340"/>
    <p:sldId r:id="rIds406" id="406"/>
    <p:sldId r:id="rIds341" id="341"/>
    <p:sldId r:id="rIds407" id="407"/>
    <p:sldId r:id="rIds293" id="293"/>
    <p:sldId r:id="rIds372" id="372"/>
    <p:sldId r:id="rIds294" id="294"/>
    <p:sldId r:id="rIds358" id="358"/>
    <p:sldId r:id="rIds360" id="360"/>
    <p:sldId r:id="rIds361" id="361"/>
    <p:sldId r:id="rIds408" id="408"/>
    <p:sldId r:id="rIds373" id="373"/>
    <p:sldId r:id="rIds409" id="409"/>
    <p:sldId r:id="rIds374" id="374"/>
    <p:sldId r:id="rIds375" id="375"/>
    <p:sldId r:id="rIds376" id="376"/>
    <p:sldId r:id="rIds377" id="377"/>
    <p:sldId r:id="rIds378" id="378"/>
    <p:sldId r:id="rIds410" id="410"/>
    <p:sldId r:id="rIds379" id="379"/>
    <p:sldId r:id="rIds380" id="380"/>
    <p:sldId r:id="rIds381" id="381"/>
    <p:sldId r:id="rIds296" id="296"/>
    <p:sldId r:id="rIds297" id="297"/>
    <p:sldId r:id="rIds295" id="295"/>
    <p:sldId r:id="rIds298" id="298"/>
    <p:sldId r:id="rIds299" id="299"/>
    <p:sldId r:id="rIds411" id="411"/>
    <p:sldId r:id="rIds300" id="300"/>
    <p:sldId r:id="rIds412" id="412"/>
    <p:sldId r:id="rIds301" id="301"/>
    <p:sldId r:id="rIds302" id="302"/>
    <p:sldId r:id="rIds303" id="303"/>
    <p:sldId r:id="rIds304" id="304"/>
    <p:sldId r:id="rIds305" id="305"/>
    <p:sldId r:id="rIds306" id="306"/>
    <p:sldId r:id="rIds307" id="307"/>
    <p:sldId r:id="rIds309" id="309"/>
    <p:sldId r:id="rIds308" id="308"/>
    <p:sldId r:id="rIds310" id="310"/>
    <p:sldId r:id="rIds311" id="311"/>
    <p:sldId r:id="rIds312" id="312"/>
    <p:sldId r:id="rIds313" id="313"/>
    <p:sldId r:id="rIds314" id="314"/>
    <p:sldId r:id="rIds315" id="315"/>
    <p:sldId r:id="rIds413" id="413"/>
    <p:sldId r:id="rIds316" id="316"/>
    <p:sldId r:id="rIds325" id="325"/>
    <p:sldId r:id="rIds326" id="326"/>
    <p:sldId r:id="rIds324" id="324"/>
    <p:sldId r:id="rIds414" id="414"/>
    <p:sldId r:id="rIds327" id="327"/>
    <p:sldId r:id="rIds416" id="416"/>
    <p:sldId r:id="rIds328" id="328"/>
    <p:sldId r:id="rIds429" id="429"/>
    <p:sldId r:id="rIds351" id="351"/>
  </p:sldIdLst>
  <p:sldSz cx="9144000" cy="6858000" type="screen4x3"/>
  <p:notesSz cx="6858000" cy="9144000"/>
  <p:embeddedFontLst>
    <p:embeddedFont>
      <p:font typeface="WPS Special 1"/>
      <p:regular r:id="rId156"/>
    </p:embeddedFont>
  </p:embeddedFontLst>
  <p:defaultTextStyle>
    <a:lvl1pPr indent="0" algn="l" fontAlgn="base" marL="0" eaLnBrk="0" hangingPunct="false" rtl="false">
      <a:lnSpc>
        <a:spcPct val="100000"/>
      </a:lnSpc>
      <a:spcBef>
        <a:spcPct val="0"/>
      </a:spcBef>
      <a:spcAft>
        <a:spcPct val="0"/>
      </a:spcAft>
      <a:buNone/>
      <a:defRPr sz="1800">
        <a:solidFill>
          <a:schemeClr val="tx1"/>
        </a:solidFill>
        <a:latin charset="0" typeface="Arial"/>
      </a:defRPr>
    </a:lvl1pPr>
    <a:lvl2pPr indent="0" algn="l" fontAlgn="base" marL="457200" eaLnBrk="0" hangingPunct="false" rtl="false">
      <a:lnSpc>
        <a:spcPct val="100000"/>
      </a:lnSpc>
      <a:spcBef>
        <a:spcPct val="0"/>
      </a:spcBef>
      <a:spcAft>
        <a:spcPct val="0"/>
      </a:spcAft>
      <a:buNone/>
      <a:defRPr sz="1800">
        <a:solidFill>
          <a:schemeClr val="tx1"/>
        </a:solidFill>
        <a:latin charset="0" typeface="Arial"/>
      </a:defRPr>
    </a:lvl2pPr>
    <a:lvl3pPr indent="0" algn="l" fontAlgn="base" marL="914400" eaLnBrk="0" hangingPunct="false" rtl="false">
      <a:lnSpc>
        <a:spcPct val="100000"/>
      </a:lnSpc>
      <a:spcBef>
        <a:spcPct val="0"/>
      </a:spcBef>
      <a:spcAft>
        <a:spcPct val="0"/>
      </a:spcAft>
      <a:buNone/>
      <a:defRPr sz="1800">
        <a:solidFill>
          <a:schemeClr val="tx1"/>
        </a:solidFill>
        <a:latin charset="0" typeface="Arial"/>
      </a:defRPr>
    </a:lvl3pPr>
    <a:lvl4pPr indent="0" algn="l" fontAlgn="base" marL="1371600" eaLnBrk="0" hangingPunct="false" rtl="false">
      <a:lnSpc>
        <a:spcPct val="100000"/>
      </a:lnSpc>
      <a:spcBef>
        <a:spcPct val="0"/>
      </a:spcBef>
      <a:spcAft>
        <a:spcPct val="0"/>
      </a:spcAft>
      <a:buNone/>
      <a:defRPr sz="1800">
        <a:solidFill>
          <a:schemeClr val="tx1"/>
        </a:solidFill>
        <a:latin charset="0" typeface="Arial"/>
      </a:defRPr>
    </a:lvl4pPr>
    <a:lvl5pPr indent="0" algn="l" fontAlgn="base" marL="1828800" eaLnBrk="0" hangingPunct="false" rtl="false">
      <a:lnSpc>
        <a:spcPct val="100000"/>
      </a:lnSpc>
      <a:spcBef>
        <a:spcPct val="0"/>
      </a:spcBef>
      <a:spcAft>
        <a:spcPct val="0"/>
      </a:spcAft>
      <a:buNone/>
      <a:defRPr sz="1800">
        <a:solidFill>
          <a:schemeClr val="tx1"/>
        </a:solidFill>
        <a:latin charset="0" typeface="Arial"/>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25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Master" Target="slideMasters/slideMaster706.xml" /><Relationship Id="rId4" Type="http://schemas.openxmlformats.org/officeDocument/2006/relationships/slideMaster" Target="slideMasters/slideMaster742.xml" /><Relationship Id="rId5" Type="http://schemas.openxmlformats.org/officeDocument/2006/relationships/slideMaster" Target="slideMasters/slideMaster1123.xml" /><Relationship Id="rId6" Type="http://schemas.openxmlformats.org/officeDocument/2006/relationships/slideMaster" Target="slideMasters/slideMaster1124.xml" /><Relationship Id="rId7" Type="http://schemas.openxmlformats.org/officeDocument/2006/relationships/slideMaster" Target="slideMasters/slideMaster1125.xml" /><Relationship Id="rId8" Type="http://schemas.openxmlformats.org/officeDocument/2006/relationships/slideMaster" Target="slideMasters/slideMaster1126.xml" /><Relationship Id="rId9" Type="http://schemas.openxmlformats.org/officeDocument/2006/relationships/slideMaster" Target="slideMasters/slideMaster1127.xml" /><Relationship Id="rId10" Type="http://schemas.openxmlformats.org/officeDocument/2006/relationships/slideMaster" Target="slideMasters/slideMaster1128.xml" /><Relationship Id="rId11" Type="http://schemas.openxmlformats.org/officeDocument/2006/relationships/slideMaster" Target="slideMasters/slideMaster1129.xml" /><Relationship Id="rId12" Type="http://schemas.openxmlformats.org/officeDocument/2006/relationships/slideMaster" Target="slideMasters/slideMaster1130.xml" /><Relationship Id="rId13" Type="http://schemas.openxmlformats.org/officeDocument/2006/relationships/slideMaster" Target="slideMasters/slideMaster1131.xml" /><Relationship Id="rId14" Type="http://schemas.openxmlformats.org/officeDocument/2006/relationships/slideMaster" Target="slideMasters/slideMaster1132.xml" /><Relationship Id="rId15" Type="http://schemas.openxmlformats.org/officeDocument/2006/relationships/slideMaster" Target="slideMasters/slideMaster1133.xml" /><Relationship Id="rId16" Type="http://schemas.openxmlformats.org/officeDocument/2006/relationships/slideMaster" Target="slideMasters/slideMaster1134.xml" /><Relationship Id="rId17" Type="http://schemas.openxmlformats.org/officeDocument/2006/relationships/slideMaster" Target="slideMasters/slideMaster1135.xml" /><Relationship Id="rIds427" Type="http://schemas.openxmlformats.org/officeDocument/2006/relationships/slide" Target="slides/slide0.xml" /><Relationship Id="rIds417" Type="http://schemas.openxmlformats.org/officeDocument/2006/relationships/slide" Target="slides/slide1.xml" /><Relationship Id="rIds418" Type="http://schemas.openxmlformats.org/officeDocument/2006/relationships/slide" Target="slides/slide2.xml" /><Relationship Id="rIds419" Type="http://schemas.openxmlformats.org/officeDocument/2006/relationships/slide" Target="slides/slide3.xml" /><Relationship Id="rIds420" Type="http://schemas.openxmlformats.org/officeDocument/2006/relationships/slide" Target="slides/slide4.xml" /><Relationship Id="rIds421" Type="http://schemas.openxmlformats.org/officeDocument/2006/relationships/slide" Target="slides/slide5.xml" /><Relationship Id="rIds422" Type="http://schemas.openxmlformats.org/officeDocument/2006/relationships/slide" Target="slides/slide6.xml" /><Relationship Id="rIds423" Type="http://schemas.openxmlformats.org/officeDocument/2006/relationships/slide" Target="slides/slide7.xml" /><Relationship Id="rIds424" Type="http://schemas.openxmlformats.org/officeDocument/2006/relationships/slide" Target="slides/slide8.xml" /><Relationship Id="rIds425" Type="http://schemas.openxmlformats.org/officeDocument/2006/relationships/slide" Target="slides/slide9.xml" /><Relationship Id="rIds426" Type="http://schemas.openxmlformats.org/officeDocument/2006/relationships/slide" Target="slides/slide10.xml" /><Relationship Id="rIds258" Type="http://schemas.openxmlformats.org/officeDocument/2006/relationships/slide" Target="slides/slide11.xml" /><Relationship Id="rIds259" Type="http://schemas.openxmlformats.org/officeDocument/2006/relationships/slide" Target="slides/slide12.xml" /><Relationship Id="rIds383" Type="http://schemas.openxmlformats.org/officeDocument/2006/relationships/slide" Target="slides/slide13.xml" /><Relationship Id="rIds385" Type="http://schemas.openxmlformats.org/officeDocument/2006/relationships/slide" Target="slides/slide14.xml" /><Relationship Id="rIds386" Type="http://schemas.openxmlformats.org/officeDocument/2006/relationships/slide" Target="slides/slide15.xml" /><Relationship Id="rIds387" Type="http://schemas.openxmlformats.org/officeDocument/2006/relationships/slide" Target="slides/slide16.xml" /><Relationship Id="rIds260" Type="http://schemas.openxmlformats.org/officeDocument/2006/relationships/slide" Target="slides/slide17.xml" /><Relationship Id="rIds384" Type="http://schemas.openxmlformats.org/officeDocument/2006/relationships/slide" Target="slides/slide18.xml" /><Relationship Id="rIds261" Type="http://schemas.openxmlformats.org/officeDocument/2006/relationships/slide" Target="slides/slide19.xml" /><Relationship Id="rIds262" Type="http://schemas.openxmlformats.org/officeDocument/2006/relationships/slide" Target="slides/slide20.xml" /><Relationship Id="rIds388" Type="http://schemas.openxmlformats.org/officeDocument/2006/relationships/slide" Target="slides/slide21.xml" /><Relationship Id="rIds263" Type="http://schemas.openxmlformats.org/officeDocument/2006/relationships/slide" Target="slides/slide22.xml" /><Relationship Id="rIds264" Type="http://schemas.openxmlformats.org/officeDocument/2006/relationships/slide" Target="slides/slide23.xml" /><Relationship Id="rIds389" Type="http://schemas.openxmlformats.org/officeDocument/2006/relationships/slide" Target="slides/slide24.xml" /><Relationship Id="rIds269" Type="http://schemas.openxmlformats.org/officeDocument/2006/relationships/slide" Target="slides/slide25.xml" /><Relationship Id="rIds265" Type="http://schemas.openxmlformats.org/officeDocument/2006/relationships/slide" Target="slides/slide26.xml" /><Relationship Id="rIds390" Type="http://schemas.openxmlformats.org/officeDocument/2006/relationships/slide" Target="slides/slide27.xml" /><Relationship Id="rIds266" Type="http://schemas.openxmlformats.org/officeDocument/2006/relationships/slide" Target="slides/slide28.xml" /><Relationship Id="rIds267" Type="http://schemas.openxmlformats.org/officeDocument/2006/relationships/slide" Target="slides/slide29.xml" /><Relationship Id="rIds391" Type="http://schemas.openxmlformats.org/officeDocument/2006/relationships/slide" Target="slides/slide30.xml" /><Relationship Id="rIds268" Type="http://schemas.openxmlformats.org/officeDocument/2006/relationships/slide" Target="slides/slide31.xml" /><Relationship Id="rIds270" Type="http://schemas.openxmlformats.org/officeDocument/2006/relationships/slide" Target="slides/slide32.xml" /><Relationship Id="rIds271" Type="http://schemas.openxmlformats.org/officeDocument/2006/relationships/slide" Target="slides/slide33.xml" /><Relationship Id="rIds363" Type="http://schemas.openxmlformats.org/officeDocument/2006/relationships/slide" Target="slides/slide34.xml" /><Relationship Id="rIds364" Type="http://schemas.openxmlformats.org/officeDocument/2006/relationships/slide" Target="slides/slide35.xml" /><Relationship Id="rIds365" Type="http://schemas.openxmlformats.org/officeDocument/2006/relationships/slide" Target="slides/slide36.xml" /><Relationship Id="rIds366" Type="http://schemas.openxmlformats.org/officeDocument/2006/relationships/slide" Target="slides/slide37.xml" /><Relationship Id="rIds367" Type="http://schemas.openxmlformats.org/officeDocument/2006/relationships/slide" Target="slides/slide38.xml" /><Relationship Id="rIds368" Type="http://schemas.openxmlformats.org/officeDocument/2006/relationships/slide" Target="slides/slide39.xml" /><Relationship Id="rIds272" Type="http://schemas.openxmlformats.org/officeDocument/2006/relationships/slide" Target="slides/slide40.xml" /><Relationship Id="rIds273" Type="http://schemas.openxmlformats.org/officeDocument/2006/relationships/slide" Target="slides/slide41.xml" /><Relationship Id="rIds274" Type="http://schemas.openxmlformats.org/officeDocument/2006/relationships/slide" Target="slides/slide42.xml" /><Relationship Id="rIds275" Type="http://schemas.openxmlformats.org/officeDocument/2006/relationships/slide" Target="slides/slide43.xml" /><Relationship Id="rIds276" Type="http://schemas.openxmlformats.org/officeDocument/2006/relationships/slide" Target="slides/slide44.xml" /><Relationship Id="rIds392" Type="http://schemas.openxmlformats.org/officeDocument/2006/relationships/slide" Target="slides/slide45.xml" /><Relationship Id="rIds277" Type="http://schemas.openxmlformats.org/officeDocument/2006/relationships/slide" Target="slides/slide46.xml" /><Relationship Id="rIds393" Type="http://schemas.openxmlformats.org/officeDocument/2006/relationships/slide" Target="slides/slide47.xml" /><Relationship Id="rIds278" Type="http://schemas.openxmlformats.org/officeDocument/2006/relationships/slide" Target="slides/slide48.xml" /><Relationship Id="rIds394" Type="http://schemas.openxmlformats.org/officeDocument/2006/relationships/slide" Target="slides/slide49.xml" /><Relationship Id="rIds279" Type="http://schemas.openxmlformats.org/officeDocument/2006/relationships/slide" Target="slides/slide50.xml" /><Relationship Id="rIds280" Type="http://schemas.openxmlformats.org/officeDocument/2006/relationships/slide" Target="slides/slide51.xml" /><Relationship Id="rIds395" Type="http://schemas.openxmlformats.org/officeDocument/2006/relationships/slide" Target="slides/slide52.xml" /><Relationship Id="rIds281" Type="http://schemas.openxmlformats.org/officeDocument/2006/relationships/slide" Target="slides/slide53.xml" /><Relationship Id="rIds282" Type="http://schemas.openxmlformats.org/officeDocument/2006/relationships/slide" Target="slides/slide54.xml" /><Relationship Id="rIds396" Type="http://schemas.openxmlformats.org/officeDocument/2006/relationships/slide" Target="slides/slide55.xml" /><Relationship Id="rIds283" Type="http://schemas.openxmlformats.org/officeDocument/2006/relationships/slide" Target="slides/slide56.xml" /><Relationship Id="rIds397" Type="http://schemas.openxmlformats.org/officeDocument/2006/relationships/slide" Target="slides/slide57.xml" /><Relationship Id="rIds284" Type="http://schemas.openxmlformats.org/officeDocument/2006/relationships/slide" Target="slides/slide58.xml" /><Relationship Id="rIds285" Type="http://schemas.openxmlformats.org/officeDocument/2006/relationships/slide" Target="slides/slide59.xml" /><Relationship Id="rIds354" Type="http://schemas.openxmlformats.org/officeDocument/2006/relationships/slide" Target="slides/slide60.xml" /><Relationship Id="rIds398" Type="http://schemas.openxmlformats.org/officeDocument/2006/relationships/slide" Target="slides/slide61.xml" /><Relationship Id="rIds355" Type="http://schemas.openxmlformats.org/officeDocument/2006/relationships/slide" Target="slides/slide62.xml" /><Relationship Id="rIds399" Type="http://schemas.openxmlformats.org/officeDocument/2006/relationships/slide" Target="slides/slide63.xml" /><Relationship Id="rIds287" Type="http://schemas.openxmlformats.org/officeDocument/2006/relationships/slide" Target="slides/slide64.xml" /><Relationship Id="rIds400" Type="http://schemas.openxmlformats.org/officeDocument/2006/relationships/slide" Target="slides/slide65.xml" /><Relationship Id="rIds288" Type="http://schemas.openxmlformats.org/officeDocument/2006/relationships/slide" Target="slides/slide66.xml" /><Relationship Id="rIds402" Type="http://schemas.openxmlformats.org/officeDocument/2006/relationships/slide" Target="slides/slide67.xml" /><Relationship Id="rIds289" Type="http://schemas.openxmlformats.org/officeDocument/2006/relationships/slide" Target="slides/slide68.xml" /><Relationship Id="rIds401" Type="http://schemas.openxmlformats.org/officeDocument/2006/relationships/slide" Target="slides/slide69.xml" /><Relationship Id="rIds290" Type="http://schemas.openxmlformats.org/officeDocument/2006/relationships/slide" Target="slides/slide70.xml" /><Relationship Id="rIds291" Type="http://schemas.openxmlformats.org/officeDocument/2006/relationships/slide" Target="slides/slide71.xml" /><Relationship Id="rIds403" Type="http://schemas.openxmlformats.org/officeDocument/2006/relationships/slide" Target="slides/slide72.xml" /><Relationship Id="rIds292" Type="http://schemas.openxmlformats.org/officeDocument/2006/relationships/slide" Target="slides/slide73.xml" /><Relationship Id="rIds404" Type="http://schemas.openxmlformats.org/officeDocument/2006/relationships/slide" Target="slides/slide74.xml" /><Relationship Id="rIds342" Type="http://schemas.openxmlformats.org/officeDocument/2006/relationships/slide" Target="slides/slide75.xml" /><Relationship Id="rIds336" Type="http://schemas.openxmlformats.org/officeDocument/2006/relationships/slide" Target="slides/slide76.xml" /><Relationship Id="rIds337" Type="http://schemas.openxmlformats.org/officeDocument/2006/relationships/slide" Target="slides/slide77.xml" /><Relationship Id="rIds405" Type="http://schemas.openxmlformats.org/officeDocument/2006/relationships/slide" Target="slides/slide78.xml" /><Relationship Id="rIds338" Type="http://schemas.openxmlformats.org/officeDocument/2006/relationships/slide" Target="slides/slide79.xml" /><Relationship Id="rIds339" Type="http://schemas.openxmlformats.org/officeDocument/2006/relationships/slide" Target="slides/slide80.xml" /><Relationship Id="rIds340" Type="http://schemas.openxmlformats.org/officeDocument/2006/relationships/slide" Target="slides/slide81.xml" /><Relationship Id="rIds406" Type="http://schemas.openxmlformats.org/officeDocument/2006/relationships/slide" Target="slides/slide82.xml" /><Relationship Id="rIds341" Type="http://schemas.openxmlformats.org/officeDocument/2006/relationships/slide" Target="slides/slide83.xml" /><Relationship Id="rIds407" Type="http://schemas.openxmlformats.org/officeDocument/2006/relationships/slide" Target="slides/slide84.xml" /><Relationship Id="rIds293" Type="http://schemas.openxmlformats.org/officeDocument/2006/relationships/slide" Target="slides/slide85.xml" /><Relationship Id="rIds372" Type="http://schemas.openxmlformats.org/officeDocument/2006/relationships/slide" Target="slides/slide86.xml" /><Relationship Id="rIds294" Type="http://schemas.openxmlformats.org/officeDocument/2006/relationships/slide" Target="slides/slide87.xml" /><Relationship Id="rIds358" Type="http://schemas.openxmlformats.org/officeDocument/2006/relationships/slide" Target="slides/slide88.xml" /><Relationship Id="rIds360" Type="http://schemas.openxmlformats.org/officeDocument/2006/relationships/slide" Target="slides/slide89.xml" /><Relationship Id="rIds361" Type="http://schemas.openxmlformats.org/officeDocument/2006/relationships/slide" Target="slides/slide90.xml" /><Relationship Id="rIds408" Type="http://schemas.openxmlformats.org/officeDocument/2006/relationships/slide" Target="slides/slide91.xml" /><Relationship Id="rIds373" Type="http://schemas.openxmlformats.org/officeDocument/2006/relationships/slide" Target="slides/slide92.xml" /><Relationship Id="rIds409" Type="http://schemas.openxmlformats.org/officeDocument/2006/relationships/slide" Target="slides/slide93.xml" /><Relationship Id="rIds374" Type="http://schemas.openxmlformats.org/officeDocument/2006/relationships/slide" Target="slides/slide94.xml" /><Relationship Id="rIds375" Type="http://schemas.openxmlformats.org/officeDocument/2006/relationships/slide" Target="slides/slide95.xml" /><Relationship Id="rIds376" Type="http://schemas.openxmlformats.org/officeDocument/2006/relationships/slide" Target="slides/slide96.xml" /><Relationship Id="rIds377" Type="http://schemas.openxmlformats.org/officeDocument/2006/relationships/slide" Target="slides/slide97.xml" /><Relationship Id="rIds378" Type="http://schemas.openxmlformats.org/officeDocument/2006/relationships/slide" Target="slides/slide98.xml" /><Relationship Id="rIds410" Type="http://schemas.openxmlformats.org/officeDocument/2006/relationships/slide" Target="slides/slide99.xml" /><Relationship Id="rIds379" Type="http://schemas.openxmlformats.org/officeDocument/2006/relationships/slide" Target="slides/slide100.xml" /><Relationship Id="rIds380" Type="http://schemas.openxmlformats.org/officeDocument/2006/relationships/slide" Target="slides/slide101.xml" /><Relationship Id="rIds381" Type="http://schemas.openxmlformats.org/officeDocument/2006/relationships/slide" Target="slides/slide102.xml" /><Relationship Id="rIds296" Type="http://schemas.openxmlformats.org/officeDocument/2006/relationships/slide" Target="slides/slide103.xml" /><Relationship Id="rIds297" Type="http://schemas.openxmlformats.org/officeDocument/2006/relationships/slide" Target="slides/slide104.xml" /><Relationship Id="rIds295" Type="http://schemas.openxmlformats.org/officeDocument/2006/relationships/slide" Target="slides/slide105.xml" /><Relationship Id="rIds298" Type="http://schemas.openxmlformats.org/officeDocument/2006/relationships/slide" Target="slides/slide106.xml" /><Relationship Id="rIds299" Type="http://schemas.openxmlformats.org/officeDocument/2006/relationships/slide" Target="slides/slide107.xml" /><Relationship Id="rIds411" Type="http://schemas.openxmlformats.org/officeDocument/2006/relationships/slide" Target="slides/slide108.xml" /><Relationship Id="rIds300" Type="http://schemas.openxmlformats.org/officeDocument/2006/relationships/slide" Target="slides/slide109.xml" /><Relationship Id="rIds412" Type="http://schemas.openxmlformats.org/officeDocument/2006/relationships/slide" Target="slides/slide110.xml" /><Relationship Id="rIds301" Type="http://schemas.openxmlformats.org/officeDocument/2006/relationships/slide" Target="slides/slide111.xml" /><Relationship Id="rIds302" Type="http://schemas.openxmlformats.org/officeDocument/2006/relationships/slide" Target="slides/slide112.xml" /><Relationship Id="rIds303" Type="http://schemas.openxmlformats.org/officeDocument/2006/relationships/slide" Target="slides/slide113.xml" /><Relationship Id="rIds304" Type="http://schemas.openxmlformats.org/officeDocument/2006/relationships/slide" Target="slides/slide114.xml" /><Relationship Id="rIds305" Type="http://schemas.openxmlformats.org/officeDocument/2006/relationships/slide" Target="slides/slide115.xml" /><Relationship Id="rIds306" Type="http://schemas.openxmlformats.org/officeDocument/2006/relationships/slide" Target="slides/slide116.xml" /><Relationship Id="rIds307" Type="http://schemas.openxmlformats.org/officeDocument/2006/relationships/slide" Target="slides/slide117.xml" /><Relationship Id="rIds309" Type="http://schemas.openxmlformats.org/officeDocument/2006/relationships/slide" Target="slides/slide118.xml" /><Relationship Id="rIds308" Type="http://schemas.openxmlformats.org/officeDocument/2006/relationships/slide" Target="slides/slide119.xml" /><Relationship Id="rIds310" Type="http://schemas.openxmlformats.org/officeDocument/2006/relationships/slide" Target="slides/slide120.xml" /><Relationship Id="rIds311" Type="http://schemas.openxmlformats.org/officeDocument/2006/relationships/slide" Target="slides/slide121.xml" /><Relationship Id="rIds312" Type="http://schemas.openxmlformats.org/officeDocument/2006/relationships/slide" Target="slides/slide122.xml" /><Relationship Id="rIds313" Type="http://schemas.openxmlformats.org/officeDocument/2006/relationships/slide" Target="slides/slide123.xml" /><Relationship Id="rIds314" Type="http://schemas.openxmlformats.org/officeDocument/2006/relationships/slide" Target="slides/slide124.xml" /><Relationship Id="rIds315" Type="http://schemas.openxmlformats.org/officeDocument/2006/relationships/slide" Target="slides/slide125.xml" /><Relationship Id="rIds413" Type="http://schemas.openxmlformats.org/officeDocument/2006/relationships/slide" Target="slides/slide126.xml" /><Relationship Id="rIds316" Type="http://schemas.openxmlformats.org/officeDocument/2006/relationships/slide" Target="slides/slide127.xml" /><Relationship Id="rIds325" Type="http://schemas.openxmlformats.org/officeDocument/2006/relationships/slide" Target="slides/slide128.xml" /><Relationship Id="rIds326" Type="http://schemas.openxmlformats.org/officeDocument/2006/relationships/slide" Target="slides/slide129.xml" /><Relationship Id="rIds324" Type="http://schemas.openxmlformats.org/officeDocument/2006/relationships/slide" Target="slides/slide130.xml" /><Relationship Id="rIds414" Type="http://schemas.openxmlformats.org/officeDocument/2006/relationships/slide" Target="slides/slide131.xml" /><Relationship Id="rIds327" Type="http://schemas.openxmlformats.org/officeDocument/2006/relationships/slide" Target="slides/slide132.xml" /><Relationship Id="rIds416" Type="http://schemas.openxmlformats.org/officeDocument/2006/relationships/slide" Target="slides/slide133.xml" /><Relationship Id="rIds328" Type="http://schemas.openxmlformats.org/officeDocument/2006/relationships/slide" Target="slides/slide134.xml" /><Relationship Id="rIds429" Type="http://schemas.openxmlformats.org/officeDocument/2006/relationships/slide" Target="slides/slide135.xml" /><Relationship Id="rIds351" Type="http://schemas.openxmlformats.org/officeDocument/2006/relationships/slide" Target="slides/slide136.xml" /><Relationship Id="rIdp153" Type="http://schemas.openxmlformats.org/officeDocument/2006/relationships/presProps" Target="presProps.xml" /><Relationship Id="rIdp154" Type="http://schemas.openxmlformats.org/officeDocument/2006/relationships/tableStyles" Target="tableStyles.xml" /><Relationship Id="rIdp155" Type="http://schemas.openxmlformats.org/officeDocument/2006/relationships/viewProps" Target="viewProps.xml" /><Relationship Id="rId156" Type="http://schemas.openxmlformats.org/officeDocument/2006/relationships/font" Target="fonts/WPS_Specail_1.fntdata" /><Relationship Id="rIdt158" Type="http://schemas.openxmlformats.org/officeDocument/2006/relationships/theme" Target="theme/theme706.xml" /></Relationships>
</file>

<file path=ppt/slideLayouts/_rels/slideLayout11296.xml.rels><?xml version="1.0" encoding="UTF-8" standalone="yes" ?><Relationships xmlns="http://schemas.openxmlformats.org/package/2006/relationships"><Relationship Id="rId1" Type="http://schemas.openxmlformats.org/officeDocument/2006/relationships/slideMaster" Target="../slideMasters/slideMaster706.xml" /></Relationships>
</file>

<file path=ppt/slideLayouts/_rels/slideLayout11297.xml.rels><?xml version="1.0" encoding="UTF-8" standalone="yes" ?><Relationships xmlns="http://schemas.openxmlformats.org/package/2006/relationships"><Relationship Id="rId1" Type="http://schemas.openxmlformats.org/officeDocument/2006/relationships/slideMaster" Target="../slideMasters/slideMaster706.xml" /></Relationships>
</file>

<file path=ppt/slideLayouts/_rels/slideLayout11298.xml.rels><?xml version="1.0" encoding="UTF-8" standalone="yes" ?><Relationships xmlns="http://schemas.openxmlformats.org/package/2006/relationships"><Relationship Id="rId1" Type="http://schemas.openxmlformats.org/officeDocument/2006/relationships/slideMaster" Target="../slideMasters/slideMaster706.xml" /></Relationships>
</file>

<file path=ppt/slideLayouts/_rels/slideLayout11299.xml.rels><?xml version="1.0" encoding="UTF-8" standalone="yes" ?><Relationships xmlns="http://schemas.openxmlformats.org/package/2006/relationships"><Relationship Id="rId1" Type="http://schemas.openxmlformats.org/officeDocument/2006/relationships/slideMaster" Target="../slideMasters/slideMaster706.xml" /></Relationships>
</file>

<file path=ppt/slideLayouts/_rels/slideLayout11300.xml.rels><?xml version="1.0" encoding="UTF-8" standalone="yes" ?><Relationships xmlns="http://schemas.openxmlformats.org/package/2006/relationships"><Relationship Id="rId1" Type="http://schemas.openxmlformats.org/officeDocument/2006/relationships/slideMaster" Target="../slideMasters/slideMaster706.xml" /></Relationships>
</file>

<file path=ppt/slideLayouts/_rels/slideLayout11301.xml.rels><?xml version="1.0" encoding="UTF-8" standalone="yes" ?><Relationships xmlns="http://schemas.openxmlformats.org/package/2006/relationships"><Relationship Id="rId1" Type="http://schemas.openxmlformats.org/officeDocument/2006/relationships/slideMaster" Target="../slideMasters/slideMaster706.xml" /></Relationships>
</file>

<file path=ppt/slideLayouts/_rels/slideLayout11302.xml.rels><?xml version="1.0" encoding="UTF-8" standalone="yes" ?><Relationships xmlns="http://schemas.openxmlformats.org/package/2006/relationships"><Relationship Id="rId1" Type="http://schemas.openxmlformats.org/officeDocument/2006/relationships/slideMaster" Target="../slideMasters/slideMaster706.xml" /></Relationships>
</file>

<file path=ppt/slideLayouts/_rels/slideLayout11303.xml.rels><?xml version="1.0" encoding="UTF-8" standalone="yes" ?><Relationships xmlns="http://schemas.openxmlformats.org/package/2006/relationships"><Relationship Id="rId1" Type="http://schemas.openxmlformats.org/officeDocument/2006/relationships/slideMaster" Target="../slideMasters/slideMaster706.xml" /></Relationships>
</file>

<file path=ppt/slideLayouts/_rels/slideLayout11304.xml.rels><?xml version="1.0" encoding="UTF-8" standalone="yes" ?><Relationships xmlns="http://schemas.openxmlformats.org/package/2006/relationships"><Relationship Id="rId1" Type="http://schemas.openxmlformats.org/officeDocument/2006/relationships/slideMaster" Target="../slideMasters/slideMaster706.xml" /></Relationships>
</file>

<file path=ppt/slideLayouts/_rels/slideLayout11305.xml.rels><?xml version="1.0" encoding="UTF-8" standalone="yes" ?><Relationships xmlns="http://schemas.openxmlformats.org/package/2006/relationships"><Relationship Id="rId1" Type="http://schemas.openxmlformats.org/officeDocument/2006/relationships/slideMaster" Target="../slideMasters/slideMaster706.xml" /></Relationships>
</file>

<file path=ppt/slideLayouts/_rels/slideLayout11306.xml.rels><?xml version="1.0" encoding="UTF-8" standalone="yes" ?><Relationships xmlns="http://schemas.openxmlformats.org/package/2006/relationships"><Relationship Id="rId1" Type="http://schemas.openxmlformats.org/officeDocument/2006/relationships/slideMaster" Target="../slideMasters/slideMaster706.xml" /></Relationships>
</file>

<file path=ppt/slideLayouts/_rels/slideLayout11872.xml.rels><?xml version="1.0" encoding="UTF-8" standalone="yes" ?><Relationships xmlns="http://schemas.openxmlformats.org/package/2006/relationships"><Relationship Id="rId1" Type="http://schemas.openxmlformats.org/officeDocument/2006/relationships/slideMaster" Target="../slideMasters/slideMaster742.xml" /></Relationships>
</file>

<file path=ppt/slideLayouts/_rels/slideLayout11873.xml.rels><?xml version="1.0" encoding="UTF-8" standalone="yes" ?><Relationships xmlns="http://schemas.openxmlformats.org/package/2006/relationships"><Relationship Id="rId1" Type="http://schemas.openxmlformats.org/officeDocument/2006/relationships/slideMaster" Target="../slideMasters/slideMaster742.xml" /></Relationships>
</file>

<file path=ppt/slideLayouts/_rels/slideLayout11874.xml.rels><?xml version="1.0" encoding="UTF-8" standalone="yes" ?><Relationships xmlns="http://schemas.openxmlformats.org/package/2006/relationships"><Relationship Id="rId1" Type="http://schemas.openxmlformats.org/officeDocument/2006/relationships/slideMaster" Target="../slideMasters/slideMaster742.xml" /></Relationships>
</file>

<file path=ppt/slideLayouts/_rels/slideLayout11875.xml.rels><?xml version="1.0" encoding="UTF-8" standalone="yes" ?><Relationships xmlns="http://schemas.openxmlformats.org/package/2006/relationships"><Relationship Id="rId1" Type="http://schemas.openxmlformats.org/officeDocument/2006/relationships/slideMaster" Target="../slideMasters/slideMaster742.xml" /></Relationships>
</file>

<file path=ppt/slideLayouts/_rels/slideLayout11876.xml.rels><?xml version="1.0" encoding="UTF-8" standalone="yes" ?><Relationships xmlns="http://schemas.openxmlformats.org/package/2006/relationships"><Relationship Id="rId1" Type="http://schemas.openxmlformats.org/officeDocument/2006/relationships/slideMaster" Target="../slideMasters/slideMaster742.xml" /></Relationships>
</file>

<file path=ppt/slideLayouts/_rels/slideLayout11877.xml.rels><?xml version="1.0" encoding="UTF-8" standalone="yes" ?><Relationships xmlns="http://schemas.openxmlformats.org/package/2006/relationships"><Relationship Id="rId1" Type="http://schemas.openxmlformats.org/officeDocument/2006/relationships/slideMaster" Target="../slideMasters/slideMaster742.xml" /></Relationships>
</file>

<file path=ppt/slideLayouts/_rels/slideLayout11878.xml.rels><?xml version="1.0" encoding="UTF-8" standalone="yes" ?><Relationships xmlns="http://schemas.openxmlformats.org/package/2006/relationships"><Relationship Id="rId1" Type="http://schemas.openxmlformats.org/officeDocument/2006/relationships/slideMaster" Target="../slideMasters/slideMaster742.xml" /></Relationships>
</file>

<file path=ppt/slideLayouts/_rels/slideLayout11879.xml.rels><?xml version="1.0" encoding="UTF-8" standalone="yes" ?><Relationships xmlns="http://schemas.openxmlformats.org/package/2006/relationships"><Relationship Id="rId1" Type="http://schemas.openxmlformats.org/officeDocument/2006/relationships/slideMaster" Target="../slideMasters/slideMaster742.xml" /></Relationships>
</file>

<file path=ppt/slideLayouts/_rels/slideLayout11880.xml.rels><?xml version="1.0" encoding="UTF-8" standalone="yes" ?><Relationships xmlns="http://schemas.openxmlformats.org/package/2006/relationships"><Relationship Id="rId1" Type="http://schemas.openxmlformats.org/officeDocument/2006/relationships/slideMaster" Target="../slideMasters/slideMaster742.xml" /></Relationships>
</file>

<file path=ppt/slideLayouts/_rels/slideLayout11881.xml.rels><?xml version="1.0" encoding="UTF-8" standalone="yes" ?><Relationships xmlns="http://schemas.openxmlformats.org/package/2006/relationships"><Relationship Id="rId1" Type="http://schemas.openxmlformats.org/officeDocument/2006/relationships/slideMaster" Target="../slideMasters/slideMaster742.xml" /></Relationships>
</file>

<file path=ppt/slideLayouts/_rels/slideLayout11882.xml.rels><?xml version="1.0" encoding="UTF-8" standalone="yes" ?><Relationships xmlns="http://schemas.openxmlformats.org/package/2006/relationships"><Relationship Id="rId1" Type="http://schemas.openxmlformats.org/officeDocument/2006/relationships/slideMaster" Target="../slideMasters/slideMaster742.xml" /></Relationships>
</file>

<file path=ppt/slideLayouts/_rels/slideLayout17968.xml.rels><?xml version="1.0" encoding="UTF-8" standalone="yes" ?><Relationships xmlns="http://schemas.openxmlformats.org/package/2006/relationships"><Relationship Id="rId1" Type="http://schemas.openxmlformats.org/officeDocument/2006/relationships/slideMaster" Target="../slideMasters/slideMaster1123.xml" /></Relationships>
</file>

<file path=ppt/slideLayouts/_rels/slideLayout17969.xml.rels><?xml version="1.0" encoding="UTF-8" standalone="yes" ?><Relationships xmlns="http://schemas.openxmlformats.org/package/2006/relationships"><Relationship Id="rId1" Type="http://schemas.openxmlformats.org/officeDocument/2006/relationships/slideMaster" Target="../slideMasters/slideMaster1123.xml" /></Relationships>
</file>

<file path=ppt/slideLayouts/_rels/slideLayout17970.xml.rels><?xml version="1.0" encoding="UTF-8" standalone="yes" ?><Relationships xmlns="http://schemas.openxmlformats.org/package/2006/relationships"><Relationship Id="rId1" Type="http://schemas.openxmlformats.org/officeDocument/2006/relationships/slideMaster" Target="../slideMasters/slideMaster1123.xml" /></Relationships>
</file>

<file path=ppt/slideLayouts/_rels/slideLayout17971.xml.rels><?xml version="1.0" encoding="UTF-8" standalone="yes" ?><Relationships xmlns="http://schemas.openxmlformats.org/package/2006/relationships"><Relationship Id="rId1" Type="http://schemas.openxmlformats.org/officeDocument/2006/relationships/slideMaster" Target="../slideMasters/slideMaster1123.xml" /></Relationships>
</file>

<file path=ppt/slideLayouts/_rels/slideLayout17972.xml.rels><?xml version="1.0" encoding="UTF-8" standalone="yes" ?><Relationships xmlns="http://schemas.openxmlformats.org/package/2006/relationships"><Relationship Id="rId1" Type="http://schemas.openxmlformats.org/officeDocument/2006/relationships/slideMaster" Target="../slideMasters/slideMaster1123.xml" /></Relationships>
</file>

<file path=ppt/slideLayouts/_rels/slideLayout17973.xml.rels><?xml version="1.0" encoding="UTF-8" standalone="yes" ?><Relationships xmlns="http://schemas.openxmlformats.org/package/2006/relationships"><Relationship Id="rId1" Type="http://schemas.openxmlformats.org/officeDocument/2006/relationships/slideMaster" Target="../slideMasters/slideMaster1123.xml" /></Relationships>
</file>

<file path=ppt/slideLayouts/_rels/slideLayout17974.xml.rels><?xml version="1.0" encoding="UTF-8" standalone="yes" ?><Relationships xmlns="http://schemas.openxmlformats.org/package/2006/relationships"><Relationship Id="rId1" Type="http://schemas.openxmlformats.org/officeDocument/2006/relationships/slideMaster" Target="../slideMasters/slideMaster1123.xml" /></Relationships>
</file>

<file path=ppt/slideLayouts/_rels/slideLayout17975.xml.rels><?xml version="1.0" encoding="UTF-8" standalone="yes" ?><Relationships xmlns="http://schemas.openxmlformats.org/package/2006/relationships"><Relationship Id="rId1" Type="http://schemas.openxmlformats.org/officeDocument/2006/relationships/slideMaster" Target="../slideMasters/slideMaster1123.xml" /></Relationships>
</file>

<file path=ppt/slideLayouts/_rels/slideLayout17976.xml.rels><?xml version="1.0" encoding="UTF-8" standalone="yes" ?><Relationships xmlns="http://schemas.openxmlformats.org/package/2006/relationships"><Relationship Id="rId1" Type="http://schemas.openxmlformats.org/officeDocument/2006/relationships/slideMaster" Target="../slideMasters/slideMaster1123.xml" /></Relationships>
</file>

<file path=ppt/slideLayouts/_rels/slideLayout17977.xml.rels><?xml version="1.0" encoding="UTF-8" standalone="yes" ?><Relationships xmlns="http://schemas.openxmlformats.org/package/2006/relationships"><Relationship Id="rId1" Type="http://schemas.openxmlformats.org/officeDocument/2006/relationships/slideMaster" Target="../slideMasters/slideMaster1123.xml" /></Relationships>
</file>

<file path=ppt/slideLayouts/_rels/slideLayout17978.xml.rels><?xml version="1.0" encoding="UTF-8" standalone="yes" ?><Relationships xmlns="http://schemas.openxmlformats.org/package/2006/relationships"><Relationship Id="rId1" Type="http://schemas.openxmlformats.org/officeDocument/2006/relationships/slideMaster" Target="../slideMasters/slideMaster1123.xml" /></Relationships>
</file>

<file path=ppt/slideLayouts/_rels/slideLayout17984.xml.rels><?xml version="1.0" encoding="UTF-8" standalone="yes" ?><Relationships xmlns="http://schemas.openxmlformats.org/package/2006/relationships"><Relationship Id="rId1" Type="http://schemas.openxmlformats.org/officeDocument/2006/relationships/slideMaster" Target="../slideMasters/slideMaster1124.xml" /></Relationships>
</file>

<file path=ppt/slideLayouts/_rels/slideLayout17985.xml.rels><?xml version="1.0" encoding="UTF-8" standalone="yes" ?><Relationships xmlns="http://schemas.openxmlformats.org/package/2006/relationships"><Relationship Id="rId1" Type="http://schemas.openxmlformats.org/officeDocument/2006/relationships/slideMaster" Target="../slideMasters/slideMaster1124.xml" /></Relationships>
</file>

<file path=ppt/slideLayouts/_rels/slideLayout17986.xml.rels><?xml version="1.0" encoding="UTF-8" standalone="yes" ?><Relationships xmlns="http://schemas.openxmlformats.org/package/2006/relationships"><Relationship Id="rId1" Type="http://schemas.openxmlformats.org/officeDocument/2006/relationships/slideMaster" Target="../slideMasters/slideMaster1124.xml" /></Relationships>
</file>

<file path=ppt/slideLayouts/_rels/slideLayout17987.xml.rels><?xml version="1.0" encoding="UTF-8" standalone="yes" ?><Relationships xmlns="http://schemas.openxmlformats.org/package/2006/relationships"><Relationship Id="rId1" Type="http://schemas.openxmlformats.org/officeDocument/2006/relationships/slideMaster" Target="../slideMasters/slideMaster1124.xml" /></Relationships>
</file>

<file path=ppt/slideLayouts/_rels/slideLayout17988.xml.rels><?xml version="1.0" encoding="UTF-8" standalone="yes" ?><Relationships xmlns="http://schemas.openxmlformats.org/package/2006/relationships"><Relationship Id="rId1" Type="http://schemas.openxmlformats.org/officeDocument/2006/relationships/slideMaster" Target="../slideMasters/slideMaster1124.xml" /></Relationships>
</file>

<file path=ppt/slideLayouts/_rels/slideLayout17989.xml.rels><?xml version="1.0" encoding="UTF-8" standalone="yes" ?><Relationships xmlns="http://schemas.openxmlformats.org/package/2006/relationships"><Relationship Id="rId1" Type="http://schemas.openxmlformats.org/officeDocument/2006/relationships/slideMaster" Target="../slideMasters/slideMaster1124.xml" /></Relationships>
</file>

<file path=ppt/slideLayouts/_rels/slideLayout17990.xml.rels><?xml version="1.0" encoding="UTF-8" standalone="yes" ?><Relationships xmlns="http://schemas.openxmlformats.org/package/2006/relationships"><Relationship Id="rId1" Type="http://schemas.openxmlformats.org/officeDocument/2006/relationships/slideMaster" Target="../slideMasters/slideMaster1124.xml" /></Relationships>
</file>

<file path=ppt/slideLayouts/_rels/slideLayout17991.xml.rels><?xml version="1.0" encoding="UTF-8" standalone="yes" ?><Relationships xmlns="http://schemas.openxmlformats.org/package/2006/relationships"><Relationship Id="rId1" Type="http://schemas.openxmlformats.org/officeDocument/2006/relationships/slideMaster" Target="../slideMasters/slideMaster1124.xml" /></Relationships>
</file>

<file path=ppt/slideLayouts/_rels/slideLayout17992.xml.rels><?xml version="1.0" encoding="UTF-8" standalone="yes" ?><Relationships xmlns="http://schemas.openxmlformats.org/package/2006/relationships"><Relationship Id="rId1" Type="http://schemas.openxmlformats.org/officeDocument/2006/relationships/slideMaster" Target="../slideMasters/slideMaster1124.xml" /></Relationships>
</file>

<file path=ppt/slideLayouts/_rels/slideLayout17993.xml.rels><?xml version="1.0" encoding="UTF-8" standalone="yes" ?><Relationships xmlns="http://schemas.openxmlformats.org/package/2006/relationships"><Relationship Id="rId1" Type="http://schemas.openxmlformats.org/officeDocument/2006/relationships/slideMaster" Target="../slideMasters/slideMaster1124.xml" /></Relationships>
</file>

<file path=ppt/slideLayouts/_rels/slideLayout17994.xml.rels><?xml version="1.0" encoding="UTF-8" standalone="yes" ?><Relationships xmlns="http://schemas.openxmlformats.org/package/2006/relationships"><Relationship Id="rId1" Type="http://schemas.openxmlformats.org/officeDocument/2006/relationships/slideMaster" Target="../slideMasters/slideMaster1124.xml" /></Relationships>
</file>

<file path=ppt/slideLayouts/_rels/slideLayout18000.xml.rels><?xml version="1.0" encoding="UTF-8" standalone="yes" ?><Relationships xmlns="http://schemas.openxmlformats.org/package/2006/relationships"><Relationship Id="rId1" Type="http://schemas.openxmlformats.org/officeDocument/2006/relationships/slideMaster" Target="../slideMasters/slideMaster1125.xml" /></Relationships>
</file>

<file path=ppt/slideLayouts/_rels/slideLayout18001.xml.rels><?xml version="1.0" encoding="UTF-8" standalone="yes" ?><Relationships xmlns="http://schemas.openxmlformats.org/package/2006/relationships"><Relationship Id="rId1" Type="http://schemas.openxmlformats.org/officeDocument/2006/relationships/slideMaster" Target="../slideMasters/slideMaster1125.xml" /></Relationships>
</file>

<file path=ppt/slideLayouts/_rels/slideLayout18002.xml.rels><?xml version="1.0" encoding="UTF-8" standalone="yes" ?><Relationships xmlns="http://schemas.openxmlformats.org/package/2006/relationships"><Relationship Id="rId1" Type="http://schemas.openxmlformats.org/officeDocument/2006/relationships/slideMaster" Target="../slideMasters/slideMaster1125.xml" /></Relationships>
</file>

<file path=ppt/slideLayouts/_rels/slideLayout18003.xml.rels><?xml version="1.0" encoding="UTF-8" standalone="yes" ?><Relationships xmlns="http://schemas.openxmlformats.org/package/2006/relationships"><Relationship Id="rId1" Type="http://schemas.openxmlformats.org/officeDocument/2006/relationships/slideMaster" Target="../slideMasters/slideMaster1125.xml" /></Relationships>
</file>

<file path=ppt/slideLayouts/_rels/slideLayout18004.xml.rels><?xml version="1.0" encoding="UTF-8" standalone="yes" ?><Relationships xmlns="http://schemas.openxmlformats.org/package/2006/relationships"><Relationship Id="rId1" Type="http://schemas.openxmlformats.org/officeDocument/2006/relationships/slideMaster" Target="../slideMasters/slideMaster1125.xml" /></Relationships>
</file>

<file path=ppt/slideLayouts/_rels/slideLayout18005.xml.rels><?xml version="1.0" encoding="UTF-8" standalone="yes" ?><Relationships xmlns="http://schemas.openxmlformats.org/package/2006/relationships"><Relationship Id="rId1" Type="http://schemas.openxmlformats.org/officeDocument/2006/relationships/slideMaster" Target="../slideMasters/slideMaster1125.xml" /></Relationships>
</file>

<file path=ppt/slideLayouts/_rels/slideLayout18006.xml.rels><?xml version="1.0" encoding="UTF-8" standalone="yes" ?><Relationships xmlns="http://schemas.openxmlformats.org/package/2006/relationships"><Relationship Id="rId1" Type="http://schemas.openxmlformats.org/officeDocument/2006/relationships/slideMaster" Target="../slideMasters/slideMaster1125.xml" /></Relationships>
</file>

<file path=ppt/slideLayouts/_rels/slideLayout18007.xml.rels><?xml version="1.0" encoding="UTF-8" standalone="yes" ?><Relationships xmlns="http://schemas.openxmlformats.org/package/2006/relationships"><Relationship Id="rId1" Type="http://schemas.openxmlformats.org/officeDocument/2006/relationships/slideMaster" Target="../slideMasters/slideMaster1125.xml" /></Relationships>
</file>

<file path=ppt/slideLayouts/_rels/slideLayout18008.xml.rels><?xml version="1.0" encoding="UTF-8" standalone="yes" ?><Relationships xmlns="http://schemas.openxmlformats.org/package/2006/relationships"><Relationship Id="rId1" Type="http://schemas.openxmlformats.org/officeDocument/2006/relationships/slideMaster" Target="../slideMasters/slideMaster1125.xml" /></Relationships>
</file>

<file path=ppt/slideLayouts/_rels/slideLayout18009.xml.rels><?xml version="1.0" encoding="UTF-8" standalone="yes" ?><Relationships xmlns="http://schemas.openxmlformats.org/package/2006/relationships"><Relationship Id="rId1" Type="http://schemas.openxmlformats.org/officeDocument/2006/relationships/slideMaster" Target="../slideMasters/slideMaster1125.xml" /></Relationships>
</file>

<file path=ppt/slideLayouts/_rels/slideLayout18010.xml.rels><?xml version="1.0" encoding="UTF-8" standalone="yes" ?><Relationships xmlns="http://schemas.openxmlformats.org/package/2006/relationships"><Relationship Id="rId1" Type="http://schemas.openxmlformats.org/officeDocument/2006/relationships/slideMaster" Target="../slideMasters/slideMaster1125.xml" /></Relationships>
</file>

<file path=ppt/slideLayouts/_rels/slideLayout18016.xml.rels><?xml version="1.0" encoding="UTF-8" standalone="yes" ?><Relationships xmlns="http://schemas.openxmlformats.org/package/2006/relationships"><Relationship Id="rId1" Type="http://schemas.openxmlformats.org/officeDocument/2006/relationships/slideMaster" Target="../slideMasters/slideMaster1126.xml" /></Relationships>
</file>

<file path=ppt/slideLayouts/_rels/slideLayout18017.xml.rels><?xml version="1.0" encoding="UTF-8" standalone="yes" ?><Relationships xmlns="http://schemas.openxmlformats.org/package/2006/relationships"><Relationship Id="rId1" Type="http://schemas.openxmlformats.org/officeDocument/2006/relationships/slideMaster" Target="../slideMasters/slideMaster1126.xml" /></Relationships>
</file>

<file path=ppt/slideLayouts/_rels/slideLayout18018.xml.rels><?xml version="1.0" encoding="UTF-8" standalone="yes" ?><Relationships xmlns="http://schemas.openxmlformats.org/package/2006/relationships"><Relationship Id="rId1" Type="http://schemas.openxmlformats.org/officeDocument/2006/relationships/slideMaster" Target="../slideMasters/slideMaster1126.xml" /></Relationships>
</file>

<file path=ppt/slideLayouts/_rels/slideLayout18019.xml.rels><?xml version="1.0" encoding="UTF-8" standalone="yes" ?><Relationships xmlns="http://schemas.openxmlformats.org/package/2006/relationships"><Relationship Id="rId1" Type="http://schemas.openxmlformats.org/officeDocument/2006/relationships/slideMaster" Target="../slideMasters/slideMaster1126.xml" /></Relationships>
</file>

<file path=ppt/slideLayouts/_rels/slideLayout18020.xml.rels><?xml version="1.0" encoding="UTF-8" standalone="yes" ?><Relationships xmlns="http://schemas.openxmlformats.org/package/2006/relationships"><Relationship Id="rId1" Type="http://schemas.openxmlformats.org/officeDocument/2006/relationships/slideMaster" Target="../slideMasters/slideMaster1126.xml" /></Relationships>
</file>

<file path=ppt/slideLayouts/_rels/slideLayout18021.xml.rels><?xml version="1.0" encoding="UTF-8" standalone="yes" ?><Relationships xmlns="http://schemas.openxmlformats.org/package/2006/relationships"><Relationship Id="rId1" Type="http://schemas.openxmlformats.org/officeDocument/2006/relationships/slideMaster" Target="../slideMasters/slideMaster1126.xml" /></Relationships>
</file>

<file path=ppt/slideLayouts/_rels/slideLayout18022.xml.rels><?xml version="1.0" encoding="UTF-8" standalone="yes" ?><Relationships xmlns="http://schemas.openxmlformats.org/package/2006/relationships"><Relationship Id="rId1" Type="http://schemas.openxmlformats.org/officeDocument/2006/relationships/slideMaster" Target="../slideMasters/slideMaster1126.xml" /></Relationships>
</file>

<file path=ppt/slideLayouts/_rels/slideLayout18023.xml.rels><?xml version="1.0" encoding="UTF-8" standalone="yes" ?><Relationships xmlns="http://schemas.openxmlformats.org/package/2006/relationships"><Relationship Id="rId1" Type="http://schemas.openxmlformats.org/officeDocument/2006/relationships/slideMaster" Target="../slideMasters/slideMaster1126.xml" /></Relationships>
</file>

<file path=ppt/slideLayouts/_rels/slideLayout18024.xml.rels><?xml version="1.0" encoding="UTF-8" standalone="yes" ?><Relationships xmlns="http://schemas.openxmlformats.org/package/2006/relationships"><Relationship Id="rId1" Type="http://schemas.openxmlformats.org/officeDocument/2006/relationships/slideMaster" Target="../slideMasters/slideMaster1126.xml" /></Relationships>
</file>

<file path=ppt/slideLayouts/_rels/slideLayout18025.xml.rels><?xml version="1.0" encoding="UTF-8" standalone="yes" ?><Relationships xmlns="http://schemas.openxmlformats.org/package/2006/relationships"><Relationship Id="rId1" Type="http://schemas.openxmlformats.org/officeDocument/2006/relationships/slideMaster" Target="../slideMasters/slideMaster1126.xml" /></Relationships>
</file>

<file path=ppt/slideLayouts/_rels/slideLayout18026.xml.rels><?xml version="1.0" encoding="UTF-8" standalone="yes" ?><Relationships xmlns="http://schemas.openxmlformats.org/package/2006/relationships"><Relationship Id="rId1" Type="http://schemas.openxmlformats.org/officeDocument/2006/relationships/slideMaster" Target="../slideMasters/slideMaster1126.xml" /></Relationships>
</file>

<file path=ppt/slideLayouts/_rels/slideLayout18032.xml.rels><?xml version="1.0" encoding="UTF-8" standalone="yes" ?><Relationships xmlns="http://schemas.openxmlformats.org/package/2006/relationships"><Relationship Id="rId1" Type="http://schemas.openxmlformats.org/officeDocument/2006/relationships/slideMaster" Target="../slideMasters/slideMaster1127.xml" /></Relationships>
</file>

<file path=ppt/slideLayouts/_rels/slideLayout18033.xml.rels><?xml version="1.0" encoding="UTF-8" standalone="yes" ?><Relationships xmlns="http://schemas.openxmlformats.org/package/2006/relationships"><Relationship Id="rId1" Type="http://schemas.openxmlformats.org/officeDocument/2006/relationships/slideMaster" Target="../slideMasters/slideMaster1127.xml" /></Relationships>
</file>

<file path=ppt/slideLayouts/_rels/slideLayout18034.xml.rels><?xml version="1.0" encoding="UTF-8" standalone="yes" ?><Relationships xmlns="http://schemas.openxmlformats.org/package/2006/relationships"><Relationship Id="rId1" Type="http://schemas.openxmlformats.org/officeDocument/2006/relationships/slideMaster" Target="../slideMasters/slideMaster1127.xml" /></Relationships>
</file>

<file path=ppt/slideLayouts/_rels/slideLayout18035.xml.rels><?xml version="1.0" encoding="UTF-8" standalone="yes" ?><Relationships xmlns="http://schemas.openxmlformats.org/package/2006/relationships"><Relationship Id="rId1" Type="http://schemas.openxmlformats.org/officeDocument/2006/relationships/slideMaster" Target="../slideMasters/slideMaster1127.xml" /></Relationships>
</file>

<file path=ppt/slideLayouts/_rels/slideLayout18036.xml.rels><?xml version="1.0" encoding="UTF-8" standalone="yes" ?><Relationships xmlns="http://schemas.openxmlformats.org/package/2006/relationships"><Relationship Id="rId1" Type="http://schemas.openxmlformats.org/officeDocument/2006/relationships/slideMaster" Target="../slideMasters/slideMaster1127.xml" /></Relationships>
</file>

<file path=ppt/slideLayouts/_rels/slideLayout18037.xml.rels><?xml version="1.0" encoding="UTF-8" standalone="yes" ?><Relationships xmlns="http://schemas.openxmlformats.org/package/2006/relationships"><Relationship Id="rId1" Type="http://schemas.openxmlformats.org/officeDocument/2006/relationships/slideMaster" Target="../slideMasters/slideMaster1127.xml" /></Relationships>
</file>

<file path=ppt/slideLayouts/_rels/slideLayout18038.xml.rels><?xml version="1.0" encoding="UTF-8" standalone="yes" ?><Relationships xmlns="http://schemas.openxmlformats.org/package/2006/relationships"><Relationship Id="rId1" Type="http://schemas.openxmlformats.org/officeDocument/2006/relationships/slideMaster" Target="../slideMasters/slideMaster1127.xml" /></Relationships>
</file>

<file path=ppt/slideLayouts/_rels/slideLayout18039.xml.rels><?xml version="1.0" encoding="UTF-8" standalone="yes" ?><Relationships xmlns="http://schemas.openxmlformats.org/package/2006/relationships"><Relationship Id="rId1" Type="http://schemas.openxmlformats.org/officeDocument/2006/relationships/slideMaster" Target="../slideMasters/slideMaster1127.xml" /></Relationships>
</file>

<file path=ppt/slideLayouts/_rels/slideLayout18040.xml.rels><?xml version="1.0" encoding="UTF-8" standalone="yes" ?><Relationships xmlns="http://schemas.openxmlformats.org/package/2006/relationships"><Relationship Id="rId1" Type="http://schemas.openxmlformats.org/officeDocument/2006/relationships/slideMaster" Target="../slideMasters/slideMaster1127.xml" /></Relationships>
</file>

<file path=ppt/slideLayouts/_rels/slideLayout18041.xml.rels><?xml version="1.0" encoding="UTF-8" standalone="yes" ?><Relationships xmlns="http://schemas.openxmlformats.org/package/2006/relationships"><Relationship Id="rId1" Type="http://schemas.openxmlformats.org/officeDocument/2006/relationships/slideMaster" Target="../slideMasters/slideMaster1127.xml" /></Relationships>
</file>

<file path=ppt/slideLayouts/_rels/slideLayout18042.xml.rels><?xml version="1.0" encoding="UTF-8" standalone="yes" ?><Relationships xmlns="http://schemas.openxmlformats.org/package/2006/relationships"><Relationship Id="rId1" Type="http://schemas.openxmlformats.org/officeDocument/2006/relationships/slideMaster" Target="../slideMasters/slideMaster1127.xml" /></Relationships>
</file>

<file path=ppt/slideLayouts/_rels/slideLayout18048.xml.rels><?xml version="1.0" encoding="UTF-8" standalone="yes" ?><Relationships xmlns="http://schemas.openxmlformats.org/package/2006/relationships"><Relationship Id="rId1" Type="http://schemas.openxmlformats.org/officeDocument/2006/relationships/slideMaster" Target="../slideMasters/slideMaster1128.xml" /></Relationships>
</file>

<file path=ppt/slideLayouts/_rels/slideLayout18049.xml.rels><?xml version="1.0" encoding="UTF-8" standalone="yes" ?><Relationships xmlns="http://schemas.openxmlformats.org/package/2006/relationships"><Relationship Id="rId1" Type="http://schemas.openxmlformats.org/officeDocument/2006/relationships/slideMaster" Target="../slideMasters/slideMaster1128.xml" /></Relationships>
</file>

<file path=ppt/slideLayouts/_rels/slideLayout18050.xml.rels><?xml version="1.0" encoding="UTF-8" standalone="yes" ?><Relationships xmlns="http://schemas.openxmlformats.org/package/2006/relationships"><Relationship Id="rId1" Type="http://schemas.openxmlformats.org/officeDocument/2006/relationships/slideMaster" Target="../slideMasters/slideMaster1128.xml" /></Relationships>
</file>

<file path=ppt/slideLayouts/_rels/slideLayout18051.xml.rels><?xml version="1.0" encoding="UTF-8" standalone="yes" ?><Relationships xmlns="http://schemas.openxmlformats.org/package/2006/relationships"><Relationship Id="rId1" Type="http://schemas.openxmlformats.org/officeDocument/2006/relationships/slideMaster" Target="../slideMasters/slideMaster1128.xml" /></Relationships>
</file>

<file path=ppt/slideLayouts/_rels/slideLayout18052.xml.rels><?xml version="1.0" encoding="UTF-8" standalone="yes" ?><Relationships xmlns="http://schemas.openxmlformats.org/package/2006/relationships"><Relationship Id="rId1" Type="http://schemas.openxmlformats.org/officeDocument/2006/relationships/slideMaster" Target="../slideMasters/slideMaster1128.xml" /></Relationships>
</file>

<file path=ppt/slideLayouts/_rels/slideLayout18053.xml.rels><?xml version="1.0" encoding="UTF-8" standalone="yes" ?><Relationships xmlns="http://schemas.openxmlformats.org/package/2006/relationships"><Relationship Id="rId1" Type="http://schemas.openxmlformats.org/officeDocument/2006/relationships/slideMaster" Target="../slideMasters/slideMaster1128.xml" /></Relationships>
</file>

<file path=ppt/slideLayouts/_rels/slideLayout18054.xml.rels><?xml version="1.0" encoding="UTF-8" standalone="yes" ?><Relationships xmlns="http://schemas.openxmlformats.org/package/2006/relationships"><Relationship Id="rId1" Type="http://schemas.openxmlformats.org/officeDocument/2006/relationships/slideMaster" Target="../slideMasters/slideMaster1128.xml" /></Relationships>
</file>

<file path=ppt/slideLayouts/_rels/slideLayout18055.xml.rels><?xml version="1.0" encoding="UTF-8" standalone="yes" ?><Relationships xmlns="http://schemas.openxmlformats.org/package/2006/relationships"><Relationship Id="rId1" Type="http://schemas.openxmlformats.org/officeDocument/2006/relationships/slideMaster" Target="../slideMasters/slideMaster1128.xml" /></Relationships>
</file>

<file path=ppt/slideLayouts/_rels/slideLayout18056.xml.rels><?xml version="1.0" encoding="UTF-8" standalone="yes" ?><Relationships xmlns="http://schemas.openxmlformats.org/package/2006/relationships"><Relationship Id="rId1" Type="http://schemas.openxmlformats.org/officeDocument/2006/relationships/slideMaster" Target="../slideMasters/slideMaster1128.xml" /></Relationships>
</file>

<file path=ppt/slideLayouts/_rels/slideLayout18057.xml.rels><?xml version="1.0" encoding="UTF-8" standalone="yes" ?><Relationships xmlns="http://schemas.openxmlformats.org/package/2006/relationships"><Relationship Id="rId1" Type="http://schemas.openxmlformats.org/officeDocument/2006/relationships/slideMaster" Target="../slideMasters/slideMaster1128.xml" /></Relationships>
</file>

<file path=ppt/slideLayouts/_rels/slideLayout18058.xml.rels><?xml version="1.0" encoding="UTF-8" standalone="yes" ?><Relationships xmlns="http://schemas.openxmlformats.org/package/2006/relationships"><Relationship Id="rId1" Type="http://schemas.openxmlformats.org/officeDocument/2006/relationships/slideMaster" Target="../slideMasters/slideMaster1128.xml" /></Relationships>
</file>

<file path=ppt/slideLayouts/_rels/slideLayout18064.xml.rels><?xml version="1.0" encoding="UTF-8" standalone="yes" ?><Relationships xmlns="http://schemas.openxmlformats.org/package/2006/relationships"><Relationship Id="rId1" Type="http://schemas.openxmlformats.org/officeDocument/2006/relationships/slideMaster" Target="../slideMasters/slideMaster1129.xml" /></Relationships>
</file>

<file path=ppt/slideLayouts/_rels/slideLayout18065.xml.rels><?xml version="1.0" encoding="UTF-8" standalone="yes" ?><Relationships xmlns="http://schemas.openxmlformats.org/package/2006/relationships"><Relationship Id="rId1" Type="http://schemas.openxmlformats.org/officeDocument/2006/relationships/slideMaster" Target="../slideMasters/slideMaster1129.xml" /></Relationships>
</file>

<file path=ppt/slideLayouts/_rels/slideLayout18066.xml.rels><?xml version="1.0" encoding="UTF-8" standalone="yes" ?><Relationships xmlns="http://schemas.openxmlformats.org/package/2006/relationships"><Relationship Id="rId1" Type="http://schemas.openxmlformats.org/officeDocument/2006/relationships/slideMaster" Target="../slideMasters/slideMaster1129.xml" /></Relationships>
</file>

<file path=ppt/slideLayouts/_rels/slideLayout18067.xml.rels><?xml version="1.0" encoding="UTF-8" standalone="yes" ?><Relationships xmlns="http://schemas.openxmlformats.org/package/2006/relationships"><Relationship Id="rId1" Type="http://schemas.openxmlformats.org/officeDocument/2006/relationships/slideMaster" Target="../slideMasters/slideMaster1129.xml" /></Relationships>
</file>

<file path=ppt/slideLayouts/_rels/slideLayout18068.xml.rels><?xml version="1.0" encoding="UTF-8" standalone="yes" ?><Relationships xmlns="http://schemas.openxmlformats.org/package/2006/relationships"><Relationship Id="rId1" Type="http://schemas.openxmlformats.org/officeDocument/2006/relationships/slideMaster" Target="../slideMasters/slideMaster1129.xml" /></Relationships>
</file>

<file path=ppt/slideLayouts/_rels/slideLayout18069.xml.rels><?xml version="1.0" encoding="UTF-8" standalone="yes" ?><Relationships xmlns="http://schemas.openxmlformats.org/package/2006/relationships"><Relationship Id="rId1" Type="http://schemas.openxmlformats.org/officeDocument/2006/relationships/slideMaster" Target="../slideMasters/slideMaster1129.xml" /></Relationships>
</file>

<file path=ppt/slideLayouts/_rels/slideLayout18070.xml.rels><?xml version="1.0" encoding="UTF-8" standalone="yes" ?><Relationships xmlns="http://schemas.openxmlformats.org/package/2006/relationships"><Relationship Id="rId1" Type="http://schemas.openxmlformats.org/officeDocument/2006/relationships/slideMaster" Target="../slideMasters/slideMaster1129.xml" /></Relationships>
</file>

<file path=ppt/slideLayouts/_rels/slideLayout18071.xml.rels><?xml version="1.0" encoding="UTF-8" standalone="yes" ?><Relationships xmlns="http://schemas.openxmlformats.org/package/2006/relationships"><Relationship Id="rId1" Type="http://schemas.openxmlformats.org/officeDocument/2006/relationships/slideMaster" Target="../slideMasters/slideMaster1129.xml" /></Relationships>
</file>

<file path=ppt/slideLayouts/_rels/slideLayout18072.xml.rels><?xml version="1.0" encoding="UTF-8" standalone="yes" ?><Relationships xmlns="http://schemas.openxmlformats.org/package/2006/relationships"><Relationship Id="rId1" Type="http://schemas.openxmlformats.org/officeDocument/2006/relationships/slideMaster" Target="../slideMasters/slideMaster1129.xml" /></Relationships>
</file>

<file path=ppt/slideLayouts/_rels/slideLayout18073.xml.rels><?xml version="1.0" encoding="UTF-8" standalone="yes" ?><Relationships xmlns="http://schemas.openxmlformats.org/package/2006/relationships"><Relationship Id="rId1" Type="http://schemas.openxmlformats.org/officeDocument/2006/relationships/slideMaster" Target="../slideMasters/slideMaster1129.xml" /></Relationships>
</file>

<file path=ppt/slideLayouts/_rels/slideLayout18074.xml.rels><?xml version="1.0" encoding="UTF-8" standalone="yes" ?><Relationships xmlns="http://schemas.openxmlformats.org/package/2006/relationships"><Relationship Id="rId1" Type="http://schemas.openxmlformats.org/officeDocument/2006/relationships/slideMaster" Target="../slideMasters/slideMaster1129.xml" /></Relationships>
</file>

<file path=ppt/slideLayouts/_rels/slideLayout18080.xml.rels><?xml version="1.0" encoding="UTF-8" standalone="yes" ?><Relationships xmlns="http://schemas.openxmlformats.org/package/2006/relationships"><Relationship Id="rId1" Type="http://schemas.openxmlformats.org/officeDocument/2006/relationships/slideMaster" Target="../slideMasters/slideMaster1130.xml" /></Relationships>
</file>

<file path=ppt/slideLayouts/_rels/slideLayout18081.xml.rels><?xml version="1.0" encoding="UTF-8" standalone="yes" ?><Relationships xmlns="http://schemas.openxmlformats.org/package/2006/relationships"><Relationship Id="rId1" Type="http://schemas.openxmlformats.org/officeDocument/2006/relationships/slideMaster" Target="../slideMasters/slideMaster1130.xml" /></Relationships>
</file>

<file path=ppt/slideLayouts/_rels/slideLayout18082.xml.rels><?xml version="1.0" encoding="UTF-8" standalone="yes" ?><Relationships xmlns="http://schemas.openxmlformats.org/package/2006/relationships"><Relationship Id="rId1" Type="http://schemas.openxmlformats.org/officeDocument/2006/relationships/slideMaster" Target="../slideMasters/slideMaster1130.xml" /></Relationships>
</file>

<file path=ppt/slideLayouts/_rels/slideLayout18083.xml.rels><?xml version="1.0" encoding="UTF-8" standalone="yes" ?><Relationships xmlns="http://schemas.openxmlformats.org/package/2006/relationships"><Relationship Id="rId1" Type="http://schemas.openxmlformats.org/officeDocument/2006/relationships/slideMaster" Target="../slideMasters/slideMaster1130.xml" /></Relationships>
</file>

<file path=ppt/slideLayouts/_rels/slideLayout18084.xml.rels><?xml version="1.0" encoding="UTF-8" standalone="yes" ?><Relationships xmlns="http://schemas.openxmlformats.org/package/2006/relationships"><Relationship Id="rId1" Type="http://schemas.openxmlformats.org/officeDocument/2006/relationships/slideMaster" Target="../slideMasters/slideMaster1130.xml" /></Relationships>
</file>

<file path=ppt/slideLayouts/_rels/slideLayout18085.xml.rels><?xml version="1.0" encoding="UTF-8" standalone="yes" ?><Relationships xmlns="http://schemas.openxmlformats.org/package/2006/relationships"><Relationship Id="rId1" Type="http://schemas.openxmlformats.org/officeDocument/2006/relationships/slideMaster" Target="../slideMasters/slideMaster1130.xml" /></Relationships>
</file>

<file path=ppt/slideLayouts/_rels/slideLayout18086.xml.rels><?xml version="1.0" encoding="UTF-8" standalone="yes" ?><Relationships xmlns="http://schemas.openxmlformats.org/package/2006/relationships"><Relationship Id="rId1" Type="http://schemas.openxmlformats.org/officeDocument/2006/relationships/slideMaster" Target="../slideMasters/slideMaster1130.xml" /></Relationships>
</file>

<file path=ppt/slideLayouts/_rels/slideLayout18087.xml.rels><?xml version="1.0" encoding="UTF-8" standalone="yes" ?><Relationships xmlns="http://schemas.openxmlformats.org/package/2006/relationships"><Relationship Id="rId1" Type="http://schemas.openxmlformats.org/officeDocument/2006/relationships/slideMaster" Target="../slideMasters/slideMaster1130.xml" /></Relationships>
</file>

<file path=ppt/slideLayouts/_rels/slideLayout18088.xml.rels><?xml version="1.0" encoding="UTF-8" standalone="yes" ?><Relationships xmlns="http://schemas.openxmlformats.org/package/2006/relationships"><Relationship Id="rId1" Type="http://schemas.openxmlformats.org/officeDocument/2006/relationships/slideMaster" Target="../slideMasters/slideMaster1130.xml" /></Relationships>
</file>

<file path=ppt/slideLayouts/_rels/slideLayout18089.xml.rels><?xml version="1.0" encoding="UTF-8" standalone="yes" ?><Relationships xmlns="http://schemas.openxmlformats.org/package/2006/relationships"><Relationship Id="rId1" Type="http://schemas.openxmlformats.org/officeDocument/2006/relationships/slideMaster" Target="../slideMasters/slideMaster1130.xml" /></Relationships>
</file>

<file path=ppt/slideLayouts/_rels/slideLayout18090.xml.rels><?xml version="1.0" encoding="UTF-8" standalone="yes" ?><Relationships xmlns="http://schemas.openxmlformats.org/package/2006/relationships"><Relationship Id="rId1" Type="http://schemas.openxmlformats.org/officeDocument/2006/relationships/slideMaster" Target="../slideMasters/slideMaster1130.xml" /></Relationships>
</file>

<file path=ppt/slideLayouts/_rels/slideLayout18096.xml.rels><?xml version="1.0" encoding="UTF-8" standalone="yes" ?><Relationships xmlns="http://schemas.openxmlformats.org/package/2006/relationships"><Relationship Id="rId1" Type="http://schemas.openxmlformats.org/officeDocument/2006/relationships/slideMaster" Target="../slideMasters/slideMaster1131.xml" /></Relationships>
</file>

<file path=ppt/slideLayouts/_rels/slideLayout18097.xml.rels><?xml version="1.0" encoding="UTF-8" standalone="yes" ?><Relationships xmlns="http://schemas.openxmlformats.org/package/2006/relationships"><Relationship Id="rId1" Type="http://schemas.openxmlformats.org/officeDocument/2006/relationships/slideMaster" Target="../slideMasters/slideMaster1131.xml" /></Relationships>
</file>

<file path=ppt/slideLayouts/_rels/slideLayout18098.xml.rels><?xml version="1.0" encoding="UTF-8" standalone="yes" ?><Relationships xmlns="http://schemas.openxmlformats.org/package/2006/relationships"><Relationship Id="rId1" Type="http://schemas.openxmlformats.org/officeDocument/2006/relationships/slideMaster" Target="../slideMasters/slideMaster1131.xml" /></Relationships>
</file>

<file path=ppt/slideLayouts/_rels/slideLayout18099.xml.rels><?xml version="1.0" encoding="UTF-8" standalone="yes" ?><Relationships xmlns="http://schemas.openxmlformats.org/package/2006/relationships"><Relationship Id="rId1" Type="http://schemas.openxmlformats.org/officeDocument/2006/relationships/slideMaster" Target="../slideMasters/slideMaster1131.xml" /></Relationships>
</file>

<file path=ppt/slideLayouts/_rels/slideLayout18100.xml.rels><?xml version="1.0" encoding="UTF-8" standalone="yes" ?><Relationships xmlns="http://schemas.openxmlformats.org/package/2006/relationships"><Relationship Id="rId1" Type="http://schemas.openxmlformats.org/officeDocument/2006/relationships/slideMaster" Target="../slideMasters/slideMaster1131.xml" /></Relationships>
</file>

<file path=ppt/slideLayouts/_rels/slideLayout18101.xml.rels><?xml version="1.0" encoding="UTF-8" standalone="yes" ?><Relationships xmlns="http://schemas.openxmlformats.org/package/2006/relationships"><Relationship Id="rId1" Type="http://schemas.openxmlformats.org/officeDocument/2006/relationships/slideMaster" Target="../slideMasters/slideMaster1131.xml" /></Relationships>
</file>

<file path=ppt/slideLayouts/_rels/slideLayout18102.xml.rels><?xml version="1.0" encoding="UTF-8" standalone="yes" ?><Relationships xmlns="http://schemas.openxmlformats.org/package/2006/relationships"><Relationship Id="rId1" Type="http://schemas.openxmlformats.org/officeDocument/2006/relationships/slideMaster" Target="../slideMasters/slideMaster1131.xml" /></Relationships>
</file>

<file path=ppt/slideLayouts/_rels/slideLayout18103.xml.rels><?xml version="1.0" encoding="UTF-8" standalone="yes" ?><Relationships xmlns="http://schemas.openxmlformats.org/package/2006/relationships"><Relationship Id="rId1" Type="http://schemas.openxmlformats.org/officeDocument/2006/relationships/slideMaster" Target="../slideMasters/slideMaster1131.xml" /></Relationships>
</file>

<file path=ppt/slideLayouts/_rels/slideLayout18104.xml.rels><?xml version="1.0" encoding="UTF-8" standalone="yes" ?><Relationships xmlns="http://schemas.openxmlformats.org/package/2006/relationships"><Relationship Id="rId1" Type="http://schemas.openxmlformats.org/officeDocument/2006/relationships/slideMaster" Target="../slideMasters/slideMaster1131.xml" /></Relationships>
</file>

<file path=ppt/slideLayouts/_rels/slideLayout18105.xml.rels><?xml version="1.0" encoding="UTF-8" standalone="yes" ?><Relationships xmlns="http://schemas.openxmlformats.org/package/2006/relationships"><Relationship Id="rId1" Type="http://schemas.openxmlformats.org/officeDocument/2006/relationships/slideMaster" Target="../slideMasters/slideMaster1131.xml" /></Relationships>
</file>

<file path=ppt/slideLayouts/_rels/slideLayout18106.xml.rels><?xml version="1.0" encoding="UTF-8" standalone="yes" ?><Relationships xmlns="http://schemas.openxmlformats.org/package/2006/relationships"><Relationship Id="rId1" Type="http://schemas.openxmlformats.org/officeDocument/2006/relationships/slideMaster" Target="../slideMasters/slideMaster1131.xml" /></Relationships>
</file>

<file path=ppt/slideLayouts/_rels/slideLayout18112.xml.rels><?xml version="1.0" encoding="UTF-8" standalone="yes" ?><Relationships xmlns="http://schemas.openxmlformats.org/package/2006/relationships"><Relationship Id="rId1" Type="http://schemas.openxmlformats.org/officeDocument/2006/relationships/slideMaster" Target="../slideMasters/slideMaster1132.xml" /></Relationships>
</file>

<file path=ppt/slideLayouts/_rels/slideLayout18113.xml.rels><?xml version="1.0" encoding="UTF-8" standalone="yes" ?><Relationships xmlns="http://schemas.openxmlformats.org/package/2006/relationships"><Relationship Id="rId1" Type="http://schemas.openxmlformats.org/officeDocument/2006/relationships/slideMaster" Target="../slideMasters/slideMaster1132.xml" /></Relationships>
</file>

<file path=ppt/slideLayouts/_rels/slideLayout18114.xml.rels><?xml version="1.0" encoding="UTF-8" standalone="yes" ?><Relationships xmlns="http://schemas.openxmlformats.org/package/2006/relationships"><Relationship Id="rId1" Type="http://schemas.openxmlformats.org/officeDocument/2006/relationships/slideMaster" Target="../slideMasters/slideMaster1132.xml" /></Relationships>
</file>

<file path=ppt/slideLayouts/_rels/slideLayout18115.xml.rels><?xml version="1.0" encoding="UTF-8" standalone="yes" ?><Relationships xmlns="http://schemas.openxmlformats.org/package/2006/relationships"><Relationship Id="rId1" Type="http://schemas.openxmlformats.org/officeDocument/2006/relationships/slideMaster" Target="../slideMasters/slideMaster1132.xml" /></Relationships>
</file>

<file path=ppt/slideLayouts/_rels/slideLayout18116.xml.rels><?xml version="1.0" encoding="UTF-8" standalone="yes" ?><Relationships xmlns="http://schemas.openxmlformats.org/package/2006/relationships"><Relationship Id="rId1" Type="http://schemas.openxmlformats.org/officeDocument/2006/relationships/slideMaster" Target="../slideMasters/slideMaster1132.xml" /></Relationships>
</file>

<file path=ppt/slideLayouts/_rels/slideLayout18117.xml.rels><?xml version="1.0" encoding="UTF-8" standalone="yes" ?><Relationships xmlns="http://schemas.openxmlformats.org/package/2006/relationships"><Relationship Id="rId1" Type="http://schemas.openxmlformats.org/officeDocument/2006/relationships/slideMaster" Target="../slideMasters/slideMaster1132.xml" /></Relationships>
</file>

<file path=ppt/slideLayouts/_rels/slideLayout18118.xml.rels><?xml version="1.0" encoding="UTF-8" standalone="yes" ?><Relationships xmlns="http://schemas.openxmlformats.org/package/2006/relationships"><Relationship Id="rId1" Type="http://schemas.openxmlformats.org/officeDocument/2006/relationships/slideMaster" Target="../slideMasters/slideMaster1132.xml" /></Relationships>
</file>

<file path=ppt/slideLayouts/_rels/slideLayout18119.xml.rels><?xml version="1.0" encoding="UTF-8" standalone="yes" ?><Relationships xmlns="http://schemas.openxmlformats.org/package/2006/relationships"><Relationship Id="rId1" Type="http://schemas.openxmlformats.org/officeDocument/2006/relationships/slideMaster" Target="../slideMasters/slideMaster1132.xml" /></Relationships>
</file>

<file path=ppt/slideLayouts/_rels/slideLayout18120.xml.rels><?xml version="1.0" encoding="UTF-8" standalone="yes" ?><Relationships xmlns="http://schemas.openxmlformats.org/package/2006/relationships"><Relationship Id="rId1" Type="http://schemas.openxmlformats.org/officeDocument/2006/relationships/slideMaster" Target="../slideMasters/slideMaster1132.xml" /></Relationships>
</file>

<file path=ppt/slideLayouts/_rels/slideLayout18121.xml.rels><?xml version="1.0" encoding="UTF-8" standalone="yes" ?><Relationships xmlns="http://schemas.openxmlformats.org/package/2006/relationships"><Relationship Id="rId1" Type="http://schemas.openxmlformats.org/officeDocument/2006/relationships/slideMaster" Target="../slideMasters/slideMaster1132.xml" /></Relationships>
</file>

<file path=ppt/slideLayouts/_rels/slideLayout18122.xml.rels><?xml version="1.0" encoding="UTF-8" standalone="yes" ?><Relationships xmlns="http://schemas.openxmlformats.org/package/2006/relationships"><Relationship Id="rId1" Type="http://schemas.openxmlformats.org/officeDocument/2006/relationships/slideMaster" Target="../slideMasters/slideMaster1132.xml" /></Relationships>
</file>

<file path=ppt/slideLayouts/_rels/slideLayout18128.xml.rels><?xml version="1.0" encoding="UTF-8" standalone="yes" ?><Relationships xmlns="http://schemas.openxmlformats.org/package/2006/relationships"><Relationship Id="rId1" Type="http://schemas.openxmlformats.org/officeDocument/2006/relationships/slideMaster" Target="../slideMasters/slideMaster1133.xml" /></Relationships>
</file>

<file path=ppt/slideLayouts/_rels/slideLayout18129.xml.rels><?xml version="1.0" encoding="UTF-8" standalone="yes" ?><Relationships xmlns="http://schemas.openxmlformats.org/package/2006/relationships"><Relationship Id="rId1" Type="http://schemas.openxmlformats.org/officeDocument/2006/relationships/slideMaster" Target="../slideMasters/slideMaster1133.xml" /></Relationships>
</file>

<file path=ppt/slideLayouts/_rels/slideLayout18130.xml.rels><?xml version="1.0" encoding="UTF-8" standalone="yes" ?><Relationships xmlns="http://schemas.openxmlformats.org/package/2006/relationships"><Relationship Id="rId1" Type="http://schemas.openxmlformats.org/officeDocument/2006/relationships/slideMaster" Target="../slideMasters/slideMaster1133.xml" /></Relationships>
</file>

<file path=ppt/slideLayouts/_rels/slideLayout18131.xml.rels><?xml version="1.0" encoding="UTF-8" standalone="yes" ?><Relationships xmlns="http://schemas.openxmlformats.org/package/2006/relationships"><Relationship Id="rId1" Type="http://schemas.openxmlformats.org/officeDocument/2006/relationships/slideMaster" Target="../slideMasters/slideMaster1133.xml" /></Relationships>
</file>

<file path=ppt/slideLayouts/_rels/slideLayout18132.xml.rels><?xml version="1.0" encoding="UTF-8" standalone="yes" ?><Relationships xmlns="http://schemas.openxmlformats.org/package/2006/relationships"><Relationship Id="rId1" Type="http://schemas.openxmlformats.org/officeDocument/2006/relationships/slideMaster" Target="../slideMasters/slideMaster1133.xml" /></Relationships>
</file>

<file path=ppt/slideLayouts/_rels/slideLayout18133.xml.rels><?xml version="1.0" encoding="UTF-8" standalone="yes" ?><Relationships xmlns="http://schemas.openxmlformats.org/package/2006/relationships"><Relationship Id="rId1" Type="http://schemas.openxmlformats.org/officeDocument/2006/relationships/slideMaster" Target="../slideMasters/slideMaster1133.xml" /></Relationships>
</file>

<file path=ppt/slideLayouts/_rels/slideLayout18134.xml.rels><?xml version="1.0" encoding="UTF-8" standalone="yes" ?><Relationships xmlns="http://schemas.openxmlformats.org/package/2006/relationships"><Relationship Id="rId1" Type="http://schemas.openxmlformats.org/officeDocument/2006/relationships/slideMaster" Target="../slideMasters/slideMaster1133.xml" /></Relationships>
</file>

<file path=ppt/slideLayouts/_rels/slideLayout18135.xml.rels><?xml version="1.0" encoding="UTF-8" standalone="yes" ?><Relationships xmlns="http://schemas.openxmlformats.org/package/2006/relationships"><Relationship Id="rId1" Type="http://schemas.openxmlformats.org/officeDocument/2006/relationships/slideMaster" Target="../slideMasters/slideMaster1133.xml" /></Relationships>
</file>

<file path=ppt/slideLayouts/_rels/slideLayout18136.xml.rels><?xml version="1.0" encoding="UTF-8" standalone="yes" ?><Relationships xmlns="http://schemas.openxmlformats.org/package/2006/relationships"><Relationship Id="rId1" Type="http://schemas.openxmlformats.org/officeDocument/2006/relationships/slideMaster" Target="../slideMasters/slideMaster1133.xml" /></Relationships>
</file>

<file path=ppt/slideLayouts/_rels/slideLayout18137.xml.rels><?xml version="1.0" encoding="UTF-8" standalone="yes" ?><Relationships xmlns="http://schemas.openxmlformats.org/package/2006/relationships"><Relationship Id="rId1" Type="http://schemas.openxmlformats.org/officeDocument/2006/relationships/slideMaster" Target="../slideMasters/slideMaster1133.xml" /></Relationships>
</file>

<file path=ppt/slideLayouts/_rels/slideLayout18138.xml.rels><?xml version="1.0" encoding="UTF-8" standalone="yes" ?><Relationships xmlns="http://schemas.openxmlformats.org/package/2006/relationships"><Relationship Id="rId1" Type="http://schemas.openxmlformats.org/officeDocument/2006/relationships/slideMaster" Target="../slideMasters/slideMaster1133.xml" /></Relationships>
</file>

<file path=ppt/slideLayouts/_rels/slideLayout18144.xml.rels><?xml version="1.0" encoding="UTF-8" standalone="yes" ?><Relationships xmlns="http://schemas.openxmlformats.org/package/2006/relationships"><Relationship Id="rId1" Type="http://schemas.openxmlformats.org/officeDocument/2006/relationships/slideMaster" Target="../slideMasters/slideMaster1134.xml" /></Relationships>
</file>

<file path=ppt/slideLayouts/_rels/slideLayout18145.xml.rels><?xml version="1.0" encoding="UTF-8" standalone="yes" ?><Relationships xmlns="http://schemas.openxmlformats.org/package/2006/relationships"><Relationship Id="rId1" Type="http://schemas.openxmlformats.org/officeDocument/2006/relationships/slideMaster" Target="../slideMasters/slideMaster1134.xml" /></Relationships>
</file>

<file path=ppt/slideLayouts/_rels/slideLayout18146.xml.rels><?xml version="1.0" encoding="UTF-8" standalone="yes" ?><Relationships xmlns="http://schemas.openxmlformats.org/package/2006/relationships"><Relationship Id="rId1" Type="http://schemas.openxmlformats.org/officeDocument/2006/relationships/slideMaster" Target="../slideMasters/slideMaster1134.xml" /></Relationships>
</file>

<file path=ppt/slideLayouts/_rels/slideLayout18147.xml.rels><?xml version="1.0" encoding="UTF-8" standalone="yes" ?><Relationships xmlns="http://schemas.openxmlformats.org/package/2006/relationships"><Relationship Id="rId1" Type="http://schemas.openxmlformats.org/officeDocument/2006/relationships/slideMaster" Target="../slideMasters/slideMaster1134.xml" /></Relationships>
</file>

<file path=ppt/slideLayouts/_rels/slideLayout18148.xml.rels><?xml version="1.0" encoding="UTF-8" standalone="yes" ?><Relationships xmlns="http://schemas.openxmlformats.org/package/2006/relationships"><Relationship Id="rId1" Type="http://schemas.openxmlformats.org/officeDocument/2006/relationships/slideMaster" Target="../slideMasters/slideMaster1134.xml" /></Relationships>
</file>

<file path=ppt/slideLayouts/_rels/slideLayout18149.xml.rels><?xml version="1.0" encoding="UTF-8" standalone="yes" ?><Relationships xmlns="http://schemas.openxmlformats.org/package/2006/relationships"><Relationship Id="rId1" Type="http://schemas.openxmlformats.org/officeDocument/2006/relationships/slideMaster" Target="../slideMasters/slideMaster1134.xml" /></Relationships>
</file>

<file path=ppt/slideLayouts/_rels/slideLayout18150.xml.rels><?xml version="1.0" encoding="UTF-8" standalone="yes" ?><Relationships xmlns="http://schemas.openxmlformats.org/package/2006/relationships"><Relationship Id="rId1" Type="http://schemas.openxmlformats.org/officeDocument/2006/relationships/slideMaster" Target="../slideMasters/slideMaster1134.xml" /></Relationships>
</file>

<file path=ppt/slideLayouts/_rels/slideLayout18151.xml.rels><?xml version="1.0" encoding="UTF-8" standalone="yes" ?><Relationships xmlns="http://schemas.openxmlformats.org/package/2006/relationships"><Relationship Id="rId1" Type="http://schemas.openxmlformats.org/officeDocument/2006/relationships/slideMaster" Target="../slideMasters/slideMaster1134.xml" /></Relationships>
</file>

<file path=ppt/slideLayouts/_rels/slideLayout18152.xml.rels><?xml version="1.0" encoding="UTF-8" standalone="yes" ?><Relationships xmlns="http://schemas.openxmlformats.org/package/2006/relationships"><Relationship Id="rId1" Type="http://schemas.openxmlformats.org/officeDocument/2006/relationships/slideMaster" Target="../slideMasters/slideMaster1134.xml" /></Relationships>
</file>

<file path=ppt/slideLayouts/_rels/slideLayout18153.xml.rels><?xml version="1.0" encoding="UTF-8" standalone="yes" ?><Relationships xmlns="http://schemas.openxmlformats.org/package/2006/relationships"><Relationship Id="rId1" Type="http://schemas.openxmlformats.org/officeDocument/2006/relationships/slideMaster" Target="../slideMasters/slideMaster1134.xml" /></Relationships>
</file>

<file path=ppt/slideLayouts/_rels/slideLayout18154.xml.rels><?xml version="1.0" encoding="UTF-8" standalone="yes" ?><Relationships xmlns="http://schemas.openxmlformats.org/package/2006/relationships"><Relationship Id="rId1" Type="http://schemas.openxmlformats.org/officeDocument/2006/relationships/slideMaster" Target="../slideMasters/slideMaster1134.xml" /></Relationships>
</file>

<file path=ppt/slideLayouts/_rels/slideLayout18160.xml.rels><?xml version="1.0" encoding="UTF-8" standalone="yes" ?><Relationships xmlns="http://schemas.openxmlformats.org/package/2006/relationships"><Relationship Id="rId1" Type="http://schemas.openxmlformats.org/officeDocument/2006/relationships/slideMaster" Target="../slideMasters/slideMaster1135.xml" /></Relationships>
</file>

<file path=ppt/slideLayouts/_rels/slideLayout18161.xml.rels><?xml version="1.0" encoding="UTF-8" standalone="yes" ?><Relationships xmlns="http://schemas.openxmlformats.org/package/2006/relationships"><Relationship Id="rId1" Type="http://schemas.openxmlformats.org/officeDocument/2006/relationships/slideMaster" Target="../slideMasters/slideMaster1135.xml" /></Relationships>
</file>

<file path=ppt/slideLayouts/_rels/slideLayout18162.xml.rels><?xml version="1.0" encoding="UTF-8" standalone="yes" ?><Relationships xmlns="http://schemas.openxmlformats.org/package/2006/relationships"><Relationship Id="rId1" Type="http://schemas.openxmlformats.org/officeDocument/2006/relationships/slideMaster" Target="../slideMasters/slideMaster1135.xml" /></Relationships>
</file>

<file path=ppt/slideLayouts/_rels/slideLayout18163.xml.rels><?xml version="1.0" encoding="UTF-8" standalone="yes" ?><Relationships xmlns="http://schemas.openxmlformats.org/package/2006/relationships"><Relationship Id="rId1" Type="http://schemas.openxmlformats.org/officeDocument/2006/relationships/slideMaster" Target="../slideMasters/slideMaster1135.xml" /></Relationships>
</file>

<file path=ppt/slideLayouts/_rels/slideLayout18164.xml.rels><?xml version="1.0" encoding="UTF-8" standalone="yes" ?><Relationships xmlns="http://schemas.openxmlformats.org/package/2006/relationships"><Relationship Id="rId1" Type="http://schemas.openxmlformats.org/officeDocument/2006/relationships/slideMaster" Target="../slideMasters/slideMaster1135.xml" /></Relationships>
</file>

<file path=ppt/slideLayouts/_rels/slideLayout18165.xml.rels><?xml version="1.0" encoding="UTF-8" standalone="yes" ?><Relationships xmlns="http://schemas.openxmlformats.org/package/2006/relationships"><Relationship Id="rId1" Type="http://schemas.openxmlformats.org/officeDocument/2006/relationships/slideMaster" Target="../slideMasters/slideMaster1135.xml" /></Relationships>
</file>

<file path=ppt/slideLayouts/_rels/slideLayout18166.xml.rels><?xml version="1.0" encoding="UTF-8" standalone="yes" ?><Relationships xmlns="http://schemas.openxmlformats.org/package/2006/relationships"><Relationship Id="rId1" Type="http://schemas.openxmlformats.org/officeDocument/2006/relationships/slideMaster" Target="../slideMasters/slideMaster1135.xml" /></Relationships>
</file>

<file path=ppt/slideLayouts/_rels/slideLayout18167.xml.rels><?xml version="1.0" encoding="UTF-8" standalone="yes" ?><Relationships xmlns="http://schemas.openxmlformats.org/package/2006/relationships"><Relationship Id="rId1" Type="http://schemas.openxmlformats.org/officeDocument/2006/relationships/slideMaster" Target="../slideMasters/slideMaster1135.xml" /></Relationships>
</file>

<file path=ppt/slideLayouts/_rels/slideLayout18168.xml.rels><?xml version="1.0" encoding="UTF-8" standalone="yes" ?><Relationships xmlns="http://schemas.openxmlformats.org/package/2006/relationships"><Relationship Id="rId1" Type="http://schemas.openxmlformats.org/officeDocument/2006/relationships/slideMaster" Target="../slideMasters/slideMaster1135.xml" /></Relationships>
</file>

<file path=ppt/slideLayouts/_rels/slideLayout18169.xml.rels><?xml version="1.0" encoding="UTF-8" standalone="yes" ?><Relationships xmlns="http://schemas.openxmlformats.org/package/2006/relationships"><Relationship Id="rId1" Type="http://schemas.openxmlformats.org/officeDocument/2006/relationships/slideMaster" Target="../slideMasters/slideMaster1135.xml" /></Relationships>
</file>

<file path=ppt/slideLayouts/_rels/slideLayout18170.xml.rels><?xml version="1.0" encoding="UTF-8" standalone="yes" ?><Relationships xmlns="http://schemas.openxmlformats.org/package/2006/relationships"><Relationship Id="rId1" Type="http://schemas.openxmlformats.org/officeDocument/2006/relationships/slideMaster" Target="../slideMasters/slideMaster1135.xml" /></Relationships>
</file>

<file path=ppt/slideLayouts/_rels/slideLayoutmaster1123.xml.rels><?xml version="1.0" encoding="UTF-8" standalone="yes" ?><Relationships xmlns="http://schemas.openxmlformats.org/package/2006/relationships"><Relationship Id="rId1123" Type="http://schemas.openxmlformats.org/officeDocument/2006/relationships/slideMaster" Target="../slideMasters/slideMaster1123.xml" /><Relationship Id="rID1" Type="http://schemas.openxmlformats.org/officeDocument/2006/relationships/image" Target="../media/picture1.jpeg" /><Relationship Id="rID5" Type="http://schemas.openxmlformats.org/officeDocument/2006/relationships/image" Target="../media/picture5.png" /><Relationship Id="rID6" Type="http://schemas.openxmlformats.org/officeDocument/2006/relationships/image" Target="../media/picture6.png" /><Relationship Id="rID7" Type="http://schemas.openxmlformats.org/officeDocument/2006/relationships/image" Target="../media/picture7.png" /></Relationships>
</file>

<file path=ppt/slideLayouts/_rels/slideLayoutmaster1124.xml.rels><?xml version="1.0" encoding="UTF-8" standalone="yes" ?><Relationships xmlns="http://schemas.openxmlformats.org/package/2006/relationships"><Relationship Id="rId1124" Type="http://schemas.openxmlformats.org/officeDocument/2006/relationships/slideMaster" Target="../slideMasters/slideMaster1124.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s>
</file>

<file path=ppt/slideLayouts/_rels/slideLayoutmaster1125.xml.rels><?xml version="1.0" encoding="UTF-8" standalone="yes" ?><Relationships xmlns="http://schemas.openxmlformats.org/package/2006/relationships"><Relationship Id="rId1125" Type="http://schemas.openxmlformats.org/officeDocument/2006/relationships/slideMaster" Target="../slideMasters/slideMaster1125.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s>
</file>

<file path=ppt/slideLayouts/_rels/slideLayoutmaster1126.xml.rels><?xml version="1.0" encoding="UTF-8" standalone="yes" ?><Relationships xmlns="http://schemas.openxmlformats.org/package/2006/relationships"><Relationship Id="rId1126" Type="http://schemas.openxmlformats.org/officeDocument/2006/relationships/slideMaster" Target="../slideMasters/slideMaster1126.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s>
</file>

<file path=ppt/slideLayouts/_rels/slideLayoutmaster1127.xml.rels><?xml version="1.0" encoding="UTF-8" standalone="yes" ?><Relationships xmlns="http://schemas.openxmlformats.org/package/2006/relationships"><Relationship Id="rId1127" Type="http://schemas.openxmlformats.org/officeDocument/2006/relationships/slideMaster" Target="../slideMasters/slideMaster1127.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s>
</file>

<file path=ppt/slideLayouts/_rels/slideLayoutmaster1128.xml.rels><?xml version="1.0" encoding="UTF-8" standalone="yes" ?><Relationships xmlns="http://schemas.openxmlformats.org/package/2006/relationships"><Relationship Id="rId1128" Type="http://schemas.openxmlformats.org/officeDocument/2006/relationships/slideMaster" Target="../slideMasters/slideMaster1128.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s>
</file>

<file path=ppt/slideLayouts/_rels/slideLayoutmaster1129.xml.rels><?xml version="1.0" encoding="UTF-8" standalone="yes" ?><Relationships xmlns="http://schemas.openxmlformats.org/package/2006/relationships"><Relationship Id="rId1129" Type="http://schemas.openxmlformats.org/officeDocument/2006/relationships/slideMaster" Target="../slideMasters/slideMaster1129.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s>
</file>

<file path=ppt/slideLayouts/_rels/slideLayoutmaster1130.xml.rels><?xml version="1.0" encoding="UTF-8" standalone="yes" ?><Relationships xmlns="http://schemas.openxmlformats.org/package/2006/relationships"><Relationship Id="rId1130" Type="http://schemas.openxmlformats.org/officeDocument/2006/relationships/slideMaster" Target="../slideMasters/slideMaster1130.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s>
</file>

<file path=ppt/slideLayouts/_rels/slideLayoutmaster1131.xml.rels><?xml version="1.0" encoding="UTF-8" standalone="yes" ?><Relationships xmlns="http://schemas.openxmlformats.org/package/2006/relationships"><Relationship Id="rId1131" Type="http://schemas.openxmlformats.org/officeDocument/2006/relationships/slideMaster" Target="../slideMasters/slideMaster1131.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s>
</file>

<file path=ppt/slideLayouts/_rels/slideLayoutmaster1132.xml.rels><?xml version="1.0" encoding="UTF-8" standalone="yes" ?><Relationships xmlns="http://schemas.openxmlformats.org/package/2006/relationships"><Relationship Id="rId1132" Type="http://schemas.openxmlformats.org/officeDocument/2006/relationships/slideMaster" Target="../slideMasters/slideMaster1132.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s>
</file>

<file path=ppt/slideLayouts/_rels/slideLayoutmaster1133.xml.rels><?xml version="1.0" encoding="UTF-8" standalone="yes" ?><Relationships xmlns="http://schemas.openxmlformats.org/package/2006/relationships"><Relationship Id="rId1133" Type="http://schemas.openxmlformats.org/officeDocument/2006/relationships/slideMaster" Target="../slideMasters/slideMaster1133.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s>
</file>

<file path=ppt/slideLayouts/_rels/slideLayoutmaster1134.xml.rels><?xml version="1.0" encoding="UTF-8" standalone="yes" ?><Relationships xmlns="http://schemas.openxmlformats.org/package/2006/relationships"><Relationship Id="rId1134" Type="http://schemas.openxmlformats.org/officeDocument/2006/relationships/slideMaster" Target="../slideMasters/slideMaster1134.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s>
</file>

<file path=ppt/slideLayouts/_rels/slideLayoutmaster1135.xml.rels><?xml version="1.0" encoding="UTF-8" standalone="yes" ?><Relationships xmlns="http://schemas.openxmlformats.org/package/2006/relationships"><Relationship Id="rId1135" Type="http://schemas.openxmlformats.org/officeDocument/2006/relationships/slideMaster" Target="../slideMasters/slideMaster1135.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s>
</file>

<file path=ppt/slideLayouts/_rels/slideLayoutmaster706.xml.rels><?xml version="1.0" encoding="UTF-8" standalone="yes" ?><Relationships xmlns="http://schemas.openxmlformats.org/package/2006/relationships"><Relationship Id="rId706" Type="http://schemas.openxmlformats.org/officeDocument/2006/relationships/slideMaster" Target="../slideMasters/slideMaster706.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s>
</file>

<file path=ppt/slideLayouts/_rels/slideLayoutmaster742.xml.rels><?xml version="1.0" encoding="UTF-8" standalone="yes" ?><Relationships xmlns="http://schemas.openxmlformats.org/package/2006/relationships"><Relationship Id="rId742" Type="http://schemas.openxmlformats.org/officeDocument/2006/relationships/slideMaster" Target="../slideMasters/slideMaster742.xml" /></Relationships>
</file>

<file path=ppt/slideLayouts/slideLayout11296.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
  <p:cSld name="Title Slide">
    <p:spTree>
      <p:nvGrpSpPr>
        <p:cNvPr id="1" name=""/>
        <p:cNvGrpSpPr/>
        <p:nvPr/>
      </p:nvGrpSpPr>
      <p:grpSpPr>
        <a:xfrm>
          <a:off x="0" y="0"/>
          <a:ext cx="0" cy="0"/>
          <a:chOff x="0" y="0"/>
          <a:chExt cy="0" cx="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indent="0" algn="ctr" marL="0">
              <a:buNone/>
              <a:defRPr>
                <a:solidFill>
                  <a:schemeClr val="tx1">
                    <a:tint val="75000"/>
                  </a:schemeClr>
                </a:solidFill>
              </a:defRPr>
            </a:lvl1pPr>
            <a:lvl2pPr indent="0" algn="ctr" marL="457200">
              <a:buNone/>
              <a:defRPr>
                <a:solidFill>
                  <a:schemeClr val="tx1">
                    <a:tint val="75000"/>
                  </a:schemeClr>
                </a:solidFill>
              </a:defRPr>
            </a:lvl2pPr>
            <a:lvl3pPr indent="0" algn="ctr" marL="914400">
              <a:buNone/>
              <a:defRPr>
                <a:solidFill>
                  <a:schemeClr val="tx1">
                    <a:tint val="75000"/>
                  </a:schemeClr>
                </a:solidFill>
              </a:defRPr>
            </a:lvl3pPr>
            <a:lvl4pPr indent="0" algn="ctr" marL="1371600">
              <a:buNone/>
              <a:defRPr>
                <a:solidFill>
                  <a:schemeClr val="tx1">
                    <a:tint val="75000"/>
                  </a:schemeClr>
                </a:solidFill>
              </a:defRPr>
            </a:lvl4pPr>
            <a:lvl5pPr indent="0" algn="ctr" marL="1828800">
              <a:buNone/>
              <a:defRPr>
                <a:solidFill>
                  <a:schemeClr val="tx1">
                    <a:tint val="75000"/>
                  </a:schemeClr>
                </a:solidFill>
              </a:defRPr>
            </a:lvl5pPr>
            <a:lvl6pPr indent="0" algn="ctr" marL="2286000">
              <a:buNone/>
              <a:defRPr>
                <a:solidFill>
                  <a:schemeClr val="tx1">
                    <a:tint val="75000"/>
                  </a:schemeClr>
                </a:solidFill>
              </a:defRPr>
            </a:lvl6pPr>
            <a:lvl7pPr indent="0" algn="ctr" marL="2743200">
              <a:buNone/>
              <a:defRPr>
                <a:solidFill>
                  <a:schemeClr val="tx1">
                    <a:tint val="75000"/>
                  </a:schemeClr>
                </a:solidFill>
              </a:defRPr>
            </a:lvl7pPr>
            <a:lvl8pPr indent="0" algn="ctr" marL="3200400">
              <a:buNone/>
              <a:defRPr>
                <a:solidFill>
                  <a:schemeClr val="tx1">
                    <a:tint val="75000"/>
                  </a:schemeClr>
                </a:solidFill>
              </a:defRPr>
            </a:lvl8pPr>
            <a:lvl9pPr indent="0" algn="ctr" marL="3657600">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06519425"/>
      </p:ext>
    </p:extLst>
  </p:cSld>
  <p:clrMapOvr>
    <a:masterClrMapping/>
  </p:clrMapOvr>
</p:sldLayout>
</file>

<file path=ppt/slideLayouts/slideLayout11297.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
  <p:cSld name="Title and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1866996132"/>
      </p:ext>
    </p:extLst>
  </p:cSld>
  <p:clrMapOvr>
    <a:masterClrMapping/>
  </p:clrMapOvr>
</p:sldLayout>
</file>

<file path=ppt/slideLayouts/slideLayout11298.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secHead">
  <p:cSld name="Section Header">
    <p:spTree>
      <p:nvGrpSpPr>
        <p:cNvPr id="1" name=""/>
        <p:cNvGrpSpPr/>
        <p:nvPr/>
      </p:nvGrpSpPr>
      <p:grpSpPr>
        <a:xfrm>
          <a:off x="0" y="0"/>
          <a:ext cx="0" cy="0"/>
          <a:chOff x="0" y="0"/>
          <a:chExt cy="0" cx="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867191418"/>
      </p:ext>
    </p:extLst>
  </p:cSld>
  <p:clrMapOvr>
    <a:masterClrMapping/>
  </p:clrMapOvr>
</p:sldLayout>
</file>

<file path=ppt/slideLayouts/slideLayout11299.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Obj">
  <p:cSld name="Two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004242433"/>
      </p:ext>
    </p:extLst>
  </p:cSld>
  <p:clrMapOvr>
    <a:masterClrMapping/>
  </p:clrMapOvr>
</p:sldLayout>
</file>

<file path=ppt/slideLayouts/slideLayout11300.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TxTwoObj">
  <p:cSld name="Comparison">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type="datetimeFigureOut" id="{58DB32FF-34E7-9545-86A2-0DF334BA82C1}">
              <a:rPr lang="en-US" smtClean="0"/>
              <a:t>12-4-11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77838264"/>
      </p:ext>
    </p:extLst>
  </p:cSld>
  <p:clrMapOvr>
    <a:masterClrMapping/>
  </p:clrMapOvr>
</p:sldLayout>
</file>

<file path=ppt/slideLayouts/slideLayout11301.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Only">
  <p:cSld name="Title Only">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type="datetimeFigureOut" id="{58DB32FF-34E7-9545-86A2-0DF334BA82C1}">
              <a:rPr lang="en-US" smtClean="0"/>
              <a:t>12-4-11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864121480"/>
      </p:ext>
    </p:extLst>
  </p:cSld>
  <p:clrMapOvr>
    <a:masterClrMapping/>
  </p:clrMapOvr>
</p:sldLayout>
</file>

<file path=ppt/slideLayouts/slideLayout11302.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blank">
  <p:cSld name="Blank">
    <p:spTree>
      <p:nvGrpSpPr>
        <p:cNvPr id="1" name=""/>
        <p:cNvGrpSpPr/>
        <p:nvPr/>
      </p:nvGrpSpPr>
      <p:grpSpPr>
        <a:xfrm>
          <a:off x="0" y="0"/>
          <a:ext cx="0" cy="0"/>
          <a:chOff x="0" y="0"/>
          <a:chExt cy="0" cx="0"/>
        </a:xfrm>
      </p:grpSpPr>
      <p:sp>
        <p:nvSpPr>
          <p:cNvPr id="2" name="Date Placeholder 1"/>
          <p:cNvSpPr>
            <a:spLocks noGrp="1"/>
          </p:cNvSpPr>
          <p:nvPr>
            <p:ph type="dt" sz="half" idx="10"/>
          </p:nvPr>
        </p:nvSpPr>
        <p:spPr/>
        <p:txBody>
          <a:bodyPr/>
          <a:lstStyle/>
          <a:p>
            <a:fld type="datetimeFigureOut" id="{58DB32FF-34E7-9545-86A2-0DF334BA82C1}">
              <a:rPr lang="en-US" smtClean="0"/>
              <a:t>12-4-11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212382398"/>
      </p:ext>
    </p:extLst>
  </p:cSld>
  <p:clrMapOvr>
    <a:masterClrMapping/>
  </p:clrMapOvr>
</p:sldLayout>
</file>

<file path=ppt/slideLayouts/slideLayout11303.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Tx">
  <p:cSld name="Content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207327891"/>
      </p:ext>
    </p:extLst>
  </p:cSld>
  <p:clrMapOvr>
    <a:masterClrMapping/>
  </p:clrMapOvr>
</p:sldLayout>
</file>

<file path=ppt/slideLayouts/slideLayout11304.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picTx">
  <p:cSld name="Picture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425089538"/>
      </p:ext>
    </p:extLst>
  </p:cSld>
  <p:clrMapOvr>
    <a:masterClrMapping/>
  </p:clrMapOvr>
</p:sldLayout>
</file>

<file path=ppt/slideLayouts/slideLayout11305.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x">
  <p:cSld name="Title and Vertical Tex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idx="1" orient="vert"/>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198546456"/>
      </p:ext>
    </p:extLst>
  </p:cSld>
  <p:clrMapOvr>
    <a:masterClrMapping/>
  </p:clrMapOvr>
</p:sldLayout>
</file>

<file path=ppt/slideLayouts/slideLayout11306.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itleAndTx">
  <p:cSld name="Vertical Title and Text">
    <p:spTree>
      <p:nvGrpSpPr>
        <p:cNvPr id="1" name=""/>
        <p:cNvGrpSpPr/>
        <p:nvPr/>
      </p:nvGrpSpPr>
      <p:grpSpPr>
        <a:xfrm>
          <a:off x="0" y="0"/>
          <a:ext cx="0" cy="0"/>
          <a:chOff x="0" y="0"/>
          <a:chExt cy="0" cx="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idx="1" orient="vert"/>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13343876"/>
      </p:ext>
    </p:extLst>
  </p:cSld>
  <p:clrMapOvr>
    <a:masterClrMapping/>
  </p:clrMapOvr>
</p:sldLayout>
</file>

<file path=ppt/slideLayouts/slideLayout11872.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
  <p:cSld name="Title Slide">
    <p:spTree>
      <p:nvGrpSpPr>
        <p:cNvPr id="1" name=""/>
        <p:cNvGrpSpPr/>
        <p:nvPr/>
      </p:nvGrpSpPr>
      <p:grpSpPr>
        <a:xfrm>
          <a:off x="0" y="0"/>
          <a:ext cx="0" cy="0"/>
          <a:chOff x="0" y="0"/>
          <a:chExt cy="0" cx="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indent="0" algn="ctr" marL="0">
              <a:buNone/>
              <a:defRPr>
                <a:solidFill>
                  <a:schemeClr val="tx1">
                    <a:tint val="75000"/>
                  </a:schemeClr>
                </a:solidFill>
              </a:defRPr>
            </a:lvl1pPr>
            <a:lvl2pPr indent="0" algn="ctr" marL="457200">
              <a:buNone/>
              <a:defRPr>
                <a:solidFill>
                  <a:schemeClr val="tx1">
                    <a:tint val="75000"/>
                  </a:schemeClr>
                </a:solidFill>
              </a:defRPr>
            </a:lvl2pPr>
            <a:lvl3pPr indent="0" algn="ctr" marL="914400">
              <a:buNone/>
              <a:defRPr>
                <a:solidFill>
                  <a:schemeClr val="tx1">
                    <a:tint val="75000"/>
                  </a:schemeClr>
                </a:solidFill>
              </a:defRPr>
            </a:lvl3pPr>
            <a:lvl4pPr indent="0" algn="ctr" marL="1371600">
              <a:buNone/>
              <a:defRPr>
                <a:solidFill>
                  <a:schemeClr val="tx1">
                    <a:tint val="75000"/>
                  </a:schemeClr>
                </a:solidFill>
              </a:defRPr>
            </a:lvl4pPr>
            <a:lvl5pPr indent="0" algn="ctr" marL="1828800">
              <a:buNone/>
              <a:defRPr>
                <a:solidFill>
                  <a:schemeClr val="tx1">
                    <a:tint val="75000"/>
                  </a:schemeClr>
                </a:solidFill>
              </a:defRPr>
            </a:lvl5pPr>
            <a:lvl6pPr indent="0" algn="ctr" marL="2286000">
              <a:buNone/>
              <a:defRPr>
                <a:solidFill>
                  <a:schemeClr val="tx1">
                    <a:tint val="75000"/>
                  </a:schemeClr>
                </a:solidFill>
              </a:defRPr>
            </a:lvl6pPr>
            <a:lvl7pPr indent="0" algn="ctr" marL="2743200">
              <a:buNone/>
              <a:defRPr>
                <a:solidFill>
                  <a:schemeClr val="tx1">
                    <a:tint val="75000"/>
                  </a:schemeClr>
                </a:solidFill>
              </a:defRPr>
            </a:lvl7pPr>
            <a:lvl8pPr indent="0" algn="ctr" marL="3200400">
              <a:buNone/>
              <a:defRPr>
                <a:solidFill>
                  <a:schemeClr val="tx1">
                    <a:tint val="75000"/>
                  </a:schemeClr>
                </a:solidFill>
              </a:defRPr>
            </a:lvl8pPr>
            <a:lvl9pPr indent="0" algn="ctr" marL="3657600">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06519425"/>
      </p:ext>
    </p:extLst>
  </p:cSld>
  <p:clrMapOvr>
    <a:masterClrMapping/>
  </p:clrMapOvr>
</p:sldLayout>
</file>

<file path=ppt/slideLayouts/slideLayout11873.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
  <p:cSld name="Title and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1866996132"/>
      </p:ext>
    </p:extLst>
  </p:cSld>
  <p:clrMapOvr>
    <a:masterClrMapping/>
  </p:clrMapOvr>
</p:sldLayout>
</file>

<file path=ppt/slideLayouts/slideLayout11874.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secHead">
  <p:cSld name="Section Header">
    <p:spTree>
      <p:nvGrpSpPr>
        <p:cNvPr id="1" name=""/>
        <p:cNvGrpSpPr/>
        <p:nvPr/>
      </p:nvGrpSpPr>
      <p:grpSpPr>
        <a:xfrm>
          <a:off x="0" y="0"/>
          <a:ext cx="0" cy="0"/>
          <a:chOff x="0" y="0"/>
          <a:chExt cy="0" cx="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867191418"/>
      </p:ext>
    </p:extLst>
  </p:cSld>
  <p:clrMapOvr>
    <a:masterClrMapping/>
  </p:clrMapOvr>
</p:sldLayout>
</file>

<file path=ppt/slideLayouts/slideLayout11875.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Obj">
  <p:cSld name="Two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004242433"/>
      </p:ext>
    </p:extLst>
  </p:cSld>
  <p:clrMapOvr>
    <a:masterClrMapping/>
  </p:clrMapOvr>
</p:sldLayout>
</file>

<file path=ppt/slideLayouts/slideLayout11876.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TxTwoObj">
  <p:cSld name="Comparison">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type="datetimeFigureOut" id="{58DB32FF-34E7-9545-86A2-0DF334BA82C1}">
              <a:rPr lang="en-US" smtClean="0"/>
              <a:t>12-4-11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77838264"/>
      </p:ext>
    </p:extLst>
  </p:cSld>
  <p:clrMapOvr>
    <a:masterClrMapping/>
  </p:clrMapOvr>
</p:sldLayout>
</file>

<file path=ppt/slideLayouts/slideLayout11877.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Only">
  <p:cSld name="Title Only">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type="datetimeFigureOut" id="{58DB32FF-34E7-9545-86A2-0DF334BA82C1}">
              <a:rPr lang="en-US" smtClean="0"/>
              <a:t>12-4-11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864121480"/>
      </p:ext>
    </p:extLst>
  </p:cSld>
  <p:clrMapOvr>
    <a:masterClrMapping/>
  </p:clrMapOvr>
</p:sldLayout>
</file>

<file path=ppt/slideLayouts/slideLayout11878.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blank">
  <p:cSld name="Blank">
    <p:spTree>
      <p:nvGrpSpPr>
        <p:cNvPr id="1" name=""/>
        <p:cNvGrpSpPr/>
        <p:nvPr/>
      </p:nvGrpSpPr>
      <p:grpSpPr>
        <a:xfrm>
          <a:off x="0" y="0"/>
          <a:ext cx="0" cy="0"/>
          <a:chOff x="0" y="0"/>
          <a:chExt cy="0" cx="0"/>
        </a:xfrm>
      </p:grpSpPr>
      <p:sp>
        <p:nvSpPr>
          <p:cNvPr id="2" name="Date Placeholder 1"/>
          <p:cNvSpPr>
            <a:spLocks noGrp="1"/>
          </p:cNvSpPr>
          <p:nvPr>
            <p:ph type="dt" sz="half" idx="10"/>
          </p:nvPr>
        </p:nvSpPr>
        <p:spPr/>
        <p:txBody>
          <a:bodyPr/>
          <a:lstStyle/>
          <a:p>
            <a:fld type="datetimeFigureOut" id="{58DB32FF-34E7-9545-86A2-0DF334BA82C1}">
              <a:rPr lang="en-US" smtClean="0"/>
              <a:t>12-4-11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212382398"/>
      </p:ext>
    </p:extLst>
  </p:cSld>
  <p:clrMapOvr>
    <a:masterClrMapping/>
  </p:clrMapOvr>
</p:sldLayout>
</file>

<file path=ppt/slideLayouts/slideLayout11879.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Tx">
  <p:cSld name="Content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207327891"/>
      </p:ext>
    </p:extLst>
  </p:cSld>
  <p:clrMapOvr>
    <a:masterClrMapping/>
  </p:clrMapOvr>
</p:sldLayout>
</file>

<file path=ppt/slideLayouts/slideLayout11880.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picTx">
  <p:cSld name="Picture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425089538"/>
      </p:ext>
    </p:extLst>
  </p:cSld>
  <p:clrMapOvr>
    <a:masterClrMapping/>
  </p:clrMapOvr>
</p:sldLayout>
</file>

<file path=ppt/slideLayouts/slideLayout11881.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x">
  <p:cSld name="Title and Vertical Tex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idx="1" orient="vert"/>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198546456"/>
      </p:ext>
    </p:extLst>
  </p:cSld>
  <p:clrMapOvr>
    <a:masterClrMapping/>
  </p:clrMapOvr>
</p:sldLayout>
</file>

<file path=ppt/slideLayouts/slideLayout11882.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itleAndTx">
  <p:cSld name="Vertical Title and Text">
    <p:spTree>
      <p:nvGrpSpPr>
        <p:cNvPr id="1" name=""/>
        <p:cNvGrpSpPr/>
        <p:nvPr/>
      </p:nvGrpSpPr>
      <p:grpSpPr>
        <a:xfrm>
          <a:off x="0" y="0"/>
          <a:ext cx="0" cy="0"/>
          <a:chOff x="0" y="0"/>
          <a:chExt cy="0" cx="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idx="1" orient="vert"/>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13343876"/>
      </p:ext>
    </p:extLst>
  </p:cSld>
  <p:clrMapOvr>
    <a:masterClrMapping/>
  </p:clrMapOvr>
</p:sldLayout>
</file>

<file path=ppt/slideLayouts/slideLayout17968.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
  <p:cSld name="Title Slide">
    <p:spTree>
      <p:nvGrpSpPr>
        <p:cNvPr id="1" name=""/>
        <p:cNvGrpSpPr/>
        <p:nvPr/>
      </p:nvGrpSpPr>
      <p:grpSpPr>
        <a:xfrm>
          <a:off x="0" y="0"/>
          <a:ext cx="0" cy="0"/>
          <a:chOff x="0" y="0"/>
          <a:chExt cy="0" cx="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indent="0" algn="ctr" marL="0">
              <a:buNone/>
              <a:defRPr>
                <a:solidFill>
                  <a:schemeClr val="tx1">
                    <a:tint val="75000"/>
                  </a:schemeClr>
                </a:solidFill>
              </a:defRPr>
            </a:lvl1pPr>
            <a:lvl2pPr indent="0" algn="ctr" marL="457200">
              <a:buNone/>
              <a:defRPr>
                <a:solidFill>
                  <a:schemeClr val="tx1">
                    <a:tint val="75000"/>
                  </a:schemeClr>
                </a:solidFill>
              </a:defRPr>
            </a:lvl2pPr>
            <a:lvl3pPr indent="0" algn="ctr" marL="914400">
              <a:buNone/>
              <a:defRPr>
                <a:solidFill>
                  <a:schemeClr val="tx1">
                    <a:tint val="75000"/>
                  </a:schemeClr>
                </a:solidFill>
              </a:defRPr>
            </a:lvl3pPr>
            <a:lvl4pPr indent="0" algn="ctr" marL="1371600">
              <a:buNone/>
              <a:defRPr>
                <a:solidFill>
                  <a:schemeClr val="tx1">
                    <a:tint val="75000"/>
                  </a:schemeClr>
                </a:solidFill>
              </a:defRPr>
            </a:lvl4pPr>
            <a:lvl5pPr indent="0" algn="ctr" marL="1828800">
              <a:buNone/>
              <a:defRPr>
                <a:solidFill>
                  <a:schemeClr val="tx1">
                    <a:tint val="75000"/>
                  </a:schemeClr>
                </a:solidFill>
              </a:defRPr>
            </a:lvl5pPr>
            <a:lvl6pPr indent="0" algn="ctr" marL="2286000">
              <a:buNone/>
              <a:defRPr>
                <a:solidFill>
                  <a:schemeClr val="tx1">
                    <a:tint val="75000"/>
                  </a:schemeClr>
                </a:solidFill>
              </a:defRPr>
            </a:lvl6pPr>
            <a:lvl7pPr indent="0" algn="ctr" marL="2743200">
              <a:buNone/>
              <a:defRPr>
                <a:solidFill>
                  <a:schemeClr val="tx1">
                    <a:tint val="75000"/>
                  </a:schemeClr>
                </a:solidFill>
              </a:defRPr>
            </a:lvl7pPr>
            <a:lvl8pPr indent="0" algn="ctr" marL="3200400">
              <a:buNone/>
              <a:defRPr>
                <a:solidFill>
                  <a:schemeClr val="tx1">
                    <a:tint val="75000"/>
                  </a:schemeClr>
                </a:solidFill>
              </a:defRPr>
            </a:lvl8pPr>
            <a:lvl9pPr indent="0" algn="ctr" marL="3657600">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06519425"/>
      </p:ext>
    </p:extLst>
  </p:cSld>
  <p:clrMapOvr>
    <a:masterClrMapping/>
  </p:clrMapOvr>
</p:sldLayout>
</file>

<file path=ppt/slideLayouts/slideLayout17969.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
  <p:cSld name="Title and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1866996132"/>
      </p:ext>
    </p:extLst>
  </p:cSld>
  <p:clrMapOvr>
    <a:masterClrMapping/>
  </p:clrMapOvr>
</p:sldLayout>
</file>

<file path=ppt/slideLayouts/slideLayout17970.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secHead">
  <p:cSld name="Section Header">
    <p:spTree>
      <p:nvGrpSpPr>
        <p:cNvPr id="1" name=""/>
        <p:cNvGrpSpPr/>
        <p:nvPr/>
      </p:nvGrpSpPr>
      <p:grpSpPr>
        <a:xfrm>
          <a:off x="0" y="0"/>
          <a:ext cx="0" cy="0"/>
          <a:chOff x="0" y="0"/>
          <a:chExt cy="0" cx="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867191418"/>
      </p:ext>
    </p:extLst>
  </p:cSld>
  <p:clrMapOvr>
    <a:masterClrMapping/>
  </p:clrMapOvr>
</p:sldLayout>
</file>

<file path=ppt/slideLayouts/slideLayout17971.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Obj">
  <p:cSld name="Two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004242433"/>
      </p:ext>
    </p:extLst>
  </p:cSld>
  <p:clrMapOvr>
    <a:masterClrMapping/>
  </p:clrMapOvr>
</p:sldLayout>
</file>

<file path=ppt/slideLayouts/slideLayout17972.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TxTwoObj">
  <p:cSld name="Comparison">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type="datetimeFigureOut" id="{58DB32FF-34E7-9545-86A2-0DF334BA82C1}">
              <a:rPr lang="en-US" smtClean="0"/>
              <a:t>12-4-11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77838264"/>
      </p:ext>
    </p:extLst>
  </p:cSld>
  <p:clrMapOvr>
    <a:masterClrMapping/>
  </p:clrMapOvr>
</p:sldLayout>
</file>

<file path=ppt/slideLayouts/slideLayout17973.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Only">
  <p:cSld name="Title Only">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type="datetimeFigureOut" id="{58DB32FF-34E7-9545-86A2-0DF334BA82C1}">
              <a:rPr lang="en-US" smtClean="0"/>
              <a:t>12-4-11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864121480"/>
      </p:ext>
    </p:extLst>
  </p:cSld>
  <p:clrMapOvr>
    <a:masterClrMapping/>
  </p:clrMapOvr>
</p:sldLayout>
</file>

<file path=ppt/slideLayouts/slideLayout17974.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blank">
  <p:cSld name="Blank">
    <p:spTree>
      <p:nvGrpSpPr>
        <p:cNvPr id="1" name=""/>
        <p:cNvGrpSpPr/>
        <p:nvPr/>
      </p:nvGrpSpPr>
      <p:grpSpPr>
        <a:xfrm>
          <a:off x="0" y="0"/>
          <a:ext cx="0" cy="0"/>
          <a:chOff x="0" y="0"/>
          <a:chExt cy="0" cx="0"/>
        </a:xfrm>
      </p:grpSpPr>
      <p:sp>
        <p:nvSpPr>
          <p:cNvPr id="2" name="Date Placeholder 1"/>
          <p:cNvSpPr>
            <a:spLocks noGrp="1"/>
          </p:cNvSpPr>
          <p:nvPr>
            <p:ph type="dt" sz="half" idx="10"/>
          </p:nvPr>
        </p:nvSpPr>
        <p:spPr/>
        <p:txBody>
          <a:bodyPr/>
          <a:lstStyle/>
          <a:p>
            <a:fld type="datetimeFigureOut" id="{58DB32FF-34E7-9545-86A2-0DF334BA82C1}">
              <a:rPr lang="en-US" smtClean="0"/>
              <a:t>12-4-11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212382398"/>
      </p:ext>
    </p:extLst>
  </p:cSld>
  <p:clrMapOvr>
    <a:masterClrMapping/>
  </p:clrMapOvr>
</p:sldLayout>
</file>

<file path=ppt/slideLayouts/slideLayout17975.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Tx">
  <p:cSld name="Content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207327891"/>
      </p:ext>
    </p:extLst>
  </p:cSld>
  <p:clrMapOvr>
    <a:masterClrMapping/>
  </p:clrMapOvr>
</p:sldLayout>
</file>

<file path=ppt/slideLayouts/slideLayout17976.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picTx">
  <p:cSld name="Picture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425089538"/>
      </p:ext>
    </p:extLst>
  </p:cSld>
  <p:clrMapOvr>
    <a:masterClrMapping/>
  </p:clrMapOvr>
</p:sldLayout>
</file>

<file path=ppt/slideLayouts/slideLayout17977.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x">
  <p:cSld name="Title and Vertical Tex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idx="1" orient="vert"/>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198546456"/>
      </p:ext>
    </p:extLst>
  </p:cSld>
  <p:clrMapOvr>
    <a:masterClrMapping/>
  </p:clrMapOvr>
</p:sldLayout>
</file>

<file path=ppt/slideLayouts/slideLayout17978.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itleAndTx">
  <p:cSld name="Vertical Title and Text">
    <p:spTree>
      <p:nvGrpSpPr>
        <p:cNvPr id="1" name=""/>
        <p:cNvGrpSpPr/>
        <p:nvPr/>
      </p:nvGrpSpPr>
      <p:grpSpPr>
        <a:xfrm>
          <a:off x="0" y="0"/>
          <a:ext cx="0" cy="0"/>
          <a:chOff x="0" y="0"/>
          <a:chExt cy="0" cx="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idx="1" orient="vert"/>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13343876"/>
      </p:ext>
    </p:extLst>
  </p:cSld>
  <p:clrMapOvr>
    <a:masterClrMapping/>
  </p:clrMapOvr>
</p:sldLayout>
</file>

<file path=ppt/slideLayouts/slideLayout17984.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
  <p:cSld name="Title Slide">
    <p:spTree>
      <p:nvGrpSpPr>
        <p:cNvPr id="1" name=""/>
        <p:cNvGrpSpPr/>
        <p:nvPr/>
      </p:nvGrpSpPr>
      <p:grpSpPr>
        <a:xfrm>
          <a:off x="0" y="0"/>
          <a:ext cx="0" cy="0"/>
          <a:chOff x="0" y="0"/>
          <a:chExt cy="0" cx="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indent="0" algn="ctr" marL="0">
              <a:buNone/>
              <a:defRPr>
                <a:solidFill>
                  <a:schemeClr val="tx1">
                    <a:tint val="75000"/>
                  </a:schemeClr>
                </a:solidFill>
              </a:defRPr>
            </a:lvl1pPr>
            <a:lvl2pPr indent="0" algn="ctr" marL="457200">
              <a:buNone/>
              <a:defRPr>
                <a:solidFill>
                  <a:schemeClr val="tx1">
                    <a:tint val="75000"/>
                  </a:schemeClr>
                </a:solidFill>
              </a:defRPr>
            </a:lvl2pPr>
            <a:lvl3pPr indent="0" algn="ctr" marL="914400">
              <a:buNone/>
              <a:defRPr>
                <a:solidFill>
                  <a:schemeClr val="tx1">
                    <a:tint val="75000"/>
                  </a:schemeClr>
                </a:solidFill>
              </a:defRPr>
            </a:lvl3pPr>
            <a:lvl4pPr indent="0" algn="ctr" marL="1371600">
              <a:buNone/>
              <a:defRPr>
                <a:solidFill>
                  <a:schemeClr val="tx1">
                    <a:tint val="75000"/>
                  </a:schemeClr>
                </a:solidFill>
              </a:defRPr>
            </a:lvl4pPr>
            <a:lvl5pPr indent="0" algn="ctr" marL="1828800">
              <a:buNone/>
              <a:defRPr>
                <a:solidFill>
                  <a:schemeClr val="tx1">
                    <a:tint val="75000"/>
                  </a:schemeClr>
                </a:solidFill>
              </a:defRPr>
            </a:lvl5pPr>
            <a:lvl6pPr indent="0" algn="ctr" marL="2286000">
              <a:buNone/>
              <a:defRPr>
                <a:solidFill>
                  <a:schemeClr val="tx1">
                    <a:tint val="75000"/>
                  </a:schemeClr>
                </a:solidFill>
              </a:defRPr>
            </a:lvl6pPr>
            <a:lvl7pPr indent="0" algn="ctr" marL="2743200">
              <a:buNone/>
              <a:defRPr>
                <a:solidFill>
                  <a:schemeClr val="tx1">
                    <a:tint val="75000"/>
                  </a:schemeClr>
                </a:solidFill>
              </a:defRPr>
            </a:lvl7pPr>
            <a:lvl8pPr indent="0" algn="ctr" marL="3200400">
              <a:buNone/>
              <a:defRPr>
                <a:solidFill>
                  <a:schemeClr val="tx1">
                    <a:tint val="75000"/>
                  </a:schemeClr>
                </a:solidFill>
              </a:defRPr>
            </a:lvl8pPr>
            <a:lvl9pPr indent="0" algn="ctr" marL="3657600">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06519425"/>
      </p:ext>
    </p:extLst>
  </p:cSld>
  <p:clrMapOvr>
    <a:masterClrMapping/>
  </p:clrMapOvr>
</p:sldLayout>
</file>

<file path=ppt/slideLayouts/slideLayout17985.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
  <p:cSld name="Title and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1866996132"/>
      </p:ext>
    </p:extLst>
  </p:cSld>
  <p:clrMapOvr>
    <a:masterClrMapping/>
  </p:clrMapOvr>
</p:sldLayout>
</file>

<file path=ppt/slideLayouts/slideLayout17986.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secHead">
  <p:cSld name="Section Header">
    <p:spTree>
      <p:nvGrpSpPr>
        <p:cNvPr id="1" name=""/>
        <p:cNvGrpSpPr/>
        <p:nvPr/>
      </p:nvGrpSpPr>
      <p:grpSpPr>
        <a:xfrm>
          <a:off x="0" y="0"/>
          <a:ext cx="0" cy="0"/>
          <a:chOff x="0" y="0"/>
          <a:chExt cy="0" cx="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867191418"/>
      </p:ext>
    </p:extLst>
  </p:cSld>
  <p:clrMapOvr>
    <a:masterClrMapping/>
  </p:clrMapOvr>
</p:sldLayout>
</file>

<file path=ppt/slideLayouts/slideLayout17987.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Obj">
  <p:cSld name="Two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004242433"/>
      </p:ext>
    </p:extLst>
  </p:cSld>
  <p:clrMapOvr>
    <a:masterClrMapping/>
  </p:clrMapOvr>
</p:sldLayout>
</file>

<file path=ppt/slideLayouts/slideLayout17988.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TxTwoObj">
  <p:cSld name="Comparison">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type="datetimeFigureOut" id="{58DB32FF-34E7-9545-86A2-0DF334BA82C1}">
              <a:rPr lang="en-US" smtClean="0"/>
              <a:t>12-4-11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77838264"/>
      </p:ext>
    </p:extLst>
  </p:cSld>
  <p:clrMapOvr>
    <a:masterClrMapping/>
  </p:clrMapOvr>
</p:sldLayout>
</file>

<file path=ppt/slideLayouts/slideLayout17989.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Only">
  <p:cSld name="Title Only">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type="datetimeFigureOut" id="{58DB32FF-34E7-9545-86A2-0DF334BA82C1}">
              <a:rPr lang="en-US" smtClean="0"/>
              <a:t>12-4-11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864121480"/>
      </p:ext>
    </p:extLst>
  </p:cSld>
  <p:clrMapOvr>
    <a:masterClrMapping/>
  </p:clrMapOvr>
</p:sldLayout>
</file>

<file path=ppt/slideLayouts/slideLayout17990.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blank">
  <p:cSld name="Blank">
    <p:spTree>
      <p:nvGrpSpPr>
        <p:cNvPr id="1" name=""/>
        <p:cNvGrpSpPr/>
        <p:nvPr/>
      </p:nvGrpSpPr>
      <p:grpSpPr>
        <a:xfrm>
          <a:off x="0" y="0"/>
          <a:ext cx="0" cy="0"/>
          <a:chOff x="0" y="0"/>
          <a:chExt cy="0" cx="0"/>
        </a:xfrm>
      </p:grpSpPr>
      <p:sp>
        <p:nvSpPr>
          <p:cNvPr id="2" name="Date Placeholder 1"/>
          <p:cNvSpPr>
            <a:spLocks noGrp="1"/>
          </p:cNvSpPr>
          <p:nvPr>
            <p:ph type="dt" sz="half" idx="10"/>
          </p:nvPr>
        </p:nvSpPr>
        <p:spPr/>
        <p:txBody>
          <a:bodyPr/>
          <a:lstStyle/>
          <a:p>
            <a:fld type="datetimeFigureOut" id="{58DB32FF-34E7-9545-86A2-0DF334BA82C1}">
              <a:rPr lang="en-US" smtClean="0"/>
              <a:t>12-4-11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212382398"/>
      </p:ext>
    </p:extLst>
  </p:cSld>
  <p:clrMapOvr>
    <a:masterClrMapping/>
  </p:clrMapOvr>
</p:sldLayout>
</file>

<file path=ppt/slideLayouts/slideLayout17991.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Tx">
  <p:cSld name="Content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207327891"/>
      </p:ext>
    </p:extLst>
  </p:cSld>
  <p:clrMapOvr>
    <a:masterClrMapping/>
  </p:clrMapOvr>
</p:sldLayout>
</file>

<file path=ppt/slideLayouts/slideLayout17992.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picTx">
  <p:cSld name="Picture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425089538"/>
      </p:ext>
    </p:extLst>
  </p:cSld>
  <p:clrMapOvr>
    <a:masterClrMapping/>
  </p:clrMapOvr>
</p:sldLayout>
</file>

<file path=ppt/slideLayouts/slideLayout17993.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x">
  <p:cSld name="Title and Vertical Tex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idx="1" orient="vert"/>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198546456"/>
      </p:ext>
    </p:extLst>
  </p:cSld>
  <p:clrMapOvr>
    <a:masterClrMapping/>
  </p:clrMapOvr>
</p:sldLayout>
</file>

<file path=ppt/slideLayouts/slideLayout17994.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itleAndTx">
  <p:cSld name="Vertical Title and Text">
    <p:spTree>
      <p:nvGrpSpPr>
        <p:cNvPr id="1" name=""/>
        <p:cNvGrpSpPr/>
        <p:nvPr/>
      </p:nvGrpSpPr>
      <p:grpSpPr>
        <a:xfrm>
          <a:off x="0" y="0"/>
          <a:ext cx="0" cy="0"/>
          <a:chOff x="0" y="0"/>
          <a:chExt cy="0" cx="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idx="1" orient="vert"/>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13343876"/>
      </p:ext>
    </p:extLst>
  </p:cSld>
  <p:clrMapOvr>
    <a:masterClrMapping/>
  </p:clrMapOvr>
</p:sldLayout>
</file>

<file path=ppt/slideLayouts/slideLayout18000.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
  <p:cSld name="Title Slide">
    <p:spTree>
      <p:nvGrpSpPr>
        <p:cNvPr id="1" name=""/>
        <p:cNvGrpSpPr/>
        <p:nvPr/>
      </p:nvGrpSpPr>
      <p:grpSpPr>
        <a:xfrm>
          <a:off x="0" y="0"/>
          <a:ext cx="0" cy="0"/>
          <a:chOff x="0" y="0"/>
          <a:chExt cy="0" cx="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indent="0" algn="ctr" marL="0">
              <a:buNone/>
              <a:defRPr>
                <a:solidFill>
                  <a:schemeClr val="tx1">
                    <a:tint val="75000"/>
                  </a:schemeClr>
                </a:solidFill>
              </a:defRPr>
            </a:lvl1pPr>
            <a:lvl2pPr indent="0" algn="ctr" marL="457200">
              <a:buNone/>
              <a:defRPr>
                <a:solidFill>
                  <a:schemeClr val="tx1">
                    <a:tint val="75000"/>
                  </a:schemeClr>
                </a:solidFill>
              </a:defRPr>
            </a:lvl2pPr>
            <a:lvl3pPr indent="0" algn="ctr" marL="914400">
              <a:buNone/>
              <a:defRPr>
                <a:solidFill>
                  <a:schemeClr val="tx1">
                    <a:tint val="75000"/>
                  </a:schemeClr>
                </a:solidFill>
              </a:defRPr>
            </a:lvl3pPr>
            <a:lvl4pPr indent="0" algn="ctr" marL="1371600">
              <a:buNone/>
              <a:defRPr>
                <a:solidFill>
                  <a:schemeClr val="tx1">
                    <a:tint val="75000"/>
                  </a:schemeClr>
                </a:solidFill>
              </a:defRPr>
            </a:lvl4pPr>
            <a:lvl5pPr indent="0" algn="ctr" marL="1828800">
              <a:buNone/>
              <a:defRPr>
                <a:solidFill>
                  <a:schemeClr val="tx1">
                    <a:tint val="75000"/>
                  </a:schemeClr>
                </a:solidFill>
              </a:defRPr>
            </a:lvl5pPr>
            <a:lvl6pPr indent="0" algn="ctr" marL="2286000">
              <a:buNone/>
              <a:defRPr>
                <a:solidFill>
                  <a:schemeClr val="tx1">
                    <a:tint val="75000"/>
                  </a:schemeClr>
                </a:solidFill>
              </a:defRPr>
            </a:lvl6pPr>
            <a:lvl7pPr indent="0" algn="ctr" marL="2743200">
              <a:buNone/>
              <a:defRPr>
                <a:solidFill>
                  <a:schemeClr val="tx1">
                    <a:tint val="75000"/>
                  </a:schemeClr>
                </a:solidFill>
              </a:defRPr>
            </a:lvl7pPr>
            <a:lvl8pPr indent="0" algn="ctr" marL="3200400">
              <a:buNone/>
              <a:defRPr>
                <a:solidFill>
                  <a:schemeClr val="tx1">
                    <a:tint val="75000"/>
                  </a:schemeClr>
                </a:solidFill>
              </a:defRPr>
            </a:lvl8pPr>
            <a:lvl9pPr indent="0" algn="ctr" marL="3657600">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06519425"/>
      </p:ext>
    </p:extLst>
  </p:cSld>
  <p:clrMapOvr>
    <a:masterClrMapping/>
  </p:clrMapOvr>
</p:sldLayout>
</file>

<file path=ppt/slideLayouts/slideLayout18001.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
  <p:cSld name="Title and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1866996132"/>
      </p:ext>
    </p:extLst>
  </p:cSld>
  <p:clrMapOvr>
    <a:masterClrMapping/>
  </p:clrMapOvr>
</p:sldLayout>
</file>

<file path=ppt/slideLayouts/slideLayout18002.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secHead">
  <p:cSld name="Section Header">
    <p:spTree>
      <p:nvGrpSpPr>
        <p:cNvPr id="1" name=""/>
        <p:cNvGrpSpPr/>
        <p:nvPr/>
      </p:nvGrpSpPr>
      <p:grpSpPr>
        <a:xfrm>
          <a:off x="0" y="0"/>
          <a:ext cx="0" cy="0"/>
          <a:chOff x="0" y="0"/>
          <a:chExt cy="0" cx="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867191418"/>
      </p:ext>
    </p:extLst>
  </p:cSld>
  <p:clrMapOvr>
    <a:masterClrMapping/>
  </p:clrMapOvr>
</p:sldLayout>
</file>

<file path=ppt/slideLayouts/slideLayout18003.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Obj">
  <p:cSld name="Two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004242433"/>
      </p:ext>
    </p:extLst>
  </p:cSld>
  <p:clrMapOvr>
    <a:masterClrMapping/>
  </p:clrMapOvr>
</p:sldLayout>
</file>

<file path=ppt/slideLayouts/slideLayout18004.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TxTwoObj">
  <p:cSld name="Comparison">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type="datetimeFigureOut" id="{58DB32FF-34E7-9545-86A2-0DF334BA82C1}">
              <a:rPr lang="en-US" smtClean="0"/>
              <a:t>12-4-11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77838264"/>
      </p:ext>
    </p:extLst>
  </p:cSld>
  <p:clrMapOvr>
    <a:masterClrMapping/>
  </p:clrMapOvr>
</p:sldLayout>
</file>

<file path=ppt/slideLayouts/slideLayout18005.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Only">
  <p:cSld name="Title Only">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type="datetimeFigureOut" id="{58DB32FF-34E7-9545-86A2-0DF334BA82C1}">
              <a:rPr lang="en-US" smtClean="0"/>
              <a:t>12-4-11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864121480"/>
      </p:ext>
    </p:extLst>
  </p:cSld>
  <p:clrMapOvr>
    <a:masterClrMapping/>
  </p:clrMapOvr>
</p:sldLayout>
</file>

<file path=ppt/slideLayouts/slideLayout18006.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blank">
  <p:cSld name="Blank">
    <p:spTree>
      <p:nvGrpSpPr>
        <p:cNvPr id="1" name=""/>
        <p:cNvGrpSpPr/>
        <p:nvPr/>
      </p:nvGrpSpPr>
      <p:grpSpPr>
        <a:xfrm>
          <a:off x="0" y="0"/>
          <a:ext cx="0" cy="0"/>
          <a:chOff x="0" y="0"/>
          <a:chExt cy="0" cx="0"/>
        </a:xfrm>
      </p:grpSpPr>
      <p:sp>
        <p:nvSpPr>
          <p:cNvPr id="2" name="Date Placeholder 1"/>
          <p:cNvSpPr>
            <a:spLocks noGrp="1"/>
          </p:cNvSpPr>
          <p:nvPr>
            <p:ph type="dt" sz="half" idx="10"/>
          </p:nvPr>
        </p:nvSpPr>
        <p:spPr/>
        <p:txBody>
          <a:bodyPr/>
          <a:lstStyle/>
          <a:p>
            <a:fld type="datetimeFigureOut" id="{58DB32FF-34E7-9545-86A2-0DF334BA82C1}">
              <a:rPr lang="en-US" smtClean="0"/>
              <a:t>12-4-11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212382398"/>
      </p:ext>
    </p:extLst>
  </p:cSld>
  <p:clrMapOvr>
    <a:masterClrMapping/>
  </p:clrMapOvr>
</p:sldLayout>
</file>

<file path=ppt/slideLayouts/slideLayout18007.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Tx">
  <p:cSld name="Content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207327891"/>
      </p:ext>
    </p:extLst>
  </p:cSld>
  <p:clrMapOvr>
    <a:masterClrMapping/>
  </p:clrMapOvr>
</p:sldLayout>
</file>

<file path=ppt/slideLayouts/slideLayout18008.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picTx">
  <p:cSld name="Picture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425089538"/>
      </p:ext>
    </p:extLst>
  </p:cSld>
  <p:clrMapOvr>
    <a:masterClrMapping/>
  </p:clrMapOvr>
</p:sldLayout>
</file>

<file path=ppt/slideLayouts/slideLayout18009.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x">
  <p:cSld name="Title and Vertical Tex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idx="1" orient="vert"/>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198546456"/>
      </p:ext>
    </p:extLst>
  </p:cSld>
  <p:clrMapOvr>
    <a:masterClrMapping/>
  </p:clrMapOvr>
</p:sldLayout>
</file>

<file path=ppt/slideLayouts/slideLayout18010.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itleAndTx">
  <p:cSld name="Vertical Title and Text">
    <p:spTree>
      <p:nvGrpSpPr>
        <p:cNvPr id="1" name=""/>
        <p:cNvGrpSpPr/>
        <p:nvPr/>
      </p:nvGrpSpPr>
      <p:grpSpPr>
        <a:xfrm>
          <a:off x="0" y="0"/>
          <a:ext cx="0" cy="0"/>
          <a:chOff x="0" y="0"/>
          <a:chExt cy="0" cx="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idx="1" orient="vert"/>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13343876"/>
      </p:ext>
    </p:extLst>
  </p:cSld>
  <p:clrMapOvr>
    <a:masterClrMapping/>
  </p:clrMapOvr>
</p:sldLayout>
</file>

<file path=ppt/slideLayouts/slideLayout18016.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
  <p:cSld name="Title Slide">
    <p:spTree>
      <p:nvGrpSpPr>
        <p:cNvPr id="1" name=""/>
        <p:cNvGrpSpPr/>
        <p:nvPr/>
      </p:nvGrpSpPr>
      <p:grpSpPr>
        <a:xfrm>
          <a:off x="0" y="0"/>
          <a:ext cx="0" cy="0"/>
          <a:chOff x="0" y="0"/>
          <a:chExt cy="0" cx="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indent="0" algn="ctr" marL="0">
              <a:buNone/>
              <a:defRPr>
                <a:solidFill>
                  <a:schemeClr val="tx1">
                    <a:tint val="75000"/>
                  </a:schemeClr>
                </a:solidFill>
              </a:defRPr>
            </a:lvl1pPr>
            <a:lvl2pPr indent="0" algn="ctr" marL="457200">
              <a:buNone/>
              <a:defRPr>
                <a:solidFill>
                  <a:schemeClr val="tx1">
                    <a:tint val="75000"/>
                  </a:schemeClr>
                </a:solidFill>
              </a:defRPr>
            </a:lvl2pPr>
            <a:lvl3pPr indent="0" algn="ctr" marL="914400">
              <a:buNone/>
              <a:defRPr>
                <a:solidFill>
                  <a:schemeClr val="tx1">
                    <a:tint val="75000"/>
                  </a:schemeClr>
                </a:solidFill>
              </a:defRPr>
            </a:lvl3pPr>
            <a:lvl4pPr indent="0" algn="ctr" marL="1371600">
              <a:buNone/>
              <a:defRPr>
                <a:solidFill>
                  <a:schemeClr val="tx1">
                    <a:tint val="75000"/>
                  </a:schemeClr>
                </a:solidFill>
              </a:defRPr>
            </a:lvl4pPr>
            <a:lvl5pPr indent="0" algn="ctr" marL="1828800">
              <a:buNone/>
              <a:defRPr>
                <a:solidFill>
                  <a:schemeClr val="tx1">
                    <a:tint val="75000"/>
                  </a:schemeClr>
                </a:solidFill>
              </a:defRPr>
            </a:lvl5pPr>
            <a:lvl6pPr indent="0" algn="ctr" marL="2286000">
              <a:buNone/>
              <a:defRPr>
                <a:solidFill>
                  <a:schemeClr val="tx1">
                    <a:tint val="75000"/>
                  </a:schemeClr>
                </a:solidFill>
              </a:defRPr>
            </a:lvl6pPr>
            <a:lvl7pPr indent="0" algn="ctr" marL="2743200">
              <a:buNone/>
              <a:defRPr>
                <a:solidFill>
                  <a:schemeClr val="tx1">
                    <a:tint val="75000"/>
                  </a:schemeClr>
                </a:solidFill>
              </a:defRPr>
            </a:lvl7pPr>
            <a:lvl8pPr indent="0" algn="ctr" marL="3200400">
              <a:buNone/>
              <a:defRPr>
                <a:solidFill>
                  <a:schemeClr val="tx1">
                    <a:tint val="75000"/>
                  </a:schemeClr>
                </a:solidFill>
              </a:defRPr>
            </a:lvl8pPr>
            <a:lvl9pPr indent="0" algn="ctr" marL="3657600">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06519425"/>
      </p:ext>
    </p:extLst>
  </p:cSld>
  <p:clrMapOvr>
    <a:masterClrMapping/>
  </p:clrMapOvr>
</p:sldLayout>
</file>

<file path=ppt/slideLayouts/slideLayout18017.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
  <p:cSld name="Title and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1866996132"/>
      </p:ext>
    </p:extLst>
  </p:cSld>
  <p:clrMapOvr>
    <a:masterClrMapping/>
  </p:clrMapOvr>
</p:sldLayout>
</file>

<file path=ppt/slideLayouts/slideLayout18018.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secHead">
  <p:cSld name="Section Header">
    <p:spTree>
      <p:nvGrpSpPr>
        <p:cNvPr id="1" name=""/>
        <p:cNvGrpSpPr/>
        <p:nvPr/>
      </p:nvGrpSpPr>
      <p:grpSpPr>
        <a:xfrm>
          <a:off x="0" y="0"/>
          <a:ext cx="0" cy="0"/>
          <a:chOff x="0" y="0"/>
          <a:chExt cy="0" cx="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867191418"/>
      </p:ext>
    </p:extLst>
  </p:cSld>
  <p:clrMapOvr>
    <a:masterClrMapping/>
  </p:clrMapOvr>
</p:sldLayout>
</file>

<file path=ppt/slideLayouts/slideLayout18019.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Obj">
  <p:cSld name="Two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004242433"/>
      </p:ext>
    </p:extLst>
  </p:cSld>
  <p:clrMapOvr>
    <a:masterClrMapping/>
  </p:clrMapOvr>
</p:sldLayout>
</file>

<file path=ppt/slideLayouts/slideLayout18020.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TxTwoObj">
  <p:cSld name="Comparison">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type="datetimeFigureOut" id="{58DB32FF-34E7-9545-86A2-0DF334BA82C1}">
              <a:rPr lang="en-US" smtClean="0"/>
              <a:t>12-4-11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77838264"/>
      </p:ext>
    </p:extLst>
  </p:cSld>
  <p:clrMapOvr>
    <a:masterClrMapping/>
  </p:clrMapOvr>
</p:sldLayout>
</file>

<file path=ppt/slideLayouts/slideLayout18021.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Only">
  <p:cSld name="Title Only">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type="datetimeFigureOut" id="{58DB32FF-34E7-9545-86A2-0DF334BA82C1}">
              <a:rPr lang="en-US" smtClean="0"/>
              <a:t>12-4-11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864121480"/>
      </p:ext>
    </p:extLst>
  </p:cSld>
  <p:clrMapOvr>
    <a:masterClrMapping/>
  </p:clrMapOvr>
</p:sldLayout>
</file>

<file path=ppt/slideLayouts/slideLayout18022.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blank">
  <p:cSld name="Blank">
    <p:spTree>
      <p:nvGrpSpPr>
        <p:cNvPr id="1" name=""/>
        <p:cNvGrpSpPr/>
        <p:nvPr/>
      </p:nvGrpSpPr>
      <p:grpSpPr>
        <a:xfrm>
          <a:off x="0" y="0"/>
          <a:ext cx="0" cy="0"/>
          <a:chOff x="0" y="0"/>
          <a:chExt cy="0" cx="0"/>
        </a:xfrm>
      </p:grpSpPr>
      <p:sp>
        <p:nvSpPr>
          <p:cNvPr id="2" name="Date Placeholder 1"/>
          <p:cNvSpPr>
            <a:spLocks noGrp="1"/>
          </p:cNvSpPr>
          <p:nvPr>
            <p:ph type="dt" sz="half" idx="10"/>
          </p:nvPr>
        </p:nvSpPr>
        <p:spPr/>
        <p:txBody>
          <a:bodyPr/>
          <a:lstStyle/>
          <a:p>
            <a:fld type="datetimeFigureOut" id="{58DB32FF-34E7-9545-86A2-0DF334BA82C1}">
              <a:rPr lang="en-US" smtClean="0"/>
              <a:t>12-4-11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212382398"/>
      </p:ext>
    </p:extLst>
  </p:cSld>
  <p:clrMapOvr>
    <a:masterClrMapping/>
  </p:clrMapOvr>
</p:sldLayout>
</file>

<file path=ppt/slideLayouts/slideLayout18023.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Tx">
  <p:cSld name="Content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207327891"/>
      </p:ext>
    </p:extLst>
  </p:cSld>
  <p:clrMapOvr>
    <a:masterClrMapping/>
  </p:clrMapOvr>
</p:sldLayout>
</file>

<file path=ppt/slideLayouts/slideLayout18024.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picTx">
  <p:cSld name="Picture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425089538"/>
      </p:ext>
    </p:extLst>
  </p:cSld>
  <p:clrMapOvr>
    <a:masterClrMapping/>
  </p:clrMapOvr>
</p:sldLayout>
</file>

<file path=ppt/slideLayouts/slideLayout18025.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x">
  <p:cSld name="Title and Vertical Tex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idx="1" orient="vert"/>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198546456"/>
      </p:ext>
    </p:extLst>
  </p:cSld>
  <p:clrMapOvr>
    <a:masterClrMapping/>
  </p:clrMapOvr>
</p:sldLayout>
</file>

<file path=ppt/slideLayouts/slideLayout18026.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itleAndTx">
  <p:cSld name="Vertical Title and Text">
    <p:spTree>
      <p:nvGrpSpPr>
        <p:cNvPr id="1" name=""/>
        <p:cNvGrpSpPr/>
        <p:nvPr/>
      </p:nvGrpSpPr>
      <p:grpSpPr>
        <a:xfrm>
          <a:off x="0" y="0"/>
          <a:ext cx="0" cy="0"/>
          <a:chOff x="0" y="0"/>
          <a:chExt cy="0" cx="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idx="1" orient="vert"/>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13343876"/>
      </p:ext>
    </p:extLst>
  </p:cSld>
  <p:clrMapOvr>
    <a:masterClrMapping/>
  </p:clrMapOvr>
</p:sldLayout>
</file>

<file path=ppt/slideLayouts/slideLayout18032.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
  <p:cSld name="Title Slide">
    <p:spTree>
      <p:nvGrpSpPr>
        <p:cNvPr id="1" name=""/>
        <p:cNvGrpSpPr/>
        <p:nvPr/>
      </p:nvGrpSpPr>
      <p:grpSpPr>
        <a:xfrm>
          <a:off x="0" y="0"/>
          <a:ext cx="0" cy="0"/>
          <a:chOff x="0" y="0"/>
          <a:chExt cy="0" cx="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indent="0" algn="ctr" marL="0">
              <a:buNone/>
              <a:defRPr>
                <a:solidFill>
                  <a:schemeClr val="tx1">
                    <a:tint val="75000"/>
                  </a:schemeClr>
                </a:solidFill>
              </a:defRPr>
            </a:lvl1pPr>
            <a:lvl2pPr indent="0" algn="ctr" marL="457200">
              <a:buNone/>
              <a:defRPr>
                <a:solidFill>
                  <a:schemeClr val="tx1">
                    <a:tint val="75000"/>
                  </a:schemeClr>
                </a:solidFill>
              </a:defRPr>
            </a:lvl2pPr>
            <a:lvl3pPr indent="0" algn="ctr" marL="914400">
              <a:buNone/>
              <a:defRPr>
                <a:solidFill>
                  <a:schemeClr val="tx1">
                    <a:tint val="75000"/>
                  </a:schemeClr>
                </a:solidFill>
              </a:defRPr>
            </a:lvl3pPr>
            <a:lvl4pPr indent="0" algn="ctr" marL="1371600">
              <a:buNone/>
              <a:defRPr>
                <a:solidFill>
                  <a:schemeClr val="tx1">
                    <a:tint val="75000"/>
                  </a:schemeClr>
                </a:solidFill>
              </a:defRPr>
            </a:lvl4pPr>
            <a:lvl5pPr indent="0" algn="ctr" marL="1828800">
              <a:buNone/>
              <a:defRPr>
                <a:solidFill>
                  <a:schemeClr val="tx1">
                    <a:tint val="75000"/>
                  </a:schemeClr>
                </a:solidFill>
              </a:defRPr>
            </a:lvl5pPr>
            <a:lvl6pPr indent="0" algn="ctr" marL="2286000">
              <a:buNone/>
              <a:defRPr>
                <a:solidFill>
                  <a:schemeClr val="tx1">
                    <a:tint val="75000"/>
                  </a:schemeClr>
                </a:solidFill>
              </a:defRPr>
            </a:lvl6pPr>
            <a:lvl7pPr indent="0" algn="ctr" marL="2743200">
              <a:buNone/>
              <a:defRPr>
                <a:solidFill>
                  <a:schemeClr val="tx1">
                    <a:tint val="75000"/>
                  </a:schemeClr>
                </a:solidFill>
              </a:defRPr>
            </a:lvl7pPr>
            <a:lvl8pPr indent="0" algn="ctr" marL="3200400">
              <a:buNone/>
              <a:defRPr>
                <a:solidFill>
                  <a:schemeClr val="tx1">
                    <a:tint val="75000"/>
                  </a:schemeClr>
                </a:solidFill>
              </a:defRPr>
            </a:lvl8pPr>
            <a:lvl9pPr indent="0" algn="ctr" marL="3657600">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06519425"/>
      </p:ext>
    </p:extLst>
  </p:cSld>
  <p:clrMapOvr>
    <a:masterClrMapping/>
  </p:clrMapOvr>
</p:sldLayout>
</file>

<file path=ppt/slideLayouts/slideLayout18033.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
  <p:cSld name="Title and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1866996132"/>
      </p:ext>
    </p:extLst>
  </p:cSld>
  <p:clrMapOvr>
    <a:masterClrMapping/>
  </p:clrMapOvr>
</p:sldLayout>
</file>

<file path=ppt/slideLayouts/slideLayout18034.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secHead">
  <p:cSld name="Section Header">
    <p:spTree>
      <p:nvGrpSpPr>
        <p:cNvPr id="1" name=""/>
        <p:cNvGrpSpPr/>
        <p:nvPr/>
      </p:nvGrpSpPr>
      <p:grpSpPr>
        <a:xfrm>
          <a:off x="0" y="0"/>
          <a:ext cx="0" cy="0"/>
          <a:chOff x="0" y="0"/>
          <a:chExt cy="0" cx="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867191418"/>
      </p:ext>
    </p:extLst>
  </p:cSld>
  <p:clrMapOvr>
    <a:masterClrMapping/>
  </p:clrMapOvr>
</p:sldLayout>
</file>

<file path=ppt/slideLayouts/slideLayout18035.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Obj">
  <p:cSld name="Two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004242433"/>
      </p:ext>
    </p:extLst>
  </p:cSld>
  <p:clrMapOvr>
    <a:masterClrMapping/>
  </p:clrMapOvr>
</p:sldLayout>
</file>

<file path=ppt/slideLayouts/slideLayout18036.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TxTwoObj">
  <p:cSld name="Comparison">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type="datetimeFigureOut" id="{58DB32FF-34E7-9545-86A2-0DF334BA82C1}">
              <a:rPr lang="en-US" smtClean="0"/>
              <a:t>12-4-11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77838264"/>
      </p:ext>
    </p:extLst>
  </p:cSld>
  <p:clrMapOvr>
    <a:masterClrMapping/>
  </p:clrMapOvr>
</p:sldLayout>
</file>

<file path=ppt/slideLayouts/slideLayout18037.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Only">
  <p:cSld name="Title Only">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type="datetimeFigureOut" id="{58DB32FF-34E7-9545-86A2-0DF334BA82C1}">
              <a:rPr lang="en-US" smtClean="0"/>
              <a:t>12-4-11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864121480"/>
      </p:ext>
    </p:extLst>
  </p:cSld>
  <p:clrMapOvr>
    <a:masterClrMapping/>
  </p:clrMapOvr>
</p:sldLayout>
</file>

<file path=ppt/slideLayouts/slideLayout18038.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blank">
  <p:cSld name="Blank">
    <p:spTree>
      <p:nvGrpSpPr>
        <p:cNvPr id="1" name=""/>
        <p:cNvGrpSpPr/>
        <p:nvPr/>
      </p:nvGrpSpPr>
      <p:grpSpPr>
        <a:xfrm>
          <a:off x="0" y="0"/>
          <a:ext cx="0" cy="0"/>
          <a:chOff x="0" y="0"/>
          <a:chExt cy="0" cx="0"/>
        </a:xfrm>
      </p:grpSpPr>
      <p:sp>
        <p:nvSpPr>
          <p:cNvPr id="2" name="Date Placeholder 1"/>
          <p:cNvSpPr>
            <a:spLocks noGrp="1"/>
          </p:cNvSpPr>
          <p:nvPr>
            <p:ph type="dt" sz="half" idx="10"/>
          </p:nvPr>
        </p:nvSpPr>
        <p:spPr/>
        <p:txBody>
          <a:bodyPr/>
          <a:lstStyle/>
          <a:p>
            <a:fld type="datetimeFigureOut" id="{58DB32FF-34E7-9545-86A2-0DF334BA82C1}">
              <a:rPr lang="en-US" smtClean="0"/>
              <a:t>12-4-11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212382398"/>
      </p:ext>
    </p:extLst>
  </p:cSld>
  <p:clrMapOvr>
    <a:masterClrMapping/>
  </p:clrMapOvr>
</p:sldLayout>
</file>

<file path=ppt/slideLayouts/slideLayout18039.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Tx">
  <p:cSld name="Content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207327891"/>
      </p:ext>
    </p:extLst>
  </p:cSld>
  <p:clrMapOvr>
    <a:masterClrMapping/>
  </p:clrMapOvr>
</p:sldLayout>
</file>

<file path=ppt/slideLayouts/slideLayout18040.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picTx">
  <p:cSld name="Picture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425089538"/>
      </p:ext>
    </p:extLst>
  </p:cSld>
  <p:clrMapOvr>
    <a:masterClrMapping/>
  </p:clrMapOvr>
</p:sldLayout>
</file>

<file path=ppt/slideLayouts/slideLayout18041.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x">
  <p:cSld name="Title and Vertical Tex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idx="1" orient="vert"/>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198546456"/>
      </p:ext>
    </p:extLst>
  </p:cSld>
  <p:clrMapOvr>
    <a:masterClrMapping/>
  </p:clrMapOvr>
</p:sldLayout>
</file>

<file path=ppt/slideLayouts/slideLayout18042.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itleAndTx">
  <p:cSld name="Vertical Title and Text">
    <p:spTree>
      <p:nvGrpSpPr>
        <p:cNvPr id="1" name=""/>
        <p:cNvGrpSpPr/>
        <p:nvPr/>
      </p:nvGrpSpPr>
      <p:grpSpPr>
        <a:xfrm>
          <a:off x="0" y="0"/>
          <a:ext cx="0" cy="0"/>
          <a:chOff x="0" y="0"/>
          <a:chExt cy="0" cx="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idx="1" orient="vert"/>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13343876"/>
      </p:ext>
    </p:extLst>
  </p:cSld>
  <p:clrMapOvr>
    <a:masterClrMapping/>
  </p:clrMapOvr>
</p:sldLayout>
</file>

<file path=ppt/slideLayouts/slideLayout18048.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
  <p:cSld name="Title Slide">
    <p:spTree>
      <p:nvGrpSpPr>
        <p:cNvPr id="1" name=""/>
        <p:cNvGrpSpPr/>
        <p:nvPr/>
      </p:nvGrpSpPr>
      <p:grpSpPr>
        <a:xfrm>
          <a:off x="0" y="0"/>
          <a:ext cx="0" cy="0"/>
          <a:chOff x="0" y="0"/>
          <a:chExt cy="0" cx="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indent="0" algn="ctr" marL="0">
              <a:buNone/>
              <a:defRPr>
                <a:solidFill>
                  <a:schemeClr val="tx1">
                    <a:tint val="75000"/>
                  </a:schemeClr>
                </a:solidFill>
              </a:defRPr>
            </a:lvl1pPr>
            <a:lvl2pPr indent="0" algn="ctr" marL="457200">
              <a:buNone/>
              <a:defRPr>
                <a:solidFill>
                  <a:schemeClr val="tx1">
                    <a:tint val="75000"/>
                  </a:schemeClr>
                </a:solidFill>
              </a:defRPr>
            </a:lvl2pPr>
            <a:lvl3pPr indent="0" algn="ctr" marL="914400">
              <a:buNone/>
              <a:defRPr>
                <a:solidFill>
                  <a:schemeClr val="tx1">
                    <a:tint val="75000"/>
                  </a:schemeClr>
                </a:solidFill>
              </a:defRPr>
            </a:lvl3pPr>
            <a:lvl4pPr indent="0" algn="ctr" marL="1371600">
              <a:buNone/>
              <a:defRPr>
                <a:solidFill>
                  <a:schemeClr val="tx1">
                    <a:tint val="75000"/>
                  </a:schemeClr>
                </a:solidFill>
              </a:defRPr>
            </a:lvl4pPr>
            <a:lvl5pPr indent="0" algn="ctr" marL="1828800">
              <a:buNone/>
              <a:defRPr>
                <a:solidFill>
                  <a:schemeClr val="tx1">
                    <a:tint val="75000"/>
                  </a:schemeClr>
                </a:solidFill>
              </a:defRPr>
            </a:lvl5pPr>
            <a:lvl6pPr indent="0" algn="ctr" marL="2286000">
              <a:buNone/>
              <a:defRPr>
                <a:solidFill>
                  <a:schemeClr val="tx1">
                    <a:tint val="75000"/>
                  </a:schemeClr>
                </a:solidFill>
              </a:defRPr>
            </a:lvl6pPr>
            <a:lvl7pPr indent="0" algn="ctr" marL="2743200">
              <a:buNone/>
              <a:defRPr>
                <a:solidFill>
                  <a:schemeClr val="tx1">
                    <a:tint val="75000"/>
                  </a:schemeClr>
                </a:solidFill>
              </a:defRPr>
            </a:lvl7pPr>
            <a:lvl8pPr indent="0" algn="ctr" marL="3200400">
              <a:buNone/>
              <a:defRPr>
                <a:solidFill>
                  <a:schemeClr val="tx1">
                    <a:tint val="75000"/>
                  </a:schemeClr>
                </a:solidFill>
              </a:defRPr>
            </a:lvl8pPr>
            <a:lvl9pPr indent="0" algn="ctr" marL="3657600">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06519425"/>
      </p:ext>
    </p:extLst>
  </p:cSld>
  <p:clrMapOvr>
    <a:masterClrMapping/>
  </p:clrMapOvr>
</p:sldLayout>
</file>

<file path=ppt/slideLayouts/slideLayout18049.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
  <p:cSld name="Title and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1866996132"/>
      </p:ext>
    </p:extLst>
  </p:cSld>
  <p:clrMapOvr>
    <a:masterClrMapping/>
  </p:clrMapOvr>
</p:sldLayout>
</file>

<file path=ppt/slideLayouts/slideLayout18050.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secHead">
  <p:cSld name="Section Header">
    <p:spTree>
      <p:nvGrpSpPr>
        <p:cNvPr id="1" name=""/>
        <p:cNvGrpSpPr/>
        <p:nvPr/>
      </p:nvGrpSpPr>
      <p:grpSpPr>
        <a:xfrm>
          <a:off x="0" y="0"/>
          <a:ext cx="0" cy="0"/>
          <a:chOff x="0" y="0"/>
          <a:chExt cy="0" cx="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867191418"/>
      </p:ext>
    </p:extLst>
  </p:cSld>
  <p:clrMapOvr>
    <a:masterClrMapping/>
  </p:clrMapOvr>
</p:sldLayout>
</file>

<file path=ppt/slideLayouts/slideLayout18051.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Obj">
  <p:cSld name="Two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004242433"/>
      </p:ext>
    </p:extLst>
  </p:cSld>
  <p:clrMapOvr>
    <a:masterClrMapping/>
  </p:clrMapOvr>
</p:sldLayout>
</file>

<file path=ppt/slideLayouts/slideLayout18052.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TxTwoObj">
  <p:cSld name="Comparison">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type="datetimeFigureOut" id="{58DB32FF-34E7-9545-86A2-0DF334BA82C1}">
              <a:rPr lang="en-US" smtClean="0"/>
              <a:t>12-4-11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77838264"/>
      </p:ext>
    </p:extLst>
  </p:cSld>
  <p:clrMapOvr>
    <a:masterClrMapping/>
  </p:clrMapOvr>
</p:sldLayout>
</file>

<file path=ppt/slideLayouts/slideLayout18053.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Only">
  <p:cSld name="Title Only">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type="datetimeFigureOut" id="{58DB32FF-34E7-9545-86A2-0DF334BA82C1}">
              <a:rPr lang="en-US" smtClean="0"/>
              <a:t>12-4-11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864121480"/>
      </p:ext>
    </p:extLst>
  </p:cSld>
  <p:clrMapOvr>
    <a:masterClrMapping/>
  </p:clrMapOvr>
</p:sldLayout>
</file>

<file path=ppt/slideLayouts/slideLayout18054.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blank">
  <p:cSld name="Blank">
    <p:spTree>
      <p:nvGrpSpPr>
        <p:cNvPr id="1" name=""/>
        <p:cNvGrpSpPr/>
        <p:nvPr/>
      </p:nvGrpSpPr>
      <p:grpSpPr>
        <a:xfrm>
          <a:off x="0" y="0"/>
          <a:ext cx="0" cy="0"/>
          <a:chOff x="0" y="0"/>
          <a:chExt cy="0" cx="0"/>
        </a:xfrm>
      </p:grpSpPr>
      <p:sp>
        <p:nvSpPr>
          <p:cNvPr id="2" name="Date Placeholder 1"/>
          <p:cNvSpPr>
            <a:spLocks noGrp="1"/>
          </p:cNvSpPr>
          <p:nvPr>
            <p:ph type="dt" sz="half" idx="10"/>
          </p:nvPr>
        </p:nvSpPr>
        <p:spPr/>
        <p:txBody>
          <a:bodyPr/>
          <a:lstStyle/>
          <a:p>
            <a:fld type="datetimeFigureOut" id="{58DB32FF-34E7-9545-86A2-0DF334BA82C1}">
              <a:rPr lang="en-US" smtClean="0"/>
              <a:t>12-4-11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212382398"/>
      </p:ext>
    </p:extLst>
  </p:cSld>
  <p:clrMapOvr>
    <a:masterClrMapping/>
  </p:clrMapOvr>
</p:sldLayout>
</file>

<file path=ppt/slideLayouts/slideLayout18055.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Tx">
  <p:cSld name="Content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207327891"/>
      </p:ext>
    </p:extLst>
  </p:cSld>
  <p:clrMapOvr>
    <a:masterClrMapping/>
  </p:clrMapOvr>
</p:sldLayout>
</file>

<file path=ppt/slideLayouts/slideLayout18056.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picTx">
  <p:cSld name="Picture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425089538"/>
      </p:ext>
    </p:extLst>
  </p:cSld>
  <p:clrMapOvr>
    <a:masterClrMapping/>
  </p:clrMapOvr>
</p:sldLayout>
</file>

<file path=ppt/slideLayouts/slideLayout18057.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x">
  <p:cSld name="Title and Vertical Tex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idx="1" orient="vert"/>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198546456"/>
      </p:ext>
    </p:extLst>
  </p:cSld>
  <p:clrMapOvr>
    <a:masterClrMapping/>
  </p:clrMapOvr>
</p:sldLayout>
</file>

<file path=ppt/slideLayouts/slideLayout18058.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itleAndTx">
  <p:cSld name="Vertical Title and Text">
    <p:spTree>
      <p:nvGrpSpPr>
        <p:cNvPr id="1" name=""/>
        <p:cNvGrpSpPr/>
        <p:nvPr/>
      </p:nvGrpSpPr>
      <p:grpSpPr>
        <a:xfrm>
          <a:off x="0" y="0"/>
          <a:ext cx="0" cy="0"/>
          <a:chOff x="0" y="0"/>
          <a:chExt cy="0" cx="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idx="1" orient="vert"/>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13343876"/>
      </p:ext>
    </p:extLst>
  </p:cSld>
  <p:clrMapOvr>
    <a:masterClrMapping/>
  </p:clrMapOvr>
</p:sldLayout>
</file>

<file path=ppt/slideLayouts/slideLayout18064.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
  <p:cSld name="Title Slide">
    <p:spTree>
      <p:nvGrpSpPr>
        <p:cNvPr id="1" name=""/>
        <p:cNvGrpSpPr/>
        <p:nvPr/>
      </p:nvGrpSpPr>
      <p:grpSpPr>
        <a:xfrm>
          <a:off x="0" y="0"/>
          <a:ext cx="0" cy="0"/>
          <a:chOff x="0" y="0"/>
          <a:chExt cy="0" cx="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indent="0" algn="ctr" marL="0">
              <a:buNone/>
              <a:defRPr>
                <a:solidFill>
                  <a:schemeClr val="tx1">
                    <a:tint val="75000"/>
                  </a:schemeClr>
                </a:solidFill>
              </a:defRPr>
            </a:lvl1pPr>
            <a:lvl2pPr indent="0" algn="ctr" marL="457200">
              <a:buNone/>
              <a:defRPr>
                <a:solidFill>
                  <a:schemeClr val="tx1">
                    <a:tint val="75000"/>
                  </a:schemeClr>
                </a:solidFill>
              </a:defRPr>
            </a:lvl2pPr>
            <a:lvl3pPr indent="0" algn="ctr" marL="914400">
              <a:buNone/>
              <a:defRPr>
                <a:solidFill>
                  <a:schemeClr val="tx1">
                    <a:tint val="75000"/>
                  </a:schemeClr>
                </a:solidFill>
              </a:defRPr>
            </a:lvl3pPr>
            <a:lvl4pPr indent="0" algn="ctr" marL="1371600">
              <a:buNone/>
              <a:defRPr>
                <a:solidFill>
                  <a:schemeClr val="tx1">
                    <a:tint val="75000"/>
                  </a:schemeClr>
                </a:solidFill>
              </a:defRPr>
            </a:lvl4pPr>
            <a:lvl5pPr indent="0" algn="ctr" marL="1828800">
              <a:buNone/>
              <a:defRPr>
                <a:solidFill>
                  <a:schemeClr val="tx1">
                    <a:tint val="75000"/>
                  </a:schemeClr>
                </a:solidFill>
              </a:defRPr>
            </a:lvl5pPr>
            <a:lvl6pPr indent="0" algn="ctr" marL="2286000">
              <a:buNone/>
              <a:defRPr>
                <a:solidFill>
                  <a:schemeClr val="tx1">
                    <a:tint val="75000"/>
                  </a:schemeClr>
                </a:solidFill>
              </a:defRPr>
            </a:lvl6pPr>
            <a:lvl7pPr indent="0" algn="ctr" marL="2743200">
              <a:buNone/>
              <a:defRPr>
                <a:solidFill>
                  <a:schemeClr val="tx1">
                    <a:tint val="75000"/>
                  </a:schemeClr>
                </a:solidFill>
              </a:defRPr>
            </a:lvl7pPr>
            <a:lvl8pPr indent="0" algn="ctr" marL="3200400">
              <a:buNone/>
              <a:defRPr>
                <a:solidFill>
                  <a:schemeClr val="tx1">
                    <a:tint val="75000"/>
                  </a:schemeClr>
                </a:solidFill>
              </a:defRPr>
            </a:lvl8pPr>
            <a:lvl9pPr indent="0" algn="ctr" marL="3657600">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06519425"/>
      </p:ext>
    </p:extLst>
  </p:cSld>
  <p:clrMapOvr>
    <a:masterClrMapping/>
  </p:clrMapOvr>
</p:sldLayout>
</file>

<file path=ppt/slideLayouts/slideLayout18065.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
  <p:cSld name="Title and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1866996132"/>
      </p:ext>
    </p:extLst>
  </p:cSld>
  <p:clrMapOvr>
    <a:masterClrMapping/>
  </p:clrMapOvr>
</p:sldLayout>
</file>

<file path=ppt/slideLayouts/slideLayout18066.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secHead">
  <p:cSld name="Section Header">
    <p:spTree>
      <p:nvGrpSpPr>
        <p:cNvPr id="1" name=""/>
        <p:cNvGrpSpPr/>
        <p:nvPr/>
      </p:nvGrpSpPr>
      <p:grpSpPr>
        <a:xfrm>
          <a:off x="0" y="0"/>
          <a:ext cx="0" cy="0"/>
          <a:chOff x="0" y="0"/>
          <a:chExt cy="0" cx="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867191418"/>
      </p:ext>
    </p:extLst>
  </p:cSld>
  <p:clrMapOvr>
    <a:masterClrMapping/>
  </p:clrMapOvr>
</p:sldLayout>
</file>

<file path=ppt/slideLayouts/slideLayout18067.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Obj">
  <p:cSld name="Two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004242433"/>
      </p:ext>
    </p:extLst>
  </p:cSld>
  <p:clrMapOvr>
    <a:masterClrMapping/>
  </p:clrMapOvr>
</p:sldLayout>
</file>

<file path=ppt/slideLayouts/slideLayout18068.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TxTwoObj">
  <p:cSld name="Comparison">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type="datetimeFigureOut" id="{58DB32FF-34E7-9545-86A2-0DF334BA82C1}">
              <a:rPr lang="en-US" smtClean="0"/>
              <a:t>12-4-11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77838264"/>
      </p:ext>
    </p:extLst>
  </p:cSld>
  <p:clrMapOvr>
    <a:masterClrMapping/>
  </p:clrMapOvr>
</p:sldLayout>
</file>

<file path=ppt/slideLayouts/slideLayout18069.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Only">
  <p:cSld name="Title Only">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type="datetimeFigureOut" id="{58DB32FF-34E7-9545-86A2-0DF334BA82C1}">
              <a:rPr lang="en-US" smtClean="0"/>
              <a:t>12-4-11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864121480"/>
      </p:ext>
    </p:extLst>
  </p:cSld>
  <p:clrMapOvr>
    <a:masterClrMapping/>
  </p:clrMapOvr>
</p:sldLayout>
</file>

<file path=ppt/slideLayouts/slideLayout18070.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blank">
  <p:cSld name="Blank">
    <p:spTree>
      <p:nvGrpSpPr>
        <p:cNvPr id="1" name=""/>
        <p:cNvGrpSpPr/>
        <p:nvPr/>
      </p:nvGrpSpPr>
      <p:grpSpPr>
        <a:xfrm>
          <a:off x="0" y="0"/>
          <a:ext cx="0" cy="0"/>
          <a:chOff x="0" y="0"/>
          <a:chExt cy="0" cx="0"/>
        </a:xfrm>
      </p:grpSpPr>
      <p:sp>
        <p:nvSpPr>
          <p:cNvPr id="2" name="Date Placeholder 1"/>
          <p:cNvSpPr>
            <a:spLocks noGrp="1"/>
          </p:cNvSpPr>
          <p:nvPr>
            <p:ph type="dt" sz="half" idx="10"/>
          </p:nvPr>
        </p:nvSpPr>
        <p:spPr/>
        <p:txBody>
          <a:bodyPr/>
          <a:lstStyle/>
          <a:p>
            <a:fld type="datetimeFigureOut" id="{58DB32FF-34E7-9545-86A2-0DF334BA82C1}">
              <a:rPr lang="en-US" smtClean="0"/>
              <a:t>12-4-11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212382398"/>
      </p:ext>
    </p:extLst>
  </p:cSld>
  <p:clrMapOvr>
    <a:masterClrMapping/>
  </p:clrMapOvr>
</p:sldLayout>
</file>

<file path=ppt/slideLayouts/slideLayout18071.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Tx">
  <p:cSld name="Content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207327891"/>
      </p:ext>
    </p:extLst>
  </p:cSld>
  <p:clrMapOvr>
    <a:masterClrMapping/>
  </p:clrMapOvr>
</p:sldLayout>
</file>

<file path=ppt/slideLayouts/slideLayout18072.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picTx">
  <p:cSld name="Picture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425089538"/>
      </p:ext>
    </p:extLst>
  </p:cSld>
  <p:clrMapOvr>
    <a:masterClrMapping/>
  </p:clrMapOvr>
</p:sldLayout>
</file>

<file path=ppt/slideLayouts/slideLayout18073.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x">
  <p:cSld name="Title and Vertical Tex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idx="1" orient="vert"/>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198546456"/>
      </p:ext>
    </p:extLst>
  </p:cSld>
  <p:clrMapOvr>
    <a:masterClrMapping/>
  </p:clrMapOvr>
</p:sldLayout>
</file>

<file path=ppt/slideLayouts/slideLayout18074.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itleAndTx">
  <p:cSld name="Vertical Title and Text">
    <p:spTree>
      <p:nvGrpSpPr>
        <p:cNvPr id="1" name=""/>
        <p:cNvGrpSpPr/>
        <p:nvPr/>
      </p:nvGrpSpPr>
      <p:grpSpPr>
        <a:xfrm>
          <a:off x="0" y="0"/>
          <a:ext cx="0" cy="0"/>
          <a:chOff x="0" y="0"/>
          <a:chExt cy="0" cx="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idx="1" orient="vert"/>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13343876"/>
      </p:ext>
    </p:extLst>
  </p:cSld>
  <p:clrMapOvr>
    <a:masterClrMapping/>
  </p:clrMapOvr>
</p:sldLayout>
</file>

<file path=ppt/slideLayouts/slideLayout18080.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
  <p:cSld name="Title Slide">
    <p:spTree>
      <p:nvGrpSpPr>
        <p:cNvPr id="1" name=""/>
        <p:cNvGrpSpPr/>
        <p:nvPr/>
      </p:nvGrpSpPr>
      <p:grpSpPr>
        <a:xfrm>
          <a:off x="0" y="0"/>
          <a:ext cx="0" cy="0"/>
          <a:chOff x="0" y="0"/>
          <a:chExt cy="0" cx="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indent="0" algn="ctr" marL="0">
              <a:buNone/>
              <a:defRPr>
                <a:solidFill>
                  <a:schemeClr val="tx1">
                    <a:tint val="75000"/>
                  </a:schemeClr>
                </a:solidFill>
              </a:defRPr>
            </a:lvl1pPr>
            <a:lvl2pPr indent="0" algn="ctr" marL="457200">
              <a:buNone/>
              <a:defRPr>
                <a:solidFill>
                  <a:schemeClr val="tx1">
                    <a:tint val="75000"/>
                  </a:schemeClr>
                </a:solidFill>
              </a:defRPr>
            </a:lvl2pPr>
            <a:lvl3pPr indent="0" algn="ctr" marL="914400">
              <a:buNone/>
              <a:defRPr>
                <a:solidFill>
                  <a:schemeClr val="tx1">
                    <a:tint val="75000"/>
                  </a:schemeClr>
                </a:solidFill>
              </a:defRPr>
            </a:lvl3pPr>
            <a:lvl4pPr indent="0" algn="ctr" marL="1371600">
              <a:buNone/>
              <a:defRPr>
                <a:solidFill>
                  <a:schemeClr val="tx1">
                    <a:tint val="75000"/>
                  </a:schemeClr>
                </a:solidFill>
              </a:defRPr>
            </a:lvl4pPr>
            <a:lvl5pPr indent="0" algn="ctr" marL="1828800">
              <a:buNone/>
              <a:defRPr>
                <a:solidFill>
                  <a:schemeClr val="tx1">
                    <a:tint val="75000"/>
                  </a:schemeClr>
                </a:solidFill>
              </a:defRPr>
            </a:lvl5pPr>
            <a:lvl6pPr indent="0" algn="ctr" marL="2286000">
              <a:buNone/>
              <a:defRPr>
                <a:solidFill>
                  <a:schemeClr val="tx1">
                    <a:tint val="75000"/>
                  </a:schemeClr>
                </a:solidFill>
              </a:defRPr>
            </a:lvl6pPr>
            <a:lvl7pPr indent="0" algn="ctr" marL="2743200">
              <a:buNone/>
              <a:defRPr>
                <a:solidFill>
                  <a:schemeClr val="tx1">
                    <a:tint val="75000"/>
                  </a:schemeClr>
                </a:solidFill>
              </a:defRPr>
            </a:lvl7pPr>
            <a:lvl8pPr indent="0" algn="ctr" marL="3200400">
              <a:buNone/>
              <a:defRPr>
                <a:solidFill>
                  <a:schemeClr val="tx1">
                    <a:tint val="75000"/>
                  </a:schemeClr>
                </a:solidFill>
              </a:defRPr>
            </a:lvl8pPr>
            <a:lvl9pPr indent="0" algn="ctr" marL="3657600">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06519425"/>
      </p:ext>
    </p:extLst>
  </p:cSld>
  <p:clrMapOvr>
    <a:masterClrMapping/>
  </p:clrMapOvr>
</p:sldLayout>
</file>

<file path=ppt/slideLayouts/slideLayout18081.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
  <p:cSld name="Title and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1866996132"/>
      </p:ext>
    </p:extLst>
  </p:cSld>
  <p:clrMapOvr>
    <a:masterClrMapping/>
  </p:clrMapOvr>
</p:sldLayout>
</file>

<file path=ppt/slideLayouts/slideLayout18082.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secHead">
  <p:cSld name="Section Header">
    <p:spTree>
      <p:nvGrpSpPr>
        <p:cNvPr id="1" name=""/>
        <p:cNvGrpSpPr/>
        <p:nvPr/>
      </p:nvGrpSpPr>
      <p:grpSpPr>
        <a:xfrm>
          <a:off x="0" y="0"/>
          <a:ext cx="0" cy="0"/>
          <a:chOff x="0" y="0"/>
          <a:chExt cy="0" cx="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867191418"/>
      </p:ext>
    </p:extLst>
  </p:cSld>
  <p:clrMapOvr>
    <a:masterClrMapping/>
  </p:clrMapOvr>
</p:sldLayout>
</file>

<file path=ppt/slideLayouts/slideLayout18083.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Obj">
  <p:cSld name="Two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004242433"/>
      </p:ext>
    </p:extLst>
  </p:cSld>
  <p:clrMapOvr>
    <a:masterClrMapping/>
  </p:clrMapOvr>
</p:sldLayout>
</file>

<file path=ppt/slideLayouts/slideLayout18084.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TxTwoObj">
  <p:cSld name="Comparison">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type="datetimeFigureOut" id="{58DB32FF-34E7-9545-86A2-0DF334BA82C1}">
              <a:rPr lang="en-US" smtClean="0"/>
              <a:t>12-4-11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77838264"/>
      </p:ext>
    </p:extLst>
  </p:cSld>
  <p:clrMapOvr>
    <a:masterClrMapping/>
  </p:clrMapOvr>
</p:sldLayout>
</file>

<file path=ppt/slideLayouts/slideLayout18085.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Only">
  <p:cSld name="Title Only">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type="datetimeFigureOut" id="{58DB32FF-34E7-9545-86A2-0DF334BA82C1}">
              <a:rPr lang="en-US" smtClean="0"/>
              <a:t>12-4-11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864121480"/>
      </p:ext>
    </p:extLst>
  </p:cSld>
  <p:clrMapOvr>
    <a:masterClrMapping/>
  </p:clrMapOvr>
</p:sldLayout>
</file>

<file path=ppt/slideLayouts/slideLayout18086.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blank">
  <p:cSld name="Blank">
    <p:spTree>
      <p:nvGrpSpPr>
        <p:cNvPr id="1" name=""/>
        <p:cNvGrpSpPr/>
        <p:nvPr/>
      </p:nvGrpSpPr>
      <p:grpSpPr>
        <a:xfrm>
          <a:off x="0" y="0"/>
          <a:ext cx="0" cy="0"/>
          <a:chOff x="0" y="0"/>
          <a:chExt cy="0" cx="0"/>
        </a:xfrm>
      </p:grpSpPr>
      <p:sp>
        <p:nvSpPr>
          <p:cNvPr id="2" name="Date Placeholder 1"/>
          <p:cNvSpPr>
            <a:spLocks noGrp="1"/>
          </p:cNvSpPr>
          <p:nvPr>
            <p:ph type="dt" sz="half" idx="10"/>
          </p:nvPr>
        </p:nvSpPr>
        <p:spPr/>
        <p:txBody>
          <a:bodyPr/>
          <a:lstStyle/>
          <a:p>
            <a:fld type="datetimeFigureOut" id="{58DB32FF-34E7-9545-86A2-0DF334BA82C1}">
              <a:rPr lang="en-US" smtClean="0"/>
              <a:t>12-4-11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212382398"/>
      </p:ext>
    </p:extLst>
  </p:cSld>
  <p:clrMapOvr>
    <a:masterClrMapping/>
  </p:clrMapOvr>
</p:sldLayout>
</file>

<file path=ppt/slideLayouts/slideLayout18087.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Tx">
  <p:cSld name="Content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207327891"/>
      </p:ext>
    </p:extLst>
  </p:cSld>
  <p:clrMapOvr>
    <a:masterClrMapping/>
  </p:clrMapOvr>
</p:sldLayout>
</file>

<file path=ppt/slideLayouts/slideLayout18088.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picTx">
  <p:cSld name="Picture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425089538"/>
      </p:ext>
    </p:extLst>
  </p:cSld>
  <p:clrMapOvr>
    <a:masterClrMapping/>
  </p:clrMapOvr>
</p:sldLayout>
</file>

<file path=ppt/slideLayouts/slideLayout18089.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x">
  <p:cSld name="Title and Vertical Tex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idx="1" orient="vert"/>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198546456"/>
      </p:ext>
    </p:extLst>
  </p:cSld>
  <p:clrMapOvr>
    <a:masterClrMapping/>
  </p:clrMapOvr>
</p:sldLayout>
</file>

<file path=ppt/slideLayouts/slideLayout18090.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itleAndTx">
  <p:cSld name="Vertical Title and Text">
    <p:spTree>
      <p:nvGrpSpPr>
        <p:cNvPr id="1" name=""/>
        <p:cNvGrpSpPr/>
        <p:nvPr/>
      </p:nvGrpSpPr>
      <p:grpSpPr>
        <a:xfrm>
          <a:off x="0" y="0"/>
          <a:ext cx="0" cy="0"/>
          <a:chOff x="0" y="0"/>
          <a:chExt cy="0" cx="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idx="1" orient="vert"/>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13343876"/>
      </p:ext>
    </p:extLst>
  </p:cSld>
  <p:clrMapOvr>
    <a:masterClrMapping/>
  </p:clrMapOvr>
</p:sldLayout>
</file>

<file path=ppt/slideLayouts/slideLayout18096.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
  <p:cSld name="Title Slide">
    <p:spTree>
      <p:nvGrpSpPr>
        <p:cNvPr id="1" name=""/>
        <p:cNvGrpSpPr/>
        <p:nvPr/>
      </p:nvGrpSpPr>
      <p:grpSpPr>
        <a:xfrm>
          <a:off x="0" y="0"/>
          <a:ext cx="0" cy="0"/>
          <a:chOff x="0" y="0"/>
          <a:chExt cy="0" cx="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indent="0" algn="ctr" marL="0">
              <a:buNone/>
              <a:defRPr>
                <a:solidFill>
                  <a:schemeClr val="tx1">
                    <a:tint val="75000"/>
                  </a:schemeClr>
                </a:solidFill>
              </a:defRPr>
            </a:lvl1pPr>
            <a:lvl2pPr indent="0" algn="ctr" marL="457200">
              <a:buNone/>
              <a:defRPr>
                <a:solidFill>
                  <a:schemeClr val="tx1">
                    <a:tint val="75000"/>
                  </a:schemeClr>
                </a:solidFill>
              </a:defRPr>
            </a:lvl2pPr>
            <a:lvl3pPr indent="0" algn="ctr" marL="914400">
              <a:buNone/>
              <a:defRPr>
                <a:solidFill>
                  <a:schemeClr val="tx1">
                    <a:tint val="75000"/>
                  </a:schemeClr>
                </a:solidFill>
              </a:defRPr>
            </a:lvl3pPr>
            <a:lvl4pPr indent="0" algn="ctr" marL="1371600">
              <a:buNone/>
              <a:defRPr>
                <a:solidFill>
                  <a:schemeClr val="tx1">
                    <a:tint val="75000"/>
                  </a:schemeClr>
                </a:solidFill>
              </a:defRPr>
            </a:lvl4pPr>
            <a:lvl5pPr indent="0" algn="ctr" marL="1828800">
              <a:buNone/>
              <a:defRPr>
                <a:solidFill>
                  <a:schemeClr val="tx1">
                    <a:tint val="75000"/>
                  </a:schemeClr>
                </a:solidFill>
              </a:defRPr>
            </a:lvl5pPr>
            <a:lvl6pPr indent="0" algn="ctr" marL="2286000">
              <a:buNone/>
              <a:defRPr>
                <a:solidFill>
                  <a:schemeClr val="tx1">
                    <a:tint val="75000"/>
                  </a:schemeClr>
                </a:solidFill>
              </a:defRPr>
            </a:lvl6pPr>
            <a:lvl7pPr indent="0" algn="ctr" marL="2743200">
              <a:buNone/>
              <a:defRPr>
                <a:solidFill>
                  <a:schemeClr val="tx1">
                    <a:tint val="75000"/>
                  </a:schemeClr>
                </a:solidFill>
              </a:defRPr>
            </a:lvl7pPr>
            <a:lvl8pPr indent="0" algn="ctr" marL="3200400">
              <a:buNone/>
              <a:defRPr>
                <a:solidFill>
                  <a:schemeClr val="tx1">
                    <a:tint val="75000"/>
                  </a:schemeClr>
                </a:solidFill>
              </a:defRPr>
            </a:lvl8pPr>
            <a:lvl9pPr indent="0" algn="ctr" marL="3657600">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06519425"/>
      </p:ext>
    </p:extLst>
  </p:cSld>
  <p:clrMapOvr>
    <a:masterClrMapping/>
  </p:clrMapOvr>
</p:sldLayout>
</file>

<file path=ppt/slideLayouts/slideLayout18097.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
  <p:cSld name="Title and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1866996132"/>
      </p:ext>
    </p:extLst>
  </p:cSld>
  <p:clrMapOvr>
    <a:masterClrMapping/>
  </p:clrMapOvr>
</p:sldLayout>
</file>

<file path=ppt/slideLayouts/slideLayout18098.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secHead">
  <p:cSld name="Section Header">
    <p:spTree>
      <p:nvGrpSpPr>
        <p:cNvPr id="1" name=""/>
        <p:cNvGrpSpPr/>
        <p:nvPr/>
      </p:nvGrpSpPr>
      <p:grpSpPr>
        <a:xfrm>
          <a:off x="0" y="0"/>
          <a:ext cx="0" cy="0"/>
          <a:chOff x="0" y="0"/>
          <a:chExt cy="0" cx="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867191418"/>
      </p:ext>
    </p:extLst>
  </p:cSld>
  <p:clrMapOvr>
    <a:masterClrMapping/>
  </p:clrMapOvr>
</p:sldLayout>
</file>

<file path=ppt/slideLayouts/slideLayout18099.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Obj">
  <p:cSld name="Two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004242433"/>
      </p:ext>
    </p:extLst>
  </p:cSld>
  <p:clrMapOvr>
    <a:masterClrMapping/>
  </p:clrMapOvr>
</p:sldLayout>
</file>

<file path=ppt/slideLayouts/slideLayout18100.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TxTwoObj">
  <p:cSld name="Comparison">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type="datetimeFigureOut" id="{58DB32FF-34E7-9545-86A2-0DF334BA82C1}">
              <a:rPr lang="en-US" smtClean="0"/>
              <a:t>12-4-11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77838264"/>
      </p:ext>
    </p:extLst>
  </p:cSld>
  <p:clrMapOvr>
    <a:masterClrMapping/>
  </p:clrMapOvr>
</p:sldLayout>
</file>

<file path=ppt/slideLayouts/slideLayout18101.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Only">
  <p:cSld name="Title Only">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type="datetimeFigureOut" id="{58DB32FF-34E7-9545-86A2-0DF334BA82C1}">
              <a:rPr lang="en-US" smtClean="0"/>
              <a:t>12-4-11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864121480"/>
      </p:ext>
    </p:extLst>
  </p:cSld>
  <p:clrMapOvr>
    <a:masterClrMapping/>
  </p:clrMapOvr>
</p:sldLayout>
</file>

<file path=ppt/slideLayouts/slideLayout18102.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blank">
  <p:cSld name="Blank">
    <p:spTree>
      <p:nvGrpSpPr>
        <p:cNvPr id="1" name=""/>
        <p:cNvGrpSpPr/>
        <p:nvPr/>
      </p:nvGrpSpPr>
      <p:grpSpPr>
        <a:xfrm>
          <a:off x="0" y="0"/>
          <a:ext cx="0" cy="0"/>
          <a:chOff x="0" y="0"/>
          <a:chExt cy="0" cx="0"/>
        </a:xfrm>
      </p:grpSpPr>
      <p:sp>
        <p:nvSpPr>
          <p:cNvPr id="2" name="Date Placeholder 1"/>
          <p:cNvSpPr>
            <a:spLocks noGrp="1"/>
          </p:cNvSpPr>
          <p:nvPr>
            <p:ph type="dt" sz="half" idx="10"/>
          </p:nvPr>
        </p:nvSpPr>
        <p:spPr/>
        <p:txBody>
          <a:bodyPr/>
          <a:lstStyle/>
          <a:p>
            <a:fld type="datetimeFigureOut" id="{58DB32FF-34E7-9545-86A2-0DF334BA82C1}">
              <a:rPr lang="en-US" smtClean="0"/>
              <a:t>12-4-11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212382398"/>
      </p:ext>
    </p:extLst>
  </p:cSld>
  <p:clrMapOvr>
    <a:masterClrMapping/>
  </p:clrMapOvr>
</p:sldLayout>
</file>

<file path=ppt/slideLayouts/slideLayout18103.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Tx">
  <p:cSld name="Content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207327891"/>
      </p:ext>
    </p:extLst>
  </p:cSld>
  <p:clrMapOvr>
    <a:masterClrMapping/>
  </p:clrMapOvr>
</p:sldLayout>
</file>

<file path=ppt/slideLayouts/slideLayout18104.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picTx">
  <p:cSld name="Picture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425089538"/>
      </p:ext>
    </p:extLst>
  </p:cSld>
  <p:clrMapOvr>
    <a:masterClrMapping/>
  </p:clrMapOvr>
</p:sldLayout>
</file>

<file path=ppt/slideLayouts/slideLayout18105.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x">
  <p:cSld name="Title and Vertical Tex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idx="1" orient="vert"/>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198546456"/>
      </p:ext>
    </p:extLst>
  </p:cSld>
  <p:clrMapOvr>
    <a:masterClrMapping/>
  </p:clrMapOvr>
</p:sldLayout>
</file>

<file path=ppt/slideLayouts/slideLayout18106.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itleAndTx">
  <p:cSld name="Vertical Title and Text">
    <p:spTree>
      <p:nvGrpSpPr>
        <p:cNvPr id="1" name=""/>
        <p:cNvGrpSpPr/>
        <p:nvPr/>
      </p:nvGrpSpPr>
      <p:grpSpPr>
        <a:xfrm>
          <a:off x="0" y="0"/>
          <a:ext cx="0" cy="0"/>
          <a:chOff x="0" y="0"/>
          <a:chExt cy="0" cx="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idx="1" orient="vert"/>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13343876"/>
      </p:ext>
    </p:extLst>
  </p:cSld>
  <p:clrMapOvr>
    <a:masterClrMapping/>
  </p:clrMapOvr>
</p:sldLayout>
</file>

<file path=ppt/slideLayouts/slideLayout18112.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
  <p:cSld name="Title Slide">
    <p:spTree>
      <p:nvGrpSpPr>
        <p:cNvPr id="1" name=""/>
        <p:cNvGrpSpPr/>
        <p:nvPr/>
      </p:nvGrpSpPr>
      <p:grpSpPr>
        <a:xfrm>
          <a:off x="0" y="0"/>
          <a:ext cx="0" cy="0"/>
          <a:chOff x="0" y="0"/>
          <a:chExt cy="0" cx="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indent="0" algn="ctr" marL="0">
              <a:buNone/>
              <a:defRPr>
                <a:solidFill>
                  <a:schemeClr val="tx1">
                    <a:tint val="75000"/>
                  </a:schemeClr>
                </a:solidFill>
              </a:defRPr>
            </a:lvl1pPr>
            <a:lvl2pPr indent="0" algn="ctr" marL="457200">
              <a:buNone/>
              <a:defRPr>
                <a:solidFill>
                  <a:schemeClr val="tx1">
                    <a:tint val="75000"/>
                  </a:schemeClr>
                </a:solidFill>
              </a:defRPr>
            </a:lvl2pPr>
            <a:lvl3pPr indent="0" algn="ctr" marL="914400">
              <a:buNone/>
              <a:defRPr>
                <a:solidFill>
                  <a:schemeClr val="tx1">
                    <a:tint val="75000"/>
                  </a:schemeClr>
                </a:solidFill>
              </a:defRPr>
            </a:lvl3pPr>
            <a:lvl4pPr indent="0" algn="ctr" marL="1371600">
              <a:buNone/>
              <a:defRPr>
                <a:solidFill>
                  <a:schemeClr val="tx1">
                    <a:tint val="75000"/>
                  </a:schemeClr>
                </a:solidFill>
              </a:defRPr>
            </a:lvl4pPr>
            <a:lvl5pPr indent="0" algn="ctr" marL="1828800">
              <a:buNone/>
              <a:defRPr>
                <a:solidFill>
                  <a:schemeClr val="tx1">
                    <a:tint val="75000"/>
                  </a:schemeClr>
                </a:solidFill>
              </a:defRPr>
            </a:lvl5pPr>
            <a:lvl6pPr indent="0" algn="ctr" marL="2286000">
              <a:buNone/>
              <a:defRPr>
                <a:solidFill>
                  <a:schemeClr val="tx1">
                    <a:tint val="75000"/>
                  </a:schemeClr>
                </a:solidFill>
              </a:defRPr>
            </a:lvl6pPr>
            <a:lvl7pPr indent="0" algn="ctr" marL="2743200">
              <a:buNone/>
              <a:defRPr>
                <a:solidFill>
                  <a:schemeClr val="tx1">
                    <a:tint val="75000"/>
                  </a:schemeClr>
                </a:solidFill>
              </a:defRPr>
            </a:lvl7pPr>
            <a:lvl8pPr indent="0" algn="ctr" marL="3200400">
              <a:buNone/>
              <a:defRPr>
                <a:solidFill>
                  <a:schemeClr val="tx1">
                    <a:tint val="75000"/>
                  </a:schemeClr>
                </a:solidFill>
              </a:defRPr>
            </a:lvl8pPr>
            <a:lvl9pPr indent="0" algn="ctr" marL="3657600">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06519425"/>
      </p:ext>
    </p:extLst>
  </p:cSld>
  <p:clrMapOvr>
    <a:masterClrMapping/>
  </p:clrMapOvr>
</p:sldLayout>
</file>

<file path=ppt/slideLayouts/slideLayout18113.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
  <p:cSld name="Title and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1866996132"/>
      </p:ext>
    </p:extLst>
  </p:cSld>
  <p:clrMapOvr>
    <a:masterClrMapping/>
  </p:clrMapOvr>
</p:sldLayout>
</file>

<file path=ppt/slideLayouts/slideLayout18114.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secHead">
  <p:cSld name="Section Header">
    <p:spTree>
      <p:nvGrpSpPr>
        <p:cNvPr id="1" name=""/>
        <p:cNvGrpSpPr/>
        <p:nvPr/>
      </p:nvGrpSpPr>
      <p:grpSpPr>
        <a:xfrm>
          <a:off x="0" y="0"/>
          <a:ext cx="0" cy="0"/>
          <a:chOff x="0" y="0"/>
          <a:chExt cy="0" cx="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867191418"/>
      </p:ext>
    </p:extLst>
  </p:cSld>
  <p:clrMapOvr>
    <a:masterClrMapping/>
  </p:clrMapOvr>
</p:sldLayout>
</file>

<file path=ppt/slideLayouts/slideLayout18115.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Obj">
  <p:cSld name="Two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004242433"/>
      </p:ext>
    </p:extLst>
  </p:cSld>
  <p:clrMapOvr>
    <a:masterClrMapping/>
  </p:clrMapOvr>
</p:sldLayout>
</file>

<file path=ppt/slideLayouts/slideLayout18116.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TxTwoObj">
  <p:cSld name="Comparison">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type="datetimeFigureOut" id="{58DB32FF-34E7-9545-86A2-0DF334BA82C1}">
              <a:rPr lang="en-US" smtClean="0"/>
              <a:t>12-4-11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77838264"/>
      </p:ext>
    </p:extLst>
  </p:cSld>
  <p:clrMapOvr>
    <a:masterClrMapping/>
  </p:clrMapOvr>
</p:sldLayout>
</file>

<file path=ppt/slideLayouts/slideLayout18117.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Only">
  <p:cSld name="Title Only">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type="datetimeFigureOut" id="{58DB32FF-34E7-9545-86A2-0DF334BA82C1}">
              <a:rPr lang="en-US" smtClean="0"/>
              <a:t>12-4-11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864121480"/>
      </p:ext>
    </p:extLst>
  </p:cSld>
  <p:clrMapOvr>
    <a:masterClrMapping/>
  </p:clrMapOvr>
</p:sldLayout>
</file>

<file path=ppt/slideLayouts/slideLayout18118.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blank">
  <p:cSld name="Blank">
    <p:spTree>
      <p:nvGrpSpPr>
        <p:cNvPr id="1" name=""/>
        <p:cNvGrpSpPr/>
        <p:nvPr/>
      </p:nvGrpSpPr>
      <p:grpSpPr>
        <a:xfrm>
          <a:off x="0" y="0"/>
          <a:ext cx="0" cy="0"/>
          <a:chOff x="0" y="0"/>
          <a:chExt cy="0" cx="0"/>
        </a:xfrm>
      </p:grpSpPr>
      <p:sp>
        <p:nvSpPr>
          <p:cNvPr id="2" name="Date Placeholder 1"/>
          <p:cNvSpPr>
            <a:spLocks noGrp="1"/>
          </p:cNvSpPr>
          <p:nvPr>
            <p:ph type="dt" sz="half" idx="10"/>
          </p:nvPr>
        </p:nvSpPr>
        <p:spPr/>
        <p:txBody>
          <a:bodyPr/>
          <a:lstStyle/>
          <a:p>
            <a:fld type="datetimeFigureOut" id="{58DB32FF-34E7-9545-86A2-0DF334BA82C1}">
              <a:rPr lang="en-US" smtClean="0"/>
              <a:t>12-4-11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212382398"/>
      </p:ext>
    </p:extLst>
  </p:cSld>
  <p:clrMapOvr>
    <a:masterClrMapping/>
  </p:clrMapOvr>
</p:sldLayout>
</file>

<file path=ppt/slideLayouts/slideLayout18119.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Tx">
  <p:cSld name="Content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207327891"/>
      </p:ext>
    </p:extLst>
  </p:cSld>
  <p:clrMapOvr>
    <a:masterClrMapping/>
  </p:clrMapOvr>
</p:sldLayout>
</file>

<file path=ppt/slideLayouts/slideLayout18120.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picTx">
  <p:cSld name="Picture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425089538"/>
      </p:ext>
    </p:extLst>
  </p:cSld>
  <p:clrMapOvr>
    <a:masterClrMapping/>
  </p:clrMapOvr>
</p:sldLayout>
</file>

<file path=ppt/slideLayouts/slideLayout18121.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x">
  <p:cSld name="Title and Vertical Tex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idx="1" orient="vert"/>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198546456"/>
      </p:ext>
    </p:extLst>
  </p:cSld>
  <p:clrMapOvr>
    <a:masterClrMapping/>
  </p:clrMapOvr>
</p:sldLayout>
</file>

<file path=ppt/slideLayouts/slideLayout18122.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itleAndTx">
  <p:cSld name="Vertical Title and Text">
    <p:spTree>
      <p:nvGrpSpPr>
        <p:cNvPr id="1" name=""/>
        <p:cNvGrpSpPr/>
        <p:nvPr/>
      </p:nvGrpSpPr>
      <p:grpSpPr>
        <a:xfrm>
          <a:off x="0" y="0"/>
          <a:ext cx="0" cy="0"/>
          <a:chOff x="0" y="0"/>
          <a:chExt cy="0" cx="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idx="1" orient="vert"/>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13343876"/>
      </p:ext>
    </p:extLst>
  </p:cSld>
  <p:clrMapOvr>
    <a:masterClrMapping/>
  </p:clrMapOvr>
</p:sldLayout>
</file>

<file path=ppt/slideLayouts/slideLayout18128.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
  <p:cSld name="Title Slide">
    <p:spTree>
      <p:nvGrpSpPr>
        <p:cNvPr id="1" name=""/>
        <p:cNvGrpSpPr/>
        <p:nvPr/>
      </p:nvGrpSpPr>
      <p:grpSpPr>
        <a:xfrm>
          <a:off x="0" y="0"/>
          <a:ext cx="0" cy="0"/>
          <a:chOff x="0" y="0"/>
          <a:chExt cy="0" cx="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indent="0" algn="ctr" marL="0">
              <a:buNone/>
              <a:defRPr>
                <a:solidFill>
                  <a:schemeClr val="tx1">
                    <a:tint val="75000"/>
                  </a:schemeClr>
                </a:solidFill>
              </a:defRPr>
            </a:lvl1pPr>
            <a:lvl2pPr indent="0" algn="ctr" marL="457200">
              <a:buNone/>
              <a:defRPr>
                <a:solidFill>
                  <a:schemeClr val="tx1">
                    <a:tint val="75000"/>
                  </a:schemeClr>
                </a:solidFill>
              </a:defRPr>
            </a:lvl2pPr>
            <a:lvl3pPr indent="0" algn="ctr" marL="914400">
              <a:buNone/>
              <a:defRPr>
                <a:solidFill>
                  <a:schemeClr val="tx1">
                    <a:tint val="75000"/>
                  </a:schemeClr>
                </a:solidFill>
              </a:defRPr>
            </a:lvl3pPr>
            <a:lvl4pPr indent="0" algn="ctr" marL="1371600">
              <a:buNone/>
              <a:defRPr>
                <a:solidFill>
                  <a:schemeClr val="tx1">
                    <a:tint val="75000"/>
                  </a:schemeClr>
                </a:solidFill>
              </a:defRPr>
            </a:lvl4pPr>
            <a:lvl5pPr indent="0" algn="ctr" marL="1828800">
              <a:buNone/>
              <a:defRPr>
                <a:solidFill>
                  <a:schemeClr val="tx1">
                    <a:tint val="75000"/>
                  </a:schemeClr>
                </a:solidFill>
              </a:defRPr>
            </a:lvl5pPr>
            <a:lvl6pPr indent="0" algn="ctr" marL="2286000">
              <a:buNone/>
              <a:defRPr>
                <a:solidFill>
                  <a:schemeClr val="tx1">
                    <a:tint val="75000"/>
                  </a:schemeClr>
                </a:solidFill>
              </a:defRPr>
            </a:lvl6pPr>
            <a:lvl7pPr indent="0" algn="ctr" marL="2743200">
              <a:buNone/>
              <a:defRPr>
                <a:solidFill>
                  <a:schemeClr val="tx1">
                    <a:tint val="75000"/>
                  </a:schemeClr>
                </a:solidFill>
              </a:defRPr>
            </a:lvl7pPr>
            <a:lvl8pPr indent="0" algn="ctr" marL="3200400">
              <a:buNone/>
              <a:defRPr>
                <a:solidFill>
                  <a:schemeClr val="tx1">
                    <a:tint val="75000"/>
                  </a:schemeClr>
                </a:solidFill>
              </a:defRPr>
            </a:lvl8pPr>
            <a:lvl9pPr indent="0" algn="ctr" marL="3657600">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06519425"/>
      </p:ext>
    </p:extLst>
  </p:cSld>
  <p:clrMapOvr>
    <a:masterClrMapping/>
  </p:clrMapOvr>
</p:sldLayout>
</file>

<file path=ppt/slideLayouts/slideLayout18129.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
  <p:cSld name="Title and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1866996132"/>
      </p:ext>
    </p:extLst>
  </p:cSld>
  <p:clrMapOvr>
    <a:masterClrMapping/>
  </p:clrMapOvr>
</p:sldLayout>
</file>

<file path=ppt/slideLayouts/slideLayout18130.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secHead">
  <p:cSld name="Section Header">
    <p:spTree>
      <p:nvGrpSpPr>
        <p:cNvPr id="1" name=""/>
        <p:cNvGrpSpPr/>
        <p:nvPr/>
      </p:nvGrpSpPr>
      <p:grpSpPr>
        <a:xfrm>
          <a:off x="0" y="0"/>
          <a:ext cx="0" cy="0"/>
          <a:chOff x="0" y="0"/>
          <a:chExt cy="0" cx="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867191418"/>
      </p:ext>
    </p:extLst>
  </p:cSld>
  <p:clrMapOvr>
    <a:masterClrMapping/>
  </p:clrMapOvr>
</p:sldLayout>
</file>

<file path=ppt/slideLayouts/slideLayout18131.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Obj">
  <p:cSld name="Two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004242433"/>
      </p:ext>
    </p:extLst>
  </p:cSld>
  <p:clrMapOvr>
    <a:masterClrMapping/>
  </p:clrMapOvr>
</p:sldLayout>
</file>

<file path=ppt/slideLayouts/slideLayout18132.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TxTwoObj">
  <p:cSld name="Comparison">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type="datetimeFigureOut" id="{58DB32FF-34E7-9545-86A2-0DF334BA82C1}">
              <a:rPr lang="en-US" smtClean="0"/>
              <a:t>12-4-11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77838264"/>
      </p:ext>
    </p:extLst>
  </p:cSld>
  <p:clrMapOvr>
    <a:masterClrMapping/>
  </p:clrMapOvr>
</p:sldLayout>
</file>

<file path=ppt/slideLayouts/slideLayout18133.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Only">
  <p:cSld name="Title Only">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type="datetimeFigureOut" id="{58DB32FF-34E7-9545-86A2-0DF334BA82C1}">
              <a:rPr lang="en-US" smtClean="0"/>
              <a:t>12-4-11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864121480"/>
      </p:ext>
    </p:extLst>
  </p:cSld>
  <p:clrMapOvr>
    <a:masterClrMapping/>
  </p:clrMapOvr>
</p:sldLayout>
</file>

<file path=ppt/slideLayouts/slideLayout18134.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blank">
  <p:cSld name="Blank">
    <p:spTree>
      <p:nvGrpSpPr>
        <p:cNvPr id="1" name=""/>
        <p:cNvGrpSpPr/>
        <p:nvPr/>
      </p:nvGrpSpPr>
      <p:grpSpPr>
        <a:xfrm>
          <a:off x="0" y="0"/>
          <a:ext cx="0" cy="0"/>
          <a:chOff x="0" y="0"/>
          <a:chExt cy="0" cx="0"/>
        </a:xfrm>
      </p:grpSpPr>
      <p:sp>
        <p:nvSpPr>
          <p:cNvPr id="2" name="Date Placeholder 1"/>
          <p:cNvSpPr>
            <a:spLocks noGrp="1"/>
          </p:cNvSpPr>
          <p:nvPr>
            <p:ph type="dt" sz="half" idx="10"/>
          </p:nvPr>
        </p:nvSpPr>
        <p:spPr/>
        <p:txBody>
          <a:bodyPr/>
          <a:lstStyle/>
          <a:p>
            <a:fld type="datetimeFigureOut" id="{58DB32FF-34E7-9545-86A2-0DF334BA82C1}">
              <a:rPr lang="en-US" smtClean="0"/>
              <a:t>12-4-11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212382398"/>
      </p:ext>
    </p:extLst>
  </p:cSld>
  <p:clrMapOvr>
    <a:masterClrMapping/>
  </p:clrMapOvr>
</p:sldLayout>
</file>

<file path=ppt/slideLayouts/slideLayout18135.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Tx">
  <p:cSld name="Content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207327891"/>
      </p:ext>
    </p:extLst>
  </p:cSld>
  <p:clrMapOvr>
    <a:masterClrMapping/>
  </p:clrMapOvr>
</p:sldLayout>
</file>

<file path=ppt/slideLayouts/slideLayout18136.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picTx">
  <p:cSld name="Picture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425089538"/>
      </p:ext>
    </p:extLst>
  </p:cSld>
  <p:clrMapOvr>
    <a:masterClrMapping/>
  </p:clrMapOvr>
</p:sldLayout>
</file>

<file path=ppt/slideLayouts/slideLayout18137.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x">
  <p:cSld name="Title and Vertical Tex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idx="1" orient="vert"/>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198546456"/>
      </p:ext>
    </p:extLst>
  </p:cSld>
  <p:clrMapOvr>
    <a:masterClrMapping/>
  </p:clrMapOvr>
</p:sldLayout>
</file>

<file path=ppt/slideLayouts/slideLayout18138.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itleAndTx">
  <p:cSld name="Vertical Title and Text">
    <p:spTree>
      <p:nvGrpSpPr>
        <p:cNvPr id="1" name=""/>
        <p:cNvGrpSpPr/>
        <p:nvPr/>
      </p:nvGrpSpPr>
      <p:grpSpPr>
        <a:xfrm>
          <a:off x="0" y="0"/>
          <a:ext cx="0" cy="0"/>
          <a:chOff x="0" y="0"/>
          <a:chExt cy="0" cx="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idx="1" orient="vert"/>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13343876"/>
      </p:ext>
    </p:extLst>
  </p:cSld>
  <p:clrMapOvr>
    <a:masterClrMapping/>
  </p:clrMapOvr>
</p:sldLayout>
</file>

<file path=ppt/slideLayouts/slideLayout18144.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
  <p:cSld name="Title Slide">
    <p:spTree>
      <p:nvGrpSpPr>
        <p:cNvPr id="1" name=""/>
        <p:cNvGrpSpPr/>
        <p:nvPr/>
      </p:nvGrpSpPr>
      <p:grpSpPr>
        <a:xfrm>
          <a:off x="0" y="0"/>
          <a:ext cx="0" cy="0"/>
          <a:chOff x="0" y="0"/>
          <a:chExt cy="0" cx="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indent="0" algn="ctr" marL="0">
              <a:buNone/>
              <a:defRPr>
                <a:solidFill>
                  <a:schemeClr val="tx1">
                    <a:tint val="75000"/>
                  </a:schemeClr>
                </a:solidFill>
              </a:defRPr>
            </a:lvl1pPr>
            <a:lvl2pPr indent="0" algn="ctr" marL="457200">
              <a:buNone/>
              <a:defRPr>
                <a:solidFill>
                  <a:schemeClr val="tx1">
                    <a:tint val="75000"/>
                  </a:schemeClr>
                </a:solidFill>
              </a:defRPr>
            </a:lvl2pPr>
            <a:lvl3pPr indent="0" algn="ctr" marL="914400">
              <a:buNone/>
              <a:defRPr>
                <a:solidFill>
                  <a:schemeClr val="tx1">
                    <a:tint val="75000"/>
                  </a:schemeClr>
                </a:solidFill>
              </a:defRPr>
            </a:lvl3pPr>
            <a:lvl4pPr indent="0" algn="ctr" marL="1371600">
              <a:buNone/>
              <a:defRPr>
                <a:solidFill>
                  <a:schemeClr val="tx1">
                    <a:tint val="75000"/>
                  </a:schemeClr>
                </a:solidFill>
              </a:defRPr>
            </a:lvl4pPr>
            <a:lvl5pPr indent="0" algn="ctr" marL="1828800">
              <a:buNone/>
              <a:defRPr>
                <a:solidFill>
                  <a:schemeClr val="tx1">
                    <a:tint val="75000"/>
                  </a:schemeClr>
                </a:solidFill>
              </a:defRPr>
            </a:lvl5pPr>
            <a:lvl6pPr indent="0" algn="ctr" marL="2286000">
              <a:buNone/>
              <a:defRPr>
                <a:solidFill>
                  <a:schemeClr val="tx1">
                    <a:tint val="75000"/>
                  </a:schemeClr>
                </a:solidFill>
              </a:defRPr>
            </a:lvl6pPr>
            <a:lvl7pPr indent="0" algn="ctr" marL="2743200">
              <a:buNone/>
              <a:defRPr>
                <a:solidFill>
                  <a:schemeClr val="tx1">
                    <a:tint val="75000"/>
                  </a:schemeClr>
                </a:solidFill>
              </a:defRPr>
            </a:lvl7pPr>
            <a:lvl8pPr indent="0" algn="ctr" marL="3200400">
              <a:buNone/>
              <a:defRPr>
                <a:solidFill>
                  <a:schemeClr val="tx1">
                    <a:tint val="75000"/>
                  </a:schemeClr>
                </a:solidFill>
              </a:defRPr>
            </a:lvl8pPr>
            <a:lvl9pPr indent="0" algn="ctr" marL="3657600">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06519425"/>
      </p:ext>
    </p:extLst>
  </p:cSld>
  <p:clrMapOvr>
    <a:masterClrMapping/>
  </p:clrMapOvr>
</p:sldLayout>
</file>

<file path=ppt/slideLayouts/slideLayout18145.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
  <p:cSld name="Title and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1866996132"/>
      </p:ext>
    </p:extLst>
  </p:cSld>
  <p:clrMapOvr>
    <a:masterClrMapping/>
  </p:clrMapOvr>
</p:sldLayout>
</file>

<file path=ppt/slideLayouts/slideLayout18146.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secHead">
  <p:cSld name="Section Header">
    <p:spTree>
      <p:nvGrpSpPr>
        <p:cNvPr id="1" name=""/>
        <p:cNvGrpSpPr/>
        <p:nvPr/>
      </p:nvGrpSpPr>
      <p:grpSpPr>
        <a:xfrm>
          <a:off x="0" y="0"/>
          <a:ext cx="0" cy="0"/>
          <a:chOff x="0" y="0"/>
          <a:chExt cy="0" cx="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867191418"/>
      </p:ext>
    </p:extLst>
  </p:cSld>
  <p:clrMapOvr>
    <a:masterClrMapping/>
  </p:clrMapOvr>
</p:sldLayout>
</file>

<file path=ppt/slideLayouts/slideLayout18147.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Obj">
  <p:cSld name="Two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004242433"/>
      </p:ext>
    </p:extLst>
  </p:cSld>
  <p:clrMapOvr>
    <a:masterClrMapping/>
  </p:clrMapOvr>
</p:sldLayout>
</file>

<file path=ppt/slideLayouts/slideLayout18148.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TxTwoObj">
  <p:cSld name="Comparison">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type="datetimeFigureOut" id="{58DB32FF-34E7-9545-86A2-0DF334BA82C1}">
              <a:rPr lang="en-US" smtClean="0"/>
              <a:t>12-4-11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77838264"/>
      </p:ext>
    </p:extLst>
  </p:cSld>
  <p:clrMapOvr>
    <a:masterClrMapping/>
  </p:clrMapOvr>
</p:sldLayout>
</file>

<file path=ppt/slideLayouts/slideLayout18149.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Only">
  <p:cSld name="Title Only">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type="datetimeFigureOut" id="{58DB32FF-34E7-9545-86A2-0DF334BA82C1}">
              <a:rPr lang="en-US" smtClean="0"/>
              <a:t>12-4-11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864121480"/>
      </p:ext>
    </p:extLst>
  </p:cSld>
  <p:clrMapOvr>
    <a:masterClrMapping/>
  </p:clrMapOvr>
</p:sldLayout>
</file>

<file path=ppt/slideLayouts/slideLayout18150.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blank">
  <p:cSld name="Blank">
    <p:spTree>
      <p:nvGrpSpPr>
        <p:cNvPr id="1" name=""/>
        <p:cNvGrpSpPr/>
        <p:nvPr/>
      </p:nvGrpSpPr>
      <p:grpSpPr>
        <a:xfrm>
          <a:off x="0" y="0"/>
          <a:ext cx="0" cy="0"/>
          <a:chOff x="0" y="0"/>
          <a:chExt cy="0" cx="0"/>
        </a:xfrm>
      </p:grpSpPr>
      <p:sp>
        <p:nvSpPr>
          <p:cNvPr id="2" name="Date Placeholder 1"/>
          <p:cNvSpPr>
            <a:spLocks noGrp="1"/>
          </p:cNvSpPr>
          <p:nvPr>
            <p:ph type="dt" sz="half" idx="10"/>
          </p:nvPr>
        </p:nvSpPr>
        <p:spPr/>
        <p:txBody>
          <a:bodyPr/>
          <a:lstStyle/>
          <a:p>
            <a:fld type="datetimeFigureOut" id="{58DB32FF-34E7-9545-86A2-0DF334BA82C1}">
              <a:rPr lang="en-US" smtClean="0"/>
              <a:t>12-4-11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212382398"/>
      </p:ext>
    </p:extLst>
  </p:cSld>
  <p:clrMapOvr>
    <a:masterClrMapping/>
  </p:clrMapOvr>
</p:sldLayout>
</file>

<file path=ppt/slideLayouts/slideLayout18151.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Tx">
  <p:cSld name="Content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207327891"/>
      </p:ext>
    </p:extLst>
  </p:cSld>
  <p:clrMapOvr>
    <a:masterClrMapping/>
  </p:clrMapOvr>
</p:sldLayout>
</file>

<file path=ppt/slideLayouts/slideLayout18152.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picTx">
  <p:cSld name="Picture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425089538"/>
      </p:ext>
    </p:extLst>
  </p:cSld>
  <p:clrMapOvr>
    <a:masterClrMapping/>
  </p:clrMapOvr>
</p:sldLayout>
</file>

<file path=ppt/slideLayouts/slideLayout18153.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x">
  <p:cSld name="Title and Vertical Tex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idx="1" orient="vert"/>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198546456"/>
      </p:ext>
    </p:extLst>
  </p:cSld>
  <p:clrMapOvr>
    <a:masterClrMapping/>
  </p:clrMapOvr>
</p:sldLayout>
</file>

<file path=ppt/slideLayouts/slideLayout18154.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itleAndTx">
  <p:cSld name="Vertical Title and Text">
    <p:spTree>
      <p:nvGrpSpPr>
        <p:cNvPr id="1" name=""/>
        <p:cNvGrpSpPr/>
        <p:nvPr/>
      </p:nvGrpSpPr>
      <p:grpSpPr>
        <a:xfrm>
          <a:off x="0" y="0"/>
          <a:ext cx="0" cy="0"/>
          <a:chOff x="0" y="0"/>
          <a:chExt cy="0" cx="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idx="1" orient="vert"/>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13343876"/>
      </p:ext>
    </p:extLst>
  </p:cSld>
  <p:clrMapOvr>
    <a:masterClrMapping/>
  </p:clrMapOvr>
</p:sldLayout>
</file>

<file path=ppt/slideLayouts/slideLayout18160.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
  <p:cSld name="Title Slide">
    <p:spTree>
      <p:nvGrpSpPr>
        <p:cNvPr id="1" name=""/>
        <p:cNvGrpSpPr/>
        <p:nvPr/>
      </p:nvGrpSpPr>
      <p:grpSpPr>
        <a:xfrm>
          <a:off x="0" y="0"/>
          <a:ext cx="0" cy="0"/>
          <a:chOff x="0" y="0"/>
          <a:chExt cy="0" cx="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indent="0" algn="ctr" marL="0">
              <a:buNone/>
              <a:defRPr>
                <a:solidFill>
                  <a:schemeClr val="tx1">
                    <a:tint val="75000"/>
                  </a:schemeClr>
                </a:solidFill>
              </a:defRPr>
            </a:lvl1pPr>
            <a:lvl2pPr indent="0" algn="ctr" marL="457200">
              <a:buNone/>
              <a:defRPr>
                <a:solidFill>
                  <a:schemeClr val="tx1">
                    <a:tint val="75000"/>
                  </a:schemeClr>
                </a:solidFill>
              </a:defRPr>
            </a:lvl2pPr>
            <a:lvl3pPr indent="0" algn="ctr" marL="914400">
              <a:buNone/>
              <a:defRPr>
                <a:solidFill>
                  <a:schemeClr val="tx1">
                    <a:tint val="75000"/>
                  </a:schemeClr>
                </a:solidFill>
              </a:defRPr>
            </a:lvl3pPr>
            <a:lvl4pPr indent="0" algn="ctr" marL="1371600">
              <a:buNone/>
              <a:defRPr>
                <a:solidFill>
                  <a:schemeClr val="tx1">
                    <a:tint val="75000"/>
                  </a:schemeClr>
                </a:solidFill>
              </a:defRPr>
            </a:lvl4pPr>
            <a:lvl5pPr indent="0" algn="ctr" marL="1828800">
              <a:buNone/>
              <a:defRPr>
                <a:solidFill>
                  <a:schemeClr val="tx1">
                    <a:tint val="75000"/>
                  </a:schemeClr>
                </a:solidFill>
              </a:defRPr>
            </a:lvl5pPr>
            <a:lvl6pPr indent="0" algn="ctr" marL="2286000">
              <a:buNone/>
              <a:defRPr>
                <a:solidFill>
                  <a:schemeClr val="tx1">
                    <a:tint val="75000"/>
                  </a:schemeClr>
                </a:solidFill>
              </a:defRPr>
            </a:lvl6pPr>
            <a:lvl7pPr indent="0" algn="ctr" marL="2743200">
              <a:buNone/>
              <a:defRPr>
                <a:solidFill>
                  <a:schemeClr val="tx1">
                    <a:tint val="75000"/>
                  </a:schemeClr>
                </a:solidFill>
              </a:defRPr>
            </a:lvl7pPr>
            <a:lvl8pPr indent="0" algn="ctr" marL="3200400">
              <a:buNone/>
              <a:defRPr>
                <a:solidFill>
                  <a:schemeClr val="tx1">
                    <a:tint val="75000"/>
                  </a:schemeClr>
                </a:solidFill>
              </a:defRPr>
            </a:lvl8pPr>
            <a:lvl9pPr indent="0" algn="ctr" marL="3657600">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06519425"/>
      </p:ext>
    </p:extLst>
  </p:cSld>
  <p:clrMapOvr>
    <a:masterClrMapping/>
  </p:clrMapOvr>
</p:sldLayout>
</file>

<file path=ppt/slideLayouts/slideLayout18161.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
  <p:cSld name="Title and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1866996132"/>
      </p:ext>
    </p:extLst>
  </p:cSld>
  <p:clrMapOvr>
    <a:masterClrMapping/>
  </p:clrMapOvr>
</p:sldLayout>
</file>

<file path=ppt/slideLayouts/slideLayout18162.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secHead">
  <p:cSld name="Section Header">
    <p:spTree>
      <p:nvGrpSpPr>
        <p:cNvPr id="1" name=""/>
        <p:cNvGrpSpPr/>
        <p:nvPr/>
      </p:nvGrpSpPr>
      <p:grpSpPr>
        <a:xfrm>
          <a:off x="0" y="0"/>
          <a:ext cx="0" cy="0"/>
          <a:chOff x="0" y="0"/>
          <a:chExt cy="0" cx="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867191418"/>
      </p:ext>
    </p:extLst>
  </p:cSld>
  <p:clrMapOvr>
    <a:masterClrMapping/>
  </p:clrMapOvr>
</p:sldLayout>
</file>

<file path=ppt/slideLayouts/slideLayout18163.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Obj">
  <p:cSld name="Two Conten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004242433"/>
      </p:ext>
    </p:extLst>
  </p:cSld>
  <p:clrMapOvr>
    <a:masterClrMapping/>
  </p:clrMapOvr>
</p:sldLayout>
</file>

<file path=ppt/slideLayouts/slideLayout18164.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woTxTwoObj">
  <p:cSld name="Comparison">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indent="0" marL="0">
              <a:buNone/>
              <a:defRPr sz="2400" b="1"/>
            </a:lvl1pPr>
            <a:lvl2pPr indent="0" marL="457200">
              <a:buNone/>
              <a:defRPr sz="2000" b="1"/>
            </a:lvl2pPr>
            <a:lvl3pPr indent="0" marL="914400">
              <a:buNone/>
              <a:defRPr sz="1800" b="1"/>
            </a:lvl3pPr>
            <a:lvl4pPr indent="0" marL="1371600">
              <a:buNone/>
              <a:defRPr sz="1600" b="1"/>
            </a:lvl4pPr>
            <a:lvl5pPr indent="0" marL="1828800">
              <a:buNone/>
              <a:defRPr sz="1600" b="1"/>
            </a:lvl5pPr>
            <a:lvl6pPr indent="0" marL="2286000">
              <a:buNone/>
              <a:defRPr sz="1600" b="1"/>
            </a:lvl6pPr>
            <a:lvl7pPr indent="0" marL="2743200">
              <a:buNone/>
              <a:defRPr sz="1600" b="1"/>
            </a:lvl7pPr>
            <a:lvl8pPr indent="0" marL="3200400">
              <a:buNone/>
              <a:defRPr sz="1600" b="1"/>
            </a:lvl8pPr>
            <a:lvl9pPr indent="0" marL="365760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type="datetimeFigureOut" id="{58DB32FF-34E7-9545-86A2-0DF334BA82C1}">
              <a:rPr lang="en-US" smtClean="0"/>
              <a:t>12-4-11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77838264"/>
      </p:ext>
    </p:extLst>
  </p:cSld>
  <p:clrMapOvr>
    <a:masterClrMapping/>
  </p:clrMapOvr>
</p:sldLayout>
</file>

<file path=ppt/slideLayouts/slideLayout18165.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titleOnly">
  <p:cSld name="Title Only">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type="datetimeFigureOut" id="{58DB32FF-34E7-9545-86A2-0DF334BA82C1}">
              <a:rPr lang="en-US" smtClean="0"/>
              <a:t>12-4-11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864121480"/>
      </p:ext>
    </p:extLst>
  </p:cSld>
  <p:clrMapOvr>
    <a:masterClrMapping/>
  </p:clrMapOvr>
</p:sldLayout>
</file>

<file path=ppt/slideLayouts/slideLayout18166.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blank">
  <p:cSld name="Blank">
    <p:spTree>
      <p:nvGrpSpPr>
        <p:cNvPr id="1" name=""/>
        <p:cNvGrpSpPr/>
        <p:nvPr/>
      </p:nvGrpSpPr>
      <p:grpSpPr>
        <a:xfrm>
          <a:off x="0" y="0"/>
          <a:ext cx="0" cy="0"/>
          <a:chOff x="0" y="0"/>
          <a:chExt cy="0" cx="0"/>
        </a:xfrm>
      </p:grpSpPr>
      <p:sp>
        <p:nvSpPr>
          <p:cNvPr id="2" name="Date Placeholder 1"/>
          <p:cNvSpPr>
            <a:spLocks noGrp="1"/>
          </p:cNvSpPr>
          <p:nvPr>
            <p:ph type="dt" sz="half" idx="10"/>
          </p:nvPr>
        </p:nvSpPr>
        <p:spPr/>
        <p:txBody>
          <a:bodyPr/>
          <a:lstStyle/>
          <a:p>
            <a:fld type="datetimeFigureOut" id="{58DB32FF-34E7-9545-86A2-0DF334BA82C1}">
              <a:rPr lang="en-US" smtClean="0"/>
              <a:t>12-4-11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212382398"/>
      </p:ext>
    </p:extLst>
  </p:cSld>
  <p:clrMapOvr>
    <a:masterClrMapping/>
  </p:clrMapOvr>
</p:sldLayout>
</file>

<file path=ppt/slideLayouts/slideLayout18167.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objTx">
  <p:cSld name="Content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207327891"/>
      </p:ext>
    </p:extLst>
  </p:cSld>
  <p:clrMapOvr>
    <a:masterClrMapping/>
  </p:clrMapOvr>
</p:sldLayout>
</file>

<file path=ppt/slideLayouts/slideLayout18168.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picTx">
  <p:cSld name="Picture with Caption">
    <p:spTree>
      <p:nvGrpSpPr>
        <p:cNvPr id="1" name=""/>
        <p:cNvGrpSpPr/>
        <p:nvPr/>
      </p:nvGrpSpPr>
      <p:grpSpPr>
        <a:xfrm>
          <a:off x="0" y="0"/>
          <a:ext cx="0" cy="0"/>
          <a:chOff x="0" y="0"/>
          <a:chExt cy="0" cx="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type="datetimeFigureOut" id="{58DB32FF-34E7-9545-86A2-0DF334BA82C1}">
              <a:rPr lang="en-US" smtClean="0"/>
              <a:t>12-4-11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2425089538"/>
      </p:ext>
    </p:extLst>
  </p:cSld>
  <p:clrMapOvr>
    <a:masterClrMapping/>
  </p:clrMapOvr>
</p:sldLayout>
</file>

<file path=ppt/slideLayouts/slideLayout18169.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x">
  <p:cSld name="Title and Vertical Text">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idx="1" orient="vert"/>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3198546456"/>
      </p:ext>
    </p:extLst>
  </p:cSld>
  <p:clrMapOvr>
    <a:masterClrMapping/>
  </p:clrMapOvr>
</p:sldLayout>
</file>

<file path=ppt/slideLayouts/slideLayout18170.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reserve="1" type="vertTitleAndTx">
  <p:cSld name="Vertical Title and Text">
    <p:spTree>
      <p:nvGrpSpPr>
        <p:cNvPr id="1" name=""/>
        <p:cNvGrpSpPr/>
        <p:nvPr/>
      </p:nvGrpSpPr>
      <p:grpSpPr>
        <a:xfrm>
          <a:off x="0" y="0"/>
          <a:ext cx="0" cy="0"/>
          <a:chOff x="0" y="0"/>
          <a:chExt cy="0" cx="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idx="1" orient="vert"/>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type="datetimeFigureOut" id="{58DB32FF-34E7-9545-86A2-0DF334BA82C1}">
              <a:rPr lang="en-US" smtClean="0"/>
              <a:t>12-4-11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type="slidenum" id="{42D70897-D982-EA43-8318-894E8D36E196}">
              <a:rPr lang="en-US" smtClean="0"/>
              <a:t>‹#›</a:t>
            </a:fld>
            <a:endParaRPr lang="en-US"/>
          </a:p>
        </p:txBody>
      </p:sp>
    </p:spTree>
    <p:extLst>
      <p:ext uri="{BB962C8B-B14F-4D97-AF65-F5344CB8AC3E}">
        <p14:creationId val="4213343876"/>
      </p:ext>
    </p:extLst>
  </p:cSld>
  <p:clrMapOvr>
    <a:masterClrMapping/>
  </p:clrMapOvr>
</p:sldLayout>
</file>

<file path=ppt/slideLayouts/slideLayoutmaster1123.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3072" name=""/>
        <p:cNvGrpSpPr>
          <a:grpSpLocks/>
        </p:cNvGrpSpPr>
        <p:nvPr/>
      </p:nvGrpSpPr>
      <p:grpSpPr>
        <a:xfrm/>
      </p:grpSpPr>
      <p:grpSp>
        <p:nvGrpSpPr>
          <p:cNvPr id="3074" name=""/>
          <p:cNvGrpSpPr>
            <a:grpSpLocks noChangeAspect="0"/>
          </p:cNvGrpSpPr>
          <p:nvPr/>
        </p:nvGrpSpPr>
        <p:grpSpPr>
          <a:xfrm>
            <a:off x="0" y="0"/>
            <a:ext cx="9144000" cy="6858000"/>
            <a:chOff x="0" y="0"/>
            <a:chExt cy="6858000" cx="9144677"/>
          </a:xfrm>
        </p:grpSpPr>
        <p:pic>
          <p:nvPicPr>
            <p:cNvPr id="3081" name=""/>
            <p:cNvPicPr>
              <a:picLocks noChangeAspect="1"/>
            </p:cNvPicPr>
            <p:nvPr/>
          </p:nvPicPr>
          <p:blipFill>
            <a:blip r:embed="rID5">
              <a:extLst/>
            </a:blip>
            <a:srcRect/>
            <a:stretch>
              <a:fillRect/>
            </a:stretch>
          </p:blipFill>
          <p:spPr>
            <a:xfrm>
              <a:off x="0" y="0"/>
              <a:ext cx="9144000" cy="6858000"/>
            </a:xfrm>
            <a:prstGeom prst="rect">
              <a:avLst/>
            </a:prstGeom>
            <a:noFill/>
            <a:ln>
              <a:noFill/>
            </a:ln>
          </p:spPr>
        </p:pic>
        <p:grpSp>
          <p:nvGrpSpPr>
            <p:cNvPr id="3084" name=""/>
            <p:cNvGrpSpPr>
              <a:grpSpLocks/>
            </p:cNvGrpSpPr>
            <p:nvPr/>
          </p:nvGrpSpPr>
          <p:grpSpPr>
            <a:xfrm>
              <a:off x="1511920" y="1511808"/>
              <a:ext cx="6126934" cy="3840480"/>
              <a:chOff x="1511808" y="1511808"/>
              <a:chExt cy="3840480" cx="6126480"/>
            </a:xfrm>
          </p:grpSpPr>
          <p:pic>
            <p:nvPicPr>
              <p:cNvPr id="3082" name=""/>
              <p:cNvPicPr>
                <a:picLocks noChangeAspect="0"/>
              </p:cNvPicPr>
              <p:nvPr/>
            </p:nvPicPr>
            <p:blipFill>
              <a:blip r:embed="rID6">
                <a:extLst/>
              </a:blip>
              <a:srcRect/>
              <a:stretch>
                <a:fillRect/>
              </a:stretch>
            </p:blipFill>
            <p:spPr>
              <a:xfrm>
                <a:off x="1511808" y="1511808"/>
                <a:ext cx="6126480" cy="3840480"/>
              </a:xfrm>
              <a:prstGeom prst="rect">
                <a:avLst/>
              </a:prstGeom>
              <a:ln/>
            </p:spPr>
          </p:pic>
          <p:sp>
            <p:nvSpPr>
              <p:cNvPr id="3083" name=""/>
              <p:cNvSpPr txBox="1">
                <a:spLocks/>
              </p:cNvSpPr>
              <p:nvPr/>
            </p:nvSpPr>
            <p:spPr>
              <a:xfrm>
                <a:off x="1515420" y="1520422"/>
                <a:ext cx="6112482" cy="3818468"/>
              </a:xfrm>
              <a:prstGeom prst="rect">
                <a:avLst/>
              </a:prstGeom>
              <a:noFill/>
              <a:ln>
                <a:noFill/>
              </a:ln>
            </p:spPr>
            <p:txBody>
              <a:bodyPr wrap="none" rtlCol="0" anchor="ctr"/>
              <a:lstStyle/>
              <a:p>
                <a:pPr algn="ctr"/>
                <a:endParaRPr lang="zh-CN" altLang="en-US"/>
              </a:p>
            </p:txBody>
          </p:sp>
        </p:grpSp>
        <p:pic>
          <p:nvPicPr>
            <p:cNvPr id="3085" name=""/>
            <p:cNvPicPr>
              <a:picLocks noChangeAspect="1"/>
            </p:cNvPicPr>
            <p:nvPr/>
          </p:nvPicPr>
          <p:blipFill>
            <a:blip r:embed="rID7">
              <a:extLst/>
            </a:blip>
            <a:srcRect r="47958"/>
            <a:stretch>
              <a:fillRect/>
            </a:stretch>
          </p:blipFill>
          <p:spPr>
            <a:xfrm>
              <a:off x="0" y="3128434"/>
              <a:ext cx="1664208" cy="612648"/>
            </a:xfrm>
            <a:prstGeom prst="rect">
              <a:avLst/>
            </a:prstGeom>
            <a:noFill/>
            <a:ln>
              <a:noFill/>
            </a:ln>
          </p:spPr>
        </p:pic>
        <p:pic>
          <p:nvPicPr>
            <p:cNvPr id="3086" name=""/>
            <p:cNvPicPr>
              <a:picLocks noChangeAspect="1"/>
            </p:cNvPicPr>
            <p:nvPr/>
          </p:nvPicPr>
          <p:blipFill>
            <a:blip r:embed="rID7">
              <a:extLst/>
            </a:blip>
            <a:srcRect r="47958"/>
            <a:stretch>
              <a:fillRect/>
            </a:stretch>
          </p:blipFill>
          <p:spPr>
            <a:xfrm>
              <a:off x="7480469" y="3128434"/>
              <a:ext cx="1664208" cy="612648"/>
            </a:xfrm>
            <a:prstGeom prst="rect">
              <a:avLst/>
            </a:prstGeom>
            <a:noFill/>
            <a:ln>
              <a:noFill/>
            </a:ln>
          </p:spPr>
        </p:pic>
      </p:grpSp>
      <p:sp>
        <p:nvSpPr>
          <p:cNvPr id="3075" name=""/>
          <p:cNvSpPr>
            <a:spLocks/>
          </p:cNvSpPr>
          <p:nvPr/>
        </p:nvSpPr>
        <p:spPr>
          <a:xfrm>
            <a:off x="2019300" y="3471863"/>
            <a:ext cx="5113338" cy="0"/>
          </a:xfrm>
          <a:prstGeom prst="line">
            <a:avLst/>
          </a:prstGeom>
          <a:noFill/>
          <a:ln w="15875" cap="rnd">
            <a:solidFill>
              <a:srgbClr val="83992a"/>
            </a:solidFill>
          </a:ln>
        </p:spPr>
        <p:txBody>
          <a:bodyPr wrap="none" rtlCol="0" anchor="ctr"/>
          <a:lstStyle/>
          <a:p>
            <a:pPr algn="ctr"/>
            <a:endParaRPr lang="zh-CN" altLang="en-US"/>
          </a:p>
        </p:txBody>
      </p:sp>
      <p:sp>
        <p:nvSpPr>
          <p:cNvPr id="3076"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3077"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078" name=""/>
          <p:cNvSpPr>
            <a:spLocks noGrp="1" noChangeAspect="0"/>
          </p:cNvSpPr>
          <p:nvPr>
            <p:ph type="dt" sz="half" idx="2"/>
          </p:nvPr>
        </p:nvSpPr>
        <p:spPr>
          <a:xfrm>
            <a:off x="6065838" y="5054600"/>
            <a:ext cx="673100" cy="279400"/>
          </a:xfrm>
          <a:prstGeom prst="rect">
            <a:avLst/>
          </a:prstGeom>
          <a:noFill/>
          <a:ln>
            <a:noFill/>
          </a:ln>
        </p:spPr>
        <p:txBody>
          <a:bodyPr anchor="ctr"/>
          <a:lstStyle/>
          <a:p>
            <a:pPr algn="r"/>
            <a:fld type="datetime2" id="{12FF1C42-D199-4078-2123-587298610EC3}">
              <a:rPr lang="en-US" altLang="en-US" sz="1000" dirty="0">
                <a:latin charset="0" typeface="Garamond"/>
              </a:rPr>
              <a:t>Wednesday, October 16, 2019</a:t>
            </a:fld>
          </a:p>
        </p:txBody>
      </p:sp>
      <p:sp>
        <p:nvSpPr>
          <p:cNvPr id="3079" name=""/>
          <p:cNvSpPr>
            <a:spLocks noGrp="1" noChangeAspect="0"/>
          </p:cNvSpPr>
          <p:nvPr>
            <p:ph type="ftr" sz="quarter" idx="3"/>
          </p:nvPr>
        </p:nvSpPr>
        <p:spPr>
          <a:xfrm>
            <a:off x="1922463" y="5054600"/>
            <a:ext cx="4064000" cy="279400"/>
          </a:xfrm>
          <a:prstGeom prst="rect">
            <a:avLst/>
          </a:prstGeom>
          <a:noFill/>
          <a:ln>
            <a:noFill/>
          </a:ln>
        </p:spPr>
        <p:txBody>
          <a:bodyPr anchor="ctr"/>
          <a:lstStyle/>
          <a:p>
            <a:pPr/>
            <a:endParaRPr lang="en-US" altLang="en-US" sz="1000" dirty="0">
              <a:latin charset="0" typeface="Garamond"/>
            </a:endParaRPr>
          </a:p>
        </p:txBody>
      </p:sp>
      <p:sp>
        <p:nvSpPr>
          <p:cNvPr id="3080" name=""/>
          <p:cNvSpPr>
            <a:spLocks noGrp="1" noChangeAspect="0"/>
          </p:cNvSpPr>
          <p:nvPr>
            <p:ph type="sldNum" sz="quarter" idx="4"/>
          </p:nvPr>
        </p:nvSpPr>
        <p:spPr>
          <a:xfrm>
            <a:off x="6816725" y="5054600"/>
            <a:ext cx="414338" cy="279400"/>
          </a:xfrm>
          <a:prstGeom prst="rect">
            <a:avLst/>
          </a:prstGeom>
          <a:noFill/>
          <a:ln>
            <a:noFill/>
          </a:ln>
        </p:spPr>
        <p:txBody>
          <a:bodyPr anchor="ctr"/>
          <a:lstStyle/>
          <a:p>
            <a:pPr algn="r"/>
            <a:fld type="slidenum" id="{12FF1C42-D199-4080-2123-587298610EC3}">
              <a:rPr lang="en-US" altLang="en-US" sz="1000" dirty="0">
                <a:latin charset="0" typeface="Garamond"/>
              </a:rPr>
              <a:t>137</a:t>
            </a:fld>
          </a:p>
        </p:txBody>
      </p:sp>
    </p:spTree>
  </p:cSld>
</p:sldLayout>
</file>

<file path=ppt/slideLayouts/slideLayoutmaster1124.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4096" name=""/>
        <p:cNvGrpSpPr>
          <a:grpSpLocks/>
        </p:cNvGrpSpPr>
        <p:nvPr/>
      </p:nvGrpSpPr>
      <p:grpSpPr>
        <a:xfrm/>
      </p:grpSpPr>
      <p:grpSp>
        <p:nvGrpSpPr>
          <p:cNvPr id="4098" name=""/>
          <p:cNvGrpSpPr>
            <a:grpSpLocks noChangeAspect="0"/>
          </p:cNvGrpSpPr>
          <p:nvPr/>
        </p:nvGrpSpPr>
        <p:grpSpPr>
          <a:xfrm>
            <a:off x="0" y="0"/>
            <a:ext cx="9151938" cy="6858000"/>
            <a:chOff x="0" y="0"/>
            <a:chExt cy="6858000" cx="9152467"/>
          </a:xfrm>
        </p:grpSpPr>
        <p:pic>
          <p:nvPicPr>
            <p:cNvPr id="4105"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4108" name=""/>
            <p:cNvGrpSpPr>
              <a:grpSpLocks/>
            </p:cNvGrpSpPr>
            <p:nvPr/>
          </p:nvGrpSpPr>
          <p:grpSpPr>
            <a:xfrm>
              <a:off x="548672" y="536448"/>
              <a:ext cx="8059378" cy="5772912"/>
              <a:chOff x="548640" y="536448"/>
              <a:chExt cy="5772912" cx="8058912"/>
            </a:xfrm>
          </p:grpSpPr>
          <p:pic>
            <p:nvPicPr>
              <p:cNvPr id="4106"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4107"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4109"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4110"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4099" name=""/>
          <p:cNvSpPr>
            <a:spLocks/>
          </p:cNvSpPr>
          <p:nvPr/>
        </p:nvSpPr>
        <p:spPr>
          <a:xfrm>
            <a:off x="1277938" y="2355850"/>
            <a:ext cx="6596062" cy="0"/>
          </a:xfrm>
          <a:prstGeom prst="line">
            <a:avLst/>
          </a:prstGeom>
          <a:noFill/>
          <a:ln w="15875" cap="rnd">
            <a:solidFill>
              <a:srgbClr val="83992a"/>
            </a:solidFill>
          </a:ln>
        </p:spPr>
        <p:txBody>
          <a:bodyPr wrap="none" rtlCol="0" anchor="ctr"/>
          <a:lstStyle/>
          <a:p>
            <a:pPr algn="ctr"/>
            <a:endParaRPr lang="zh-CN" altLang="en-US"/>
          </a:p>
        </p:txBody>
      </p:sp>
      <p:sp>
        <p:nvSpPr>
          <p:cNvPr id="4100"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4101"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102"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1006-2124-587298610EC3}">
              <a:rPr lang="en-US" altLang="en-US" sz="1000" dirty="0">
                <a:latin charset="0" typeface="Garamond"/>
              </a:rPr>
              <a:t>Wednesday, October 16, 2019</a:t>
            </a:fld>
          </a:p>
        </p:txBody>
      </p:sp>
      <p:sp>
        <p:nvSpPr>
          <p:cNvPr id="4103"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4104"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1008-2124-587298610EC3}">
              <a:rPr lang="en-US" altLang="en-US" sz="1000" dirty="0">
                <a:latin charset="0" typeface="Garamond"/>
              </a:rPr>
              <a:t>137</a:t>
            </a:fld>
          </a:p>
        </p:txBody>
      </p:sp>
    </p:spTree>
  </p:cSld>
</p:sldLayout>
</file>

<file path=ppt/slideLayouts/slideLayoutmaster1125.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5120" name=""/>
        <p:cNvGrpSpPr>
          <a:grpSpLocks/>
        </p:cNvGrpSpPr>
        <p:nvPr/>
      </p:nvGrpSpPr>
      <p:grpSpPr>
        <a:xfrm/>
      </p:grpSpPr>
      <p:grpSp>
        <p:nvGrpSpPr>
          <p:cNvPr id="5122" name=""/>
          <p:cNvGrpSpPr>
            <a:grpSpLocks noChangeAspect="0"/>
          </p:cNvGrpSpPr>
          <p:nvPr/>
        </p:nvGrpSpPr>
        <p:grpSpPr>
          <a:xfrm>
            <a:off x="0" y="0"/>
            <a:ext cx="9151938" cy="6858000"/>
            <a:chOff x="0" y="0"/>
            <a:chExt cy="6858000" cx="9152467"/>
          </a:xfrm>
        </p:grpSpPr>
        <p:pic>
          <p:nvPicPr>
            <p:cNvPr id="5129"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5132" name=""/>
            <p:cNvGrpSpPr>
              <a:grpSpLocks/>
            </p:cNvGrpSpPr>
            <p:nvPr/>
          </p:nvGrpSpPr>
          <p:grpSpPr>
            <a:xfrm>
              <a:off x="548672" y="536448"/>
              <a:ext cx="8059378" cy="5772912"/>
              <a:chOff x="548640" y="536448"/>
              <a:chExt cy="5772912" cx="8058912"/>
            </a:xfrm>
          </p:grpSpPr>
          <p:pic>
            <p:nvPicPr>
              <p:cNvPr id="5130"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5131"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5133"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5134"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5123" name=""/>
          <p:cNvSpPr>
            <a:spLocks/>
          </p:cNvSpPr>
          <p:nvPr/>
        </p:nvSpPr>
        <p:spPr>
          <a:xfrm>
            <a:off x="1277938" y="3598863"/>
            <a:ext cx="6596062" cy="0"/>
          </a:xfrm>
          <a:prstGeom prst="line">
            <a:avLst/>
          </a:prstGeom>
          <a:noFill/>
          <a:ln w="15875" cap="rnd">
            <a:solidFill>
              <a:srgbClr val="83992a"/>
            </a:solidFill>
          </a:ln>
        </p:spPr>
        <p:txBody>
          <a:bodyPr wrap="none" rtlCol="0" anchor="ctr"/>
          <a:lstStyle/>
          <a:p>
            <a:pPr algn="ctr"/>
            <a:endParaRPr lang="zh-CN" altLang="en-US"/>
          </a:p>
        </p:txBody>
      </p:sp>
      <p:sp>
        <p:nvSpPr>
          <p:cNvPr id="5124"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5125"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6"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2030-2125-587298610EC3}">
              <a:rPr lang="en-US" altLang="en-US" sz="1000" dirty="0">
                <a:latin charset="0" typeface="Garamond"/>
              </a:rPr>
              <a:t>Wednesday, October 16, 2019</a:t>
            </a:fld>
          </a:p>
        </p:txBody>
      </p:sp>
      <p:sp>
        <p:nvSpPr>
          <p:cNvPr id="5127"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5128"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2032-2125-587298610EC3}">
              <a:rPr lang="en-US" altLang="en-US" sz="1000" dirty="0">
                <a:latin charset="0" typeface="Garamond"/>
              </a:rPr>
              <a:t>137</a:t>
            </a:fld>
          </a:p>
        </p:txBody>
      </p:sp>
    </p:spTree>
  </p:cSld>
</p:sldLayout>
</file>

<file path=ppt/slideLayouts/slideLayoutmaster1126.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6144" name=""/>
        <p:cNvGrpSpPr>
          <a:grpSpLocks/>
        </p:cNvGrpSpPr>
        <p:nvPr/>
      </p:nvGrpSpPr>
      <p:grpSpPr>
        <a:xfrm/>
      </p:grpSpPr>
      <p:grpSp>
        <p:nvGrpSpPr>
          <p:cNvPr id="6146" name=""/>
          <p:cNvGrpSpPr>
            <a:grpSpLocks noChangeAspect="0"/>
          </p:cNvGrpSpPr>
          <p:nvPr/>
        </p:nvGrpSpPr>
        <p:grpSpPr>
          <a:xfrm>
            <a:off x="0" y="0"/>
            <a:ext cx="9151938" cy="6858000"/>
            <a:chOff x="0" y="0"/>
            <a:chExt cy="6858000" cx="9152467"/>
          </a:xfrm>
        </p:grpSpPr>
        <p:pic>
          <p:nvPicPr>
            <p:cNvPr id="6153"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6156" name=""/>
            <p:cNvGrpSpPr>
              <a:grpSpLocks/>
            </p:cNvGrpSpPr>
            <p:nvPr/>
          </p:nvGrpSpPr>
          <p:grpSpPr>
            <a:xfrm>
              <a:off x="548672" y="536448"/>
              <a:ext cx="8059378" cy="5772912"/>
              <a:chOff x="548640" y="536448"/>
              <a:chExt cy="5772912" cx="8058912"/>
            </a:xfrm>
          </p:grpSpPr>
          <p:pic>
            <p:nvPicPr>
              <p:cNvPr id="6154"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6155"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6157"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6158"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6147" name=""/>
          <p:cNvSpPr>
            <a:spLocks/>
          </p:cNvSpPr>
          <p:nvPr/>
        </p:nvSpPr>
        <p:spPr>
          <a:xfrm>
            <a:off x="1277938" y="2355850"/>
            <a:ext cx="6596062" cy="0"/>
          </a:xfrm>
          <a:prstGeom prst="line">
            <a:avLst/>
          </a:prstGeom>
          <a:noFill/>
          <a:ln w="15875" cap="rnd">
            <a:solidFill>
              <a:srgbClr val="83992a"/>
            </a:solidFill>
          </a:ln>
        </p:spPr>
        <p:txBody>
          <a:bodyPr wrap="none" rtlCol="0" anchor="ctr"/>
          <a:lstStyle/>
          <a:p>
            <a:pPr algn="ctr"/>
            <a:endParaRPr lang="zh-CN" altLang="en-US"/>
          </a:p>
        </p:txBody>
      </p:sp>
      <p:sp>
        <p:nvSpPr>
          <p:cNvPr id="6148"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6149"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150"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3054-2126-587298610EC3}">
              <a:rPr lang="en-US" altLang="en-US" sz="1000" dirty="0">
                <a:latin charset="0" typeface="Garamond"/>
              </a:rPr>
              <a:t>Wednesday, October 16, 2019</a:t>
            </a:fld>
          </a:p>
        </p:txBody>
      </p:sp>
      <p:sp>
        <p:nvSpPr>
          <p:cNvPr id="6151"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6152"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3056-2126-587298610EC3}">
              <a:rPr lang="en-US" altLang="en-US" sz="1000" dirty="0">
                <a:latin charset="0" typeface="Garamond"/>
              </a:rPr>
              <a:t>137</a:t>
            </a:fld>
          </a:p>
        </p:txBody>
      </p:sp>
    </p:spTree>
  </p:cSld>
</p:sldLayout>
</file>

<file path=ppt/slideLayouts/slideLayoutmaster1127.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7168" name=""/>
        <p:cNvGrpSpPr>
          <a:grpSpLocks/>
        </p:cNvGrpSpPr>
        <p:nvPr/>
      </p:nvGrpSpPr>
      <p:grpSpPr>
        <a:xfrm/>
      </p:grpSpPr>
      <p:grpSp>
        <p:nvGrpSpPr>
          <p:cNvPr id="7170" name=""/>
          <p:cNvGrpSpPr>
            <a:grpSpLocks noChangeAspect="0"/>
          </p:cNvGrpSpPr>
          <p:nvPr/>
        </p:nvGrpSpPr>
        <p:grpSpPr>
          <a:xfrm>
            <a:off x="0" y="0"/>
            <a:ext cx="9151938" cy="6858000"/>
            <a:chOff x="0" y="0"/>
            <a:chExt cy="6858000" cx="9152467"/>
          </a:xfrm>
        </p:grpSpPr>
        <p:pic>
          <p:nvPicPr>
            <p:cNvPr id="7177"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7180" name=""/>
            <p:cNvGrpSpPr>
              <a:grpSpLocks/>
            </p:cNvGrpSpPr>
            <p:nvPr/>
          </p:nvGrpSpPr>
          <p:grpSpPr>
            <a:xfrm>
              <a:off x="548672" y="536448"/>
              <a:ext cx="8059378" cy="5772912"/>
              <a:chOff x="548640" y="536448"/>
              <a:chExt cy="5772912" cx="8058912"/>
            </a:xfrm>
          </p:grpSpPr>
          <p:pic>
            <p:nvPicPr>
              <p:cNvPr id="7178"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7179"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7181"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7182"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7171" name=""/>
          <p:cNvSpPr>
            <a:spLocks/>
          </p:cNvSpPr>
          <p:nvPr/>
        </p:nvSpPr>
        <p:spPr>
          <a:xfrm>
            <a:off x="1277938" y="2354263"/>
            <a:ext cx="6596062" cy="0"/>
          </a:xfrm>
          <a:prstGeom prst="line">
            <a:avLst/>
          </a:prstGeom>
          <a:noFill/>
          <a:ln w="15875" cap="rnd">
            <a:solidFill>
              <a:srgbClr val="83992a"/>
            </a:solidFill>
          </a:ln>
        </p:spPr>
        <p:txBody>
          <a:bodyPr wrap="none" rtlCol="0" anchor="ctr"/>
          <a:lstStyle/>
          <a:p>
            <a:pPr algn="ctr"/>
            <a:endParaRPr lang="zh-CN" altLang="en-US"/>
          </a:p>
        </p:txBody>
      </p:sp>
      <p:sp>
        <p:nvSpPr>
          <p:cNvPr id="7172"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7173"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174"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4078-2127-587298610EC3}">
              <a:rPr lang="en-US" altLang="en-US" sz="1000" dirty="0">
                <a:latin charset="0" typeface="Garamond"/>
              </a:rPr>
              <a:t>Wednesday, October 16, 2019</a:t>
            </a:fld>
          </a:p>
        </p:txBody>
      </p:sp>
      <p:sp>
        <p:nvSpPr>
          <p:cNvPr id="7175"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7176"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4080-2127-587298610EC3}">
              <a:rPr lang="en-US" altLang="en-US" sz="1000" dirty="0">
                <a:latin charset="0" typeface="Garamond"/>
              </a:rPr>
              <a:t>137</a:t>
            </a:fld>
          </a:p>
        </p:txBody>
      </p:sp>
    </p:spTree>
  </p:cSld>
</p:sldLayout>
</file>

<file path=ppt/slideLayouts/slideLayoutmaster1128.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8192" name=""/>
        <p:cNvGrpSpPr>
          <a:grpSpLocks/>
        </p:cNvGrpSpPr>
        <p:nvPr/>
      </p:nvGrpSpPr>
      <p:grpSpPr>
        <a:xfrm/>
      </p:grpSpPr>
      <p:grpSp>
        <p:nvGrpSpPr>
          <p:cNvPr id="8194" name=""/>
          <p:cNvGrpSpPr>
            <a:grpSpLocks noChangeAspect="0"/>
          </p:cNvGrpSpPr>
          <p:nvPr/>
        </p:nvGrpSpPr>
        <p:grpSpPr>
          <a:xfrm>
            <a:off x="0" y="0"/>
            <a:ext cx="9151938" cy="6858000"/>
            <a:chOff x="0" y="0"/>
            <a:chExt cy="6858000" cx="9152467"/>
          </a:xfrm>
        </p:grpSpPr>
        <p:pic>
          <p:nvPicPr>
            <p:cNvPr id="8201"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8204" name=""/>
            <p:cNvGrpSpPr>
              <a:grpSpLocks/>
            </p:cNvGrpSpPr>
            <p:nvPr/>
          </p:nvGrpSpPr>
          <p:grpSpPr>
            <a:xfrm>
              <a:off x="548672" y="536448"/>
              <a:ext cx="8059378" cy="5772912"/>
              <a:chOff x="548640" y="536448"/>
              <a:chExt cy="5772912" cx="8058912"/>
            </a:xfrm>
          </p:grpSpPr>
          <p:pic>
            <p:nvPicPr>
              <p:cNvPr id="8202"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8203"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8205"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8206"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8195" name=""/>
          <p:cNvSpPr>
            <a:spLocks/>
          </p:cNvSpPr>
          <p:nvPr/>
        </p:nvSpPr>
        <p:spPr>
          <a:xfrm>
            <a:off x="1277938" y="2354263"/>
            <a:ext cx="6596062" cy="0"/>
          </a:xfrm>
          <a:prstGeom prst="line">
            <a:avLst/>
          </a:prstGeom>
          <a:noFill/>
          <a:ln w="15875" cap="rnd">
            <a:solidFill>
              <a:srgbClr val="83992a"/>
            </a:solidFill>
          </a:ln>
        </p:spPr>
        <p:txBody>
          <a:bodyPr wrap="none" rtlCol="0" anchor="ctr"/>
          <a:lstStyle/>
          <a:p>
            <a:pPr algn="ctr"/>
            <a:endParaRPr lang="zh-CN" altLang="en-US"/>
          </a:p>
        </p:txBody>
      </p:sp>
      <p:sp>
        <p:nvSpPr>
          <p:cNvPr id="8196"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8197"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8198"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1006-2128-587298610EC3}">
              <a:rPr lang="en-US" altLang="en-US" sz="1000" dirty="0">
                <a:latin charset="0" typeface="Garamond"/>
              </a:rPr>
              <a:t>Wednesday, October 16, 2019</a:t>
            </a:fld>
          </a:p>
        </p:txBody>
      </p:sp>
      <p:sp>
        <p:nvSpPr>
          <p:cNvPr id="8199"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8200"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1008-2128-587298610EC3}">
              <a:rPr lang="en-US" altLang="en-US" sz="1000" dirty="0">
                <a:latin charset="0" typeface="Garamond"/>
              </a:rPr>
              <a:t>137</a:t>
            </a:fld>
          </a:p>
        </p:txBody>
      </p:sp>
    </p:spTree>
  </p:cSld>
</p:sldLayout>
</file>

<file path=ppt/slideLayouts/slideLayoutmaster1129.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9216" name=""/>
        <p:cNvGrpSpPr>
          <a:grpSpLocks/>
        </p:cNvGrpSpPr>
        <p:nvPr/>
      </p:nvGrpSpPr>
      <p:grpSpPr>
        <a:xfrm/>
      </p:grpSpPr>
      <p:grpSp>
        <p:nvGrpSpPr>
          <p:cNvPr id="9218" name=""/>
          <p:cNvGrpSpPr>
            <a:grpSpLocks noChangeAspect="0"/>
          </p:cNvGrpSpPr>
          <p:nvPr/>
        </p:nvGrpSpPr>
        <p:grpSpPr>
          <a:xfrm>
            <a:off x="0" y="0"/>
            <a:ext cx="9151938" cy="6858000"/>
            <a:chOff x="0" y="0"/>
            <a:chExt cy="6858000" cx="9152467"/>
          </a:xfrm>
        </p:grpSpPr>
        <p:pic>
          <p:nvPicPr>
            <p:cNvPr id="9225"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9228" name=""/>
            <p:cNvGrpSpPr>
              <a:grpSpLocks/>
            </p:cNvGrpSpPr>
            <p:nvPr/>
          </p:nvGrpSpPr>
          <p:grpSpPr>
            <a:xfrm>
              <a:off x="548672" y="536448"/>
              <a:ext cx="8059378" cy="5772912"/>
              <a:chOff x="548640" y="536448"/>
              <a:chExt cy="5772912" cx="8058912"/>
            </a:xfrm>
          </p:grpSpPr>
          <p:pic>
            <p:nvPicPr>
              <p:cNvPr id="9226"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9227"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9229"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9230"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9219" name=""/>
          <p:cNvSpPr>
            <a:spLocks/>
          </p:cNvSpPr>
          <p:nvPr/>
        </p:nvSpPr>
        <p:spPr>
          <a:xfrm>
            <a:off x="1277938" y="2913063"/>
            <a:ext cx="2333625" cy="0"/>
          </a:xfrm>
          <a:prstGeom prst="line">
            <a:avLst/>
          </a:prstGeom>
          <a:noFill/>
          <a:ln w="15875" cap="rnd">
            <a:solidFill>
              <a:srgbClr val="83992a"/>
            </a:solidFill>
          </a:ln>
        </p:spPr>
        <p:txBody>
          <a:bodyPr wrap="none" rtlCol="0" anchor="ctr"/>
          <a:lstStyle/>
          <a:p>
            <a:pPr algn="ctr"/>
            <a:endParaRPr lang="zh-CN" altLang="en-US"/>
          </a:p>
        </p:txBody>
      </p:sp>
      <p:sp>
        <p:nvSpPr>
          <p:cNvPr id="9220"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9221"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9222"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2030-2129-587298610EC3}">
              <a:rPr lang="en-US" altLang="en-US" sz="1000" dirty="0">
                <a:latin charset="0" typeface="Garamond"/>
              </a:rPr>
              <a:t>Wednesday, October 16, 2019</a:t>
            </a:fld>
          </a:p>
        </p:txBody>
      </p:sp>
      <p:sp>
        <p:nvSpPr>
          <p:cNvPr id="9223"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9224"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2032-2129-587298610EC3}">
              <a:rPr lang="en-US" altLang="en-US" sz="1000" dirty="0">
                <a:latin charset="0" typeface="Garamond"/>
              </a:rPr>
              <a:t>137</a:t>
            </a:fld>
          </a:p>
        </p:txBody>
      </p:sp>
    </p:spTree>
  </p:cSld>
</p:sldLayout>
</file>

<file path=ppt/slideLayouts/slideLayoutmaster1130.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10240" name=""/>
        <p:cNvGrpSpPr>
          <a:grpSpLocks/>
        </p:cNvGrpSpPr>
        <p:nvPr/>
      </p:nvGrpSpPr>
      <p:grpSpPr>
        <a:xfrm/>
      </p:grpSpPr>
      <p:grpSp>
        <p:nvGrpSpPr>
          <p:cNvPr id="10242" name=""/>
          <p:cNvGrpSpPr>
            <a:grpSpLocks noChangeAspect="0"/>
          </p:cNvGrpSpPr>
          <p:nvPr/>
        </p:nvGrpSpPr>
        <p:grpSpPr>
          <a:xfrm>
            <a:off x="0" y="0"/>
            <a:ext cx="9151938" cy="6858000"/>
            <a:chOff x="0" y="0"/>
            <a:chExt cy="6858000" cx="9152467"/>
          </a:xfrm>
        </p:grpSpPr>
        <p:pic>
          <p:nvPicPr>
            <p:cNvPr id="10249"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10252" name=""/>
            <p:cNvGrpSpPr>
              <a:grpSpLocks/>
            </p:cNvGrpSpPr>
            <p:nvPr/>
          </p:nvGrpSpPr>
          <p:grpSpPr>
            <a:xfrm>
              <a:off x="548672" y="536448"/>
              <a:ext cx="8059378" cy="5772912"/>
              <a:chOff x="548640" y="536448"/>
              <a:chExt cy="5772912" cx="8058912"/>
            </a:xfrm>
          </p:grpSpPr>
          <p:pic>
            <p:nvPicPr>
              <p:cNvPr id="10250"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10251"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10253"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10254"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10243" name=""/>
          <p:cNvSpPr>
            <a:spLocks/>
          </p:cNvSpPr>
          <p:nvPr/>
        </p:nvSpPr>
        <p:spPr>
          <a:xfrm>
            <a:off x="1277938" y="4140200"/>
            <a:ext cx="6607175" cy="0"/>
          </a:xfrm>
          <a:prstGeom prst="line">
            <a:avLst/>
          </a:prstGeom>
          <a:noFill/>
          <a:ln w="15875" cap="rnd">
            <a:solidFill>
              <a:srgbClr val="83992a"/>
            </a:solidFill>
          </a:ln>
        </p:spPr>
        <p:txBody>
          <a:bodyPr wrap="none" rtlCol="0" anchor="ctr"/>
          <a:lstStyle/>
          <a:p>
            <a:pPr algn="ctr"/>
            <a:endParaRPr lang="zh-CN" altLang="en-US"/>
          </a:p>
        </p:txBody>
      </p:sp>
      <p:sp>
        <p:nvSpPr>
          <p:cNvPr id="10244"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10245"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46"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3054-2130-587298610EC3}">
              <a:rPr lang="en-US" altLang="en-US" sz="1000" dirty="0">
                <a:latin charset="0" typeface="Garamond"/>
              </a:rPr>
              <a:t>Wednesday, October 16, 2019</a:t>
            </a:fld>
          </a:p>
        </p:txBody>
      </p:sp>
      <p:sp>
        <p:nvSpPr>
          <p:cNvPr id="10247"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10248"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3056-2130-587298610EC3}">
              <a:rPr lang="en-US" altLang="en-US" sz="1000" dirty="0">
                <a:latin charset="0" typeface="Garamond"/>
              </a:rPr>
              <a:t>137</a:t>
            </a:fld>
          </a:p>
        </p:txBody>
      </p:sp>
    </p:spTree>
  </p:cSld>
</p:sldLayout>
</file>

<file path=ppt/slideLayouts/slideLayoutmaster1131.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11264" name=""/>
        <p:cNvGrpSpPr>
          <a:grpSpLocks/>
        </p:cNvGrpSpPr>
        <p:nvPr/>
      </p:nvGrpSpPr>
      <p:grpSpPr>
        <a:xfrm/>
      </p:grpSpPr>
      <p:grpSp>
        <p:nvGrpSpPr>
          <p:cNvPr id="11266" name=""/>
          <p:cNvGrpSpPr>
            <a:grpSpLocks noChangeAspect="0"/>
          </p:cNvGrpSpPr>
          <p:nvPr/>
        </p:nvGrpSpPr>
        <p:grpSpPr>
          <a:xfrm>
            <a:off x="0" y="0"/>
            <a:ext cx="9151938" cy="6858000"/>
            <a:chOff x="0" y="0"/>
            <a:chExt cy="6858000" cx="9152467"/>
          </a:xfrm>
        </p:grpSpPr>
        <p:pic>
          <p:nvPicPr>
            <p:cNvPr id="11275"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11278" name=""/>
            <p:cNvGrpSpPr>
              <a:grpSpLocks/>
            </p:cNvGrpSpPr>
            <p:nvPr/>
          </p:nvGrpSpPr>
          <p:grpSpPr>
            <a:xfrm>
              <a:off x="548672" y="536448"/>
              <a:ext cx="8059378" cy="5772912"/>
              <a:chOff x="548640" y="536448"/>
              <a:chExt cy="5772912" cx="8058912"/>
            </a:xfrm>
          </p:grpSpPr>
          <p:pic>
            <p:nvPicPr>
              <p:cNvPr id="11276"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11277"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11279"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11280"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11267" name=""/>
          <p:cNvSpPr txBox="1">
            <a:spLocks noChangeAspect="0"/>
          </p:cNvSpPr>
          <p:nvPr/>
        </p:nvSpPr>
        <p:spPr>
          <a:xfrm>
            <a:off x="849313" y="904875"/>
            <a:ext cx="457200" cy="585788"/>
          </a:xfrm>
          <a:prstGeom prst="rect">
            <a:avLst/>
          </a:prstGeom>
          <a:noFill/>
          <a:ln>
            <a:noFill/>
          </a:ln>
        </p:spPr>
        <p:txBody>
          <a:bodyPr anchor="ctr"/>
          <a:lstStyle/>
          <a:p>
            <a:pPr/>
            <a:r>
              <a:rPr lang="en-US" altLang="en-US" sz="7200" dirty="0"/>
              <a:t>“</a:t>
            </a:r>
          </a:p>
        </p:txBody>
      </p:sp>
      <p:sp>
        <p:nvSpPr>
          <p:cNvPr id="11268" name=""/>
          <p:cNvSpPr txBox="1">
            <a:spLocks noChangeAspect="0"/>
          </p:cNvSpPr>
          <p:nvPr/>
        </p:nvSpPr>
        <p:spPr>
          <a:xfrm>
            <a:off x="7634288" y="2827338"/>
            <a:ext cx="457200" cy="585787"/>
          </a:xfrm>
          <a:prstGeom prst="rect">
            <a:avLst/>
          </a:prstGeom>
          <a:noFill/>
          <a:ln>
            <a:noFill/>
          </a:ln>
        </p:spPr>
        <p:txBody>
          <a:bodyPr anchor="ctr"/>
          <a:lstStyle/>
          <a:p>
            <a:pPr algn="r"/>
            <a:r>
              <a:rPr lang="en-US" altLang="en-US" sz="7200" dirty="0"/>
              <a:t>”</a:t>
            </a:r>
          </a:p>
        </p:txBody>
      </p:sp>
      <p:sp>
        <p:nvSpPr>
          <p:cNvPr id="11269" name=""/>
          <p:cNvSpPr>
            <a:spLocks/>
          </p:cNvSpPr>
          <p:nvPr/>
        </p:nvSpPr>
        <p:spPr>
          <a:xfrm>
            <a:off x="1277938" y="4140200"/>
            <a:ext cx="6596062" cy="0"/>
          </a:xfrm>
          <a:prstGeom prst="line">
            <a:avLst/>
          </a:prstGeom>
          <a:noFill/>
          <a:ln w="15875" cap="rnd">
            <a:solidFill>
              <a:srgbClr val="83992a"/>
            </a:solidFill>
          </a:ln>
        </p:spPr>
        <p:txBody>
          <a:bodyPr wrap="none" rtlCol="0" anchor="ctr"/>
          <a:lstStyle/>
          <a:p>
            <a:pPr algn="ctr"/>
            <a:endParaRPr lang="zh-CN" altLang="en-US"/>
          </a:p>
        </p:txBody>
      </p:sp>
      <p:sp>
        <p:nvSpPr>
          <p:cNvPr id="11270"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11271"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1272"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4080-2131-587298610EC3}">
              <a:rPr lang="en-US" altLang="en-US" sz="1000" dirty="0">
                <a:latin charset="0" typeface="Garamond"/>
              </a:rPr>
              <a:t>Wednesday, October 16, 2019</a:t>
            </a:fld>
          </a:p>
        </p:txBody>
      </p:sp>
      <p:sp>
        <p:nvSpPr>
          <p:cNvPr id="11273"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11274"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4082-2131-587298610EC3}">
              <a:rPr lang="en-US" altLang="en-US" sz="1000" dirty="0">
                <a:latin charset="0" typeface="Garamond"/>
              </a:rPr>
              <a:t>137</a:t>
            </a:fld>
          </a:p>
        </p:txBody>
      </p:sp>
    </p:spTree>
  </p:cSld>
</p:sldLayout>
</file>

<file path=ppt/slideLayouts/slideLayoutmaster1132.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12288" name=""/>
        <p:cNvGrpSpPr>
          <a:grpSpLocks/>
        </p:cNvGrpSpPr>
        <p:nvPr/>
      </p:nvGrpSpPr>
      <p:grpSpPr>
        <a:xfrm/>
      </p:grpSpPr>
      <p:grpSp>
        <p:nvGrpSpPr>
          <p:cNvPr id="12290" name=""/>
          <p:cNvGrpSpPr>
            <a:grpSpLocks noChangeAspect="0"/>
          </p:cNvGrpSpPr>
          <p:nvPr/>
        </p:nvGrpSpPr>
        <p:grpSpPr>
          <a:xfrm>
            <a:off x="0" y="0"/>
            <a:ext cx="9151938" cy="6858000"/>
            <a:chOff x="0" y="0"/>
            <a:chExt cy="6858000" cx="9152467"/>
          </a:xfrm>
        </p:grpSpPr>
        <p:pic>
          <p:nvPicPr>
            <p:cNvPr id="12299"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12302" name=""/>
            <p:cNvGrpSpPr>
              <a:grpSpLocks/>
            </p:cNvGrpSpPr>
            <p:nvPr/>
          </p:nvGrpSpPr>
          <p:grpSpPr>
            <a:xfrm>
              <a:off x="548672" y="536448"/>
              <a:ext cx="8059378" cy="5772912"/>
              <a:chOff x="548640" y="536448"/>
              <a:chExt cy="5772912" cx="8058912"/>
            </a:xfrm>
          </p:grpSpPr>
          <p:pic>
            <p:nvPicPr>
              <p:cNvPr id="12300"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12301"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12303"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12304"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12291" name=""/>
          <p:cNvSpPr txBox="1">
            <a:spLocks noChangeAspect="0"/>
          </p:cNvSpPr>
          <p:nvPr/>
        </p:nvSpPr>
        <p:spPr>
          <a:xfrm>
            <a:off x="877888" y="896938"/>
            <a:ext cx="457200" cy="584200"/>
          </a:xfrm>
          <a:prstGeom prst="rect">
            <a:avLst/>
          </a:prstGeom>
          <a:noFill/>
          <a:ln>
            <a:noFill/>
          </a:ln>
        </p:spPr>
        <p:txBody>
          <a:bodyPr anchor="ctr"/>
          <a:lstStyle/>
          <a:p>
            <a:pPr/>
            <a:r>
              <a:rPr lang="en-US" altLang="en-US" sz="8000" dirty="0"/>
              <a:t>“</a:t>
            </a:r>
          </a:p>
        </p:txBody>
      </p:sp>
      <p:sp>
        <p:nvSpPr>
          <p:cNvPr id="12292" name=""/>
          <p:cNvSpPr txBox="1">
            <a:spLocks noChangeAspect="0"/>
          </p:cNvSpPr>
          <p:nvPr/>
        </p:nvSpPr>
        <p:spPr>
          <a:xfrm>
            <a:off x="7650163" y="2608263"/>
            <a:ext cx="457200" cy="584200"/>
          </a:xfrm>
          <a:prstGeom prst="rect">
            <a:avLst/>
          </a:prstGeom>
          <a:noFill/>
          <a:ln>
            <a:noFill/>
          </a:ln>
        </p:spPr>
        <p:txBody>
          <a:bodyPr anchor="ctr"/>
          <a:lstStyle/>
          <a:p>
            <a:pPr algn="r"/>
            <a:r>
              <a:rPr lang="en-US" altLang="en-US" sz="8000" dirty="0"/>
              <a:t>”</a:t>
            </a:r>
          </a:p>
        </p:txBody>
      </p:sp>
      <p:sp>
        <p:nvSpPr>
          <p:cNvPr id="12293" name=""/>
          <p:cNvSpPr>
            <a:spLocks/>
          </p:cNvSpPr>
          <p:nvPr/>
        </p:nvSpPr>
        <p:spPr>
          <a:xfrm>
            <a:off x="1277938" y="3429000"/>
            <a:ext cx="6596062" cy="0"/>
          </a:xfrm>
          <a:prstGeom prst="line">
            <a:avLst/>
          </a:prstGeom>
          <a:noFill/>
          <a:ln w="15875" cap="rnd">
            <a:solidFill>
              <a:srgbClr val="83992a"/>
            </a:solidFill>
          </a:ln>
        </p:spPr>
        <p:txBody>
          <a:bodyPr wrap="none" rtlCol="0" anchor="ctr"/>
          <a:lstStyle/>
          <a:p>
            <a:pPr algn="ctr"/>
            <a:endParaRPr lang="zh-CN" altLang="en-US"/>
          </a:p>
        </p:txBody>
      </p:sp>
      <p:sp>
        <p:nvSpPr>
          <p:cNvPr id="12294"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12295"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2296"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1008-2132-587298610EC3}">
              <a:rPr lang="en-US" altLang="en-US" sz="1000" dirty="0">
                <a:latin charset="0" typeface="Garamond"/>
              </a:rPr>
              <a:t>Wednesday, October 16, 2019</a:t>
            </a:fld>
          </a:p>
        </p:txBody>
      </p:sp>
      <p:sp>
        <p:nvSpPr>
          <p:cNvPr id="12297"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12298"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1010-2132-587298610EC3}">
              <a:rPr lang="en-US" altLang="en-US" sz="1000" dirty="0">
                <a:latin charset="0" typeface="Garamond"/>
              </a:rPr>
              <a:t>137</a:t>
            </a:fld>
          </a:p>
        </p:txBody>
      </p:sp>
    </p:spTree>
  </p:cSld>
</p:sldLayout>
</file>

<file path=ppt/slideLayouts/slideLayoutmaster1133.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13312" name=""/>
        <p:cNvGrpSpPr>
          <a:grpSpLocks/>
        </p:cNvGrpSpPr>
        <p:nvPr/>
      </p:nvGrpSpPr>
      <p:grpSpPr>
        <a:xfrm/>
      </p:grpSpPr>
      <p:grpSp>
        <p:nvGrpSpPr>
          <p:cNvPr id="13314" name=""/>
          <p:cNvGrpSpPr>
            <a:grpSpLocks noChangeAspect="0"/>
          </p:cNvGrpSpPr>
          <p:nvPr/>
        </p:nvGrpSpPr>
        <p:grpSpPr>
          <a:xfrm>
            <a:off x="0" y="0"/>
            <a:ext cx="9151938" cy="6858000"/>
            <a:chOff x="0" y="0"/>
            <a:chExt cy="6858000" cx="9152467"/>
          </a:xfrm>
        </p:grpSpPr>
        <p:pic>
          <p:nvPicPr>
            <p:cNvPr id="13321"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13324" name=""/>
            <p:cNvGrpSpPr>
              <a:grpSpLocks/>
            </p:cNvGrpSpPr>
            <p:nvPr/>
          </p:nvGrpSpPr>
          <p:grpSpPr>
            <a:xfrm>
              <a:off x="548672" y="536448"/>
              <a:ext cx="8059378" cy="5772912"/>
              <a:chOff x="548640" y="536448"/>
              <a:chExt cy="5772912" cx="8058912"/>
            </a:xfrm>
          </p:grpSpPr>
          <p:pic>
            <p:nvPicPr>
              <p:cNvPr id="13322"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13323"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13325"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13326"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13315" name=""/>
          <p:cNvSpPr>
            <a:spLocks/>
          </p:cNvSpPr>
          <p:nvPr/>
        </p:nvSpPr>
        <p:spPr>
          <a:xfrm>
            <a:off x="1277938" y="3429000"/>
            <a:ext cx="6607175" cy="0"/>
          </a:xfrm>
          <a:prstGeom prst="line">
            <a:avLst/>
          </a:prstGeom>
          <a:noFill/>
          <a:ln w="15875" cap="rnd">
            <a:solidFill>
              <a:srgbClr val="83992a"/>
            </a:solidFill>
          </a:ln>
        </p:spPr>
        <p:txBody>
          <a:bodyPr wrap="none" rtlCol="0" anchor="ctr"/>
          <a:lstStyle/>
          <a:p>
            <a:pPr algn="ctr"/>
            <a:endParaRPr lang="zh-CN" altLang="en-US"/>
          </a:p>
        </p:txBody>
      </p:sp>
      <p:sp>
        <p:nvSpPr>
          <p:cNvPr id="13316"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13317"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3318"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2030-2133-587298610EC3}">
              <a:rPr lang="en-US" altLang="en-US" sz="1000" dirty="0">
                <a:latin charset="0" typeface="Garamond"/>
              </a:rPr>
              <a:t>Wednesday, October 16, 2019</a:t>
            </a:fld>
          </a:p>
        </p:txBody>
      </p:sp>
      <p:sp>
        <p:nvSpPr>
          <p:cNvPr id="13319"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13320"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2032-2133-587298610EC3}">
              <a:rPr lang="en-US" altLang="en-US" sz="1000" dirty="0">
                <a:latin charset="0" typeface="Garamond"/>
              </a:rPr>
              <a:t>137</a:t>
            </a:fld>
          </a:p>
        </p:txBody>
      </p:sp>
    </p:spTree>
  </p:cSld>
</p:sldLayout>
</file>

<file path=ppt/slideLayouts/slideLayoutmaster1134.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14336" name=""/>
        <p:cNvGrpSpPr>
          <a:grpSpLocks/>
        </p:cNvGrpSpPr>
        <p:nvPr/>
      </p:nvGrpSpPr>
      <p:grpSpPr>
        <a:xfrm/>
      </p:grpSpPr>
      <p:grpSp>
        <p:nvGrpSpPr>
          <p:cNvPr id="14338" name=""/>
          <p:cNvGrpSpPr>
            <a:grpSpLocks noChangeAspect="0"/>
          </p:cNvGrpSpPr>
          <p:nvPr/>
        </p:nvGrpSpPr>
        <p:grpSpPr>
          <a:xfrm>
            <a:off x="0" y="0"/>
            <a:ext cx="9151938" cy="6858000"/>
            <a:chOff x="0" y="0"/>
            <a:chExt cy="6858000" cx="9152467"/>
          </a:xfrm>
        </p:grpSpPr>
        <p:pic>
          <p:nvPicPr>
            <p:cNvPr id="14345"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14348" name=""/>
            <p:cNvGrpSpPr>
              <a:grpSpLocks/>
            </p:cNvGrpSpPr>
            <p:nvPr/>
          </p:nvGrpSpPr>
          <p:grpSpPr>
            <a:xfrm>
              <a:off x="548672" y="536448"/>
              <a:ext cx="8059378" cy="5772912"/>
              <a:chOff x="548640" y="536448"/>
              <a:chExt cy="5772912" cx="8058912"/>
            </a:xfrm>
          </p:grpSpPr>
          <p:pic>
            <p:nvPicPr>
              <p:cNvPr id="14346"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14347"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14349"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14350"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14339" name=""/>
          <p:cNvSpPr>
            <a:spLocks/>
          </p:cNvSpPr>
          <p:nvPr/>
        </p:nvSpPr>
        <p:spPr>
          <a:xfrm>
            <a:off x="1277938" y="2354263"/>
            <a:ext cx="6607175" cy="0"/>
          </a:xfrm>
          <a:prstGeom prst="line">
            <a:avLst/>
          </a:prstGeom>
          <a:noFill/>
          <a:ln w="15875" cap="rnd">
            <a:solidFill>
              <a:srgbClr val="83992a"/>
            </a:solidFill>
          </a:ln>
        </p:spPr>
        <p:txBody>
          <a:bodyPr wrap="none" rtlCol="0" anchor="ctr"/>
          <a:lstStyle/>
          <a:p>
            <a:pPr algn="ctr"/>
            <a:endParaRPr lang="zh-CN" altLang="en-US"/>
          </a:p>
        </p:txBody>
      </p:sp>
      <p:sp>
        <p:nvSpPr>
          <p:cNvPr id="14340"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14341"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342"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3054-2134-587298610EC3}">
              <a:rPr lang="en-US" altLang="en-US" sz="1000" dirty="0">
                <a:latin charset="0" typeface="Garamond"/>
              </a:rPr>
              <a:t>Wednesday, October 16, 2019</a:t>
            </a:fld>
          </a:p>
        </p:txBody>
      </p:sp>
      <p:sp>
        <p:nvSpPr>
          <p:cNvPr id="14343"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14344"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3056-2134-587298610EC3}">
              <a:rPr lang="en-US" altLang="en-US" sz="1000" dirty="0">
                <a:latin charset="0" typeface="Garamond"/>
              </a:rPr>
              <a:t>137</a:t>
            </a:fld>
          </a:p>
        </p:txBody>
      </p:sp>
    </p:spTree>
  </p:cSld>
</p:sldLayout>
</file>

<file path=ppt/slideLayouts/slideLayoutmaster1135.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15360" name=""/>
        <p:cNvGrpSpPr>
          <a:grpSpLocks/>
        </p:cNvGrpSpPr>
        <p:nvPr/>
      </p:nvGrpSpPr>
      <p:grpSpPr>
        <a:xfrm/>
      </p:grpSpPr>
      <p:grpSp>
        <p:nvGrpSpPr>
          <p:cNvPr id="15362" name=""/>
          <p:cNvGrpSpPr>
            <a:grpSpLocks noChangeAspect="0"/>
          </p:cNvGrpSpPr>
          <p:nvPr/>
        </p:nvGrpSpPr>
        <p:grpSpPr>
          <a:xfrm>
            <a:off x="0" y="0"/>
            <a:ext cx="9151938" cy="6858000"/>
            <a:chOff x="0" y="0"/>
            <a:chExt cy="6858000" cx="9152467"/>
          </a:xfrm>
        </p:grpSpPr>
        <p:pic>
          <p:nvPicPr>
            <p:cNvPr id="15369"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15372" name=""/>
            <p:cNvGrpSpPr>
              <a:grpSpLocks/>
            </p:cNvGrpSpPr>
            <p:nvPr/>
          </p:nvGrpSpPr>
          <p:grpSpPr>
            <a:xfrm>
              <a:off x="548672" y="536448"/>
              <a:ext cx="8059378" cy="5772912"/>
              <a:chOff x="548640" y="536448"/>
              <a:chExt cy="5772912" cx="8058912"/>
            </a:xfrm>
          </p:grpSpPr>
          <p:pic>
            <p:nvPicPr>
              <p:cNvPr id="15370"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15371"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15373"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15374"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15363" name=""/>
          <p:cNvSpPr>
            <a:spLocks/>
          </p:cNvSpPr>
          <p:nvPr/>
        </p:nvSpPr>
        <p:spPr>
          <a:xfrm>
            <a:off x="6245225" y="906463"/>
            <a:ext cx="0" cy="4968875"/>
          </a:xfrm>
          <a:prstGeom prst="line">
            <a:avLst/>
          </a:prstGeom>
          <a:noFill/>
          <a:ln w="15875" cap="rnd">
            <a:solidFill>
              <a:srgbClr val="83992a"/>
            </a:solidFill>
          </a:ln>
        </p:spPr>
        <p:txBody>
          <a:bodyPr wrap="none" rtlCol="0" anchor="ctr"/>
          <a:lstStyle/>
          <a:p>
            <a:pPr algn="ctr"/>
            <a:endParaRPr lang="zh-CN" altLang="en-US"/>
          </a:p>
        </p:txBody>
      </p:sp>
      <p:sp>
        <p:nvSpPr>
          <p:cNvPr id="15364"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15365"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366"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4078-2135-587298610EC3}">
              <a:rPr lang="en-US" altLang="en-US" sz="1000" dirty="0">
                <a:latin charset="0" typeface="Garamond"/>
              </a:rPr>
              <a:t>Wednesday, October 16, 2019</a:t>
            </a:fld>
          </a:p>
        </p:txBody>
      </p:sp>
      <p:sp>
        <p:nvSpPr>
          <p:cNvPr id="15367"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15368"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4080-2135-587298610EC3}">
              <a:rPr lang="en-US" altLang="en-US" sz="1000" dirty="0">
                <a:latin charset="0" typeface="Garamond"/>
              </a:rPr>
              <a:t>137</a:t>
            </a:fld>
          </a:p>
        </p:txBody>
      </p:sp>
    </p:spTree>
  </p:cSld>
</p:sldLayout>
</file>

<file path=ppt/slideLayouts/slideLayoutmaster706.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1024" name=""/>
        <p:cNvGrpSpPr>
          <a:grpSpLocks/>
        </p:cNvGrpSpPr>
        <p:nvPr/>
      </p:nvGrpSpPr>
      <p:grpSpPr>
        <a:xfrm/>
      </p:grpSpPr>
      <p:grpSp>
        <p:nvGrpSpPr>
          <p:cNvPr id="1026" name=""/>
          <p:cNvGrpSpPr>
            <a:grpSpLocks noChangeAspect="0"/>
          </p:cNvGrpSpPr>
          <p:nvPr/>
        </p:nvGrpSpPr>
        <p:grpSpPr>
          <a:xfrm>
            <a:off x="0" y="0"/>
            <a:ext cx="9151938" cy="6858000"/>
            <a:chOff x="0" y="0"/>
            <a:chExt cy="6858000" cx="9152467"/>
          </a:xfrm>
        </p:grpSpPr>
        <p:pic>
          <p:nvPicPr>
            <p:cNvPr id="1032"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1035" name=""/>
            <p:cNvGrpSpPr>
              <a:grpSpLocks/>
            </p:cNvGrpSpPr>
            <p:nvPr/>
          </p:nvGrpSpPr>
          <p:grpSpPr>
            <a:xfrm>
              <a:off x="548672" y="536448"/>
              <a:ext cx="8059378" cy="5772912"/>
              <a:chOff x="548640" y="536448"/>
              <a:chExt cy="5772912" cx="8058912"/>
            </a:xfrm>
          </p:grpSpPr>
          <p:pic>
            <p:nvPicPr>
              <p:cNvPr id="1033"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1034"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1036"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1037"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1027"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1028"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2029-1706-587298610EC3}">
              <a:rPr lang="en-US" altLang="en-US" sz="1000" dirty="0">
                <a:latin charset="0" typeface="Garamond"/>
              </a:rPr>
              <a:t>Wednesday, October 16, 2019</a:t>
            </a:fld>
          </a:p>
        </p:txBody>
      </p:sp>
      <p:sp>
        <p:nvSpPr>
          <p:cNvPr id="1030"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1031"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2031-1706-587298610EC3}">
              <a:rPr lang="en-US" altLang="en-US" sz="1000" dirty="0">
                <a:latin charset="0" typeface="Garamond"/>
              </a:rPr>
              <a:t>0</a:t>
            </a:fld>
          </a:p>
        </p:txBody>
      </p:sp>
    </p:spTree>
  </p:cSld>
</p:sldLayout>
</file>

<file path=ppt/slideLayouts/slideLayoutmaster742.xml><?xml version="1.0" encoding="utf-8"?>
<p:sldLayout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solidFill>
          <a:srgbClr val="ffffff"/>
        </a:solidFill>
      </p:bgPr>
    </p:bg>
    <p:spTree>
      <p:nvGrpSpPr>
        <p:cNvPr id="2048" name=""/>
        <p:cNvGrpSpPr>
          <a:grpSpLocks/>
        </p:cNvGrpSpPr>
        <p:nvPr/>
      </p:nvGrpSpPr>
      <p:grpSpPr>
        <a:xfrm/>
      </p:grpSpPr>
      <p:sp>
        <p:nvSpPr>
          <p:cNvPr id="2050" name=""/>
          <p:cNvSpPr>
            <a:spLocks noGrp="1" noChangeAspect="0"/>
          </p:cNvSpPr>
          <p:nvPr>
            <p:ph type="title" sz="full" idx="4294967295"/>
          </p:nvPr>
        </p:nvSpPr>
        <p:spPr>
          <a:xfrm>
            <a:off x="628650" y="365125"/>
            <a:ext cx="7886700" cy="1325563"/>
          </a:xfrm>
          <a:prstGeom prst="rect">
            <a:avLst/>
          </a:prstGeom>
          <a:noFill/>
          <a:ln>
            <a:noFill/>
          </a:ln>
        </p:spPr>
        <p:txBody>
          <a:bodyPr anchor="ctr"/>
          <a:lstStyle/>
          <a:p>
            <a:pPr lvl="0"/>
            <a:r>
              <a:rPr lang="en-US" altLang="en-US" dirty="0"/>
              <a:t>Click to edit Master title style</a:t>
            </a:r>
          </a:p>
        </p:txBody>
      </p:sp>
      <p:sp>
        <p:nvSpPr>
          <p:cNvPr id="2051" name=""/>
          <p:cNvSpPr>
            <a:spLocks noGrp="1" noChangeAspect="0"/>
          </p:cNvSpPr>
          <p:nvPr>
            <p:ph type="body" sz="full" idx="1"/>
          </p:nvPr>
        </p:nvSpPr>
        <p:spPr>
          <a:xfrm>
            <a:off x="628650" y="1825625"/>
            <a:ext cx="7886700" cy="4351338"/>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52" name=""/>
          <p:cNvSpPr>
            <a:spLocks noGrp="1" noChangeAspect="0"/>
          </p:cNvSpPr>
          <p:nvPr>
            <p:ph type="dt" sz="half" idx="2"/>
          </p:nvPr>
        </p:nvSpPr>
        <p:spPr>
          <a:xfrm>
            <a:off x="628650" y="6356350"/>
            <a:ext cx="2057400" cy="365125"/>
          </a:xfrm>
          <a:prstGeom prst="rect">
            <a:avLst/>
          </a:prstGeom>
          <a:noFill/>
          <a:ln>
            <a:noFill/>
          </a:ln>
        </p:spPr>
        <p:txBody>
          <a:bodyPr anchor="ctr"/>
          <a:lstStyle/>
          <a:p>
            <a:pPr/>
            <a:fld type="datetime2" id="{12FF1C42-D199-3052-1742-587298610EC3}">
              <a:rPr lang="en-US" altLang="en-US" sz="900" dirty="0">
                <a:solidFill>
                  <a:srgbClr val="898989"/>
                </a:solidFill>
              </a:rPr>
              <a:t>Wednesday, October 16, 2019</a:t>
            </a:fld>
          </a:p>
        </p:txBody>
      </p:sp>
      <p:sp>
        <p:nvSpPr>
          <p:cNvPr id="2053" name=""/>
          <p:cNvSpPr>
            <a:spLocks noGrp="1" noChangeAspect="0"/>
          </p:cNvSpPr>
          <p:nvPr>
            <p:ph type="ftr" sz="quarter" idx="3"/>
          </p:nvPr>
        </p:nvSpPr>
        <p:spPr>
          <a:xfrm>
            <a:off x="3028950" y="6356350"/>
            <a:ext cx="3086100" cy="365125"/>
          </a:xfrm>
          <a:prstGeom prst="rect">
            <a:avLst/>
          </a:prstGeom>
          <a:noFill/>
          <a:ln>
            <a:noFill/>
          </a:ln>
        </p:spPr>
        <p:txBody>
          <a:bodyPr anchor="ctr"/>
          <a:lstStyle/>
          <a:p>
            <a:pPr algn="ctr"/>
            <a:endParaRPr lang="en-US" altLang="en-US" sz="900" dirty="0">
              <a:solidFill>
                <a:srgbClr val="898989"/>
              </a:solidFill>
            </a:endParaRPr>
          </a:p>
        </p:txBody>
      </p:sp>
      <p:sp>
        <p:nvSpPr>
          <p:cNvPr id="2054" name=""/>
          <p:cNvSpPr>
            <a:spLocks noGrp="1" noChangeAspect="0"/>
          </p:cNvSpPr>
          <p:nvPr>
            <p:ph type="sldNum" sz="quarter" idx="4"/>
          </p:nvPr>
        </p:nvSpPr>
        <p:spPr>
          <a:xfrm>
            <a:off x="6457950" y="6356350"/>
            <a:ext cx="2057400" cy="365125"/>
          </a:xfrm>
          <a:prstGeom prst="rect">
            <a:avLst/>
          </a:prstGeom>
          <a:noFill/>
          <a:ln>
            <a:noFill/>
          </a:ln>
        </p:spPr>
        <p:txBody>
          <a:bodyPr anchor="ctr"/>
          <a:lstStyle/>
          <a:p>
            <a:pPr algn="r"/>
            <a:fld type="slidenum" id="{12FF1C42-D199-3054-1742-587298610EC3}">
              <a:rPr lang="en-US" altLang="en-US" sz="900" dirty="0">
                <a:solidFill>
                  <a:srgbClr val="898989"/>
                </a:solidFill>
              </a:rPr>
              <a:t>11</a:t>
            </a:fld>
          </a:p>
        </p:txBody>
      </p:sp>
    </p:spTree>
  </p:cSld>
</p:sldLayout>
</file>

<file path=ppt/slideMasters/_rels/slideMaster1123.xml.rels><?xml version="1.0" encoding="UTF-8" standalone="yes" ?><Relationships xmlns="http://schemas.openxmlformats.org/package/2006/relationships"><Relationship Id="rId1" Type="http://schemas.openxmlformats.org/officeDocument/2006/relationships/theme" Target="../theme/theme1123.xml" /><Relationship Id="rID1" Type="http://schemas.openxmlformats.org/officeDocument/2006/relationships/image" Target="../media/picture1.jpeg" /><Relationship Id="rID5" Type="http://schemas.openxmlformats.org/officeDocument/2006/relationships/image" Target="../media/picture5.png" /><Relationship Id="rID6" Type="http://schemas.openxmlformats.org/officeDocument/2006/relationships/image" Target="../media/picture6.png" /><Relationship Id="rID7" Type="http://schemas.openxmlformats.org/officeDocument/2006/relationships/image" Target="../media/picture7.png" /><Relationship Id="rId6" Type="http://schemas.openxmlformats.org/officeDocument/2006/relationships/slideLayout" Target="../slideLayouts/slideLayout17968.xml" /><Relationship Id="rId7" Type="http://schemas.openxmlformats.org/officeDocument/2006/relationships/slideLayout" Target="../slideLayouts/slideLayout17969.xml" /><Relationship Id="rId8" Type="http://schemas.openxmlformats.org/officeDocument/2006/relationships/slideLayout" Target="../slideLayouts/slideLayout17970.xml" /><Relationship Id="rId9" Type="http://schemas.openxmlformats.org/officeDocument/2006/relationships/slideLayout" Target="../slideLayouts/slideLayout17971.xml" /><Relationship Id="rId10" Type="http://schemas.openxmlformats.org/officeDocument/2006/relationships/slideLayout" Target="../slideLayouts/slideLayout17972.xml" /><Relationship Id="rId11" Type="http://schemas.openxmlformats.org/officeDocument/2006/relationships/slideLayout" Target="../slideLayouts/slideLayout17973.xml" /><Relationship Id="rId12" Type="http://schemas.openxmlformats.org/officeDocument/2006/relationships/slideLayout" Target="../slideLayouts/slideLayout17974.xml" /><Relationship Id="rId13" Type="http://schemas.openxmlformats.org/officeDocument/2006/relationships/slideLayout" Target="../slideLayouts/slideLayout17975.xml" /><Relationship Id="rId14" Type="http://schemas.openxmlformats.org/officeDocument/2006/relationships/slideLayout" Target="../slideLayouts/slideLayout17976.xml" /><Relationship Id="rId15" Type="http://schemas.openxmlformats.org/officeDocument/2006/relationships/slideLayout" Target="../slideLayouts/slideLayout17977.xml" /><Relationship Id="rId16" Type="http://schemas.openxmlformats.org/officeDocument/2006/relationships/slideLayout" Target="../slideLayouts/slideLayout17978.xml" /><Relationship Id="rId17" Type="http://schemas.openxmlformats.org/officeDocument/2006/relationships/slideLayout" Target="../slideLayouts/slideLayoutmaster1123.xml" /></Relationships>
</file>

<file path=ppt/slideMasters/_rels/slideMaster1124.xml.rels><?xml version="1.0" encoding="UTF-8" standalone="yes" ?><Relationships xmlns="http://schemas.openxmlformats.org/package/2006/relationships"><Relationship Id="rId1" Type="http://schemas.openxmlformats.org/officeDocument/2006/relationships/theme" Target="../theme/theme1124.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 Id="rId6" Type="http://schemas.openxmlformats.org/officeDocument/2006/relationships/slideLayout" Target="../slideLayouts/slideLayout17984.xml" /><Relationship Id="rId7" Type="http://schemas.openxmlformats.org/officeDocument/2006/relationships/slideLayout" Target="../slideLayouts/slideLayout17985.xml" /><Relationship Id="rId8" Type="http://schemas.openxmlformats.org/officeDocument/2006/relationships/slideLayout" Target="../slideLayouts/slideLayout17986.xml" /><Relationship Id="rId9" Type="http://schemas.openxmlformats.org/officeDocument/2006/relationships/slideLayout" Target="../slideLayouts/slideLayout17987.xml" /><Relationship Id="rId10" Type="http://schemas.openxmlformats.org/officeDocument/2006/relationships/slideLayout" Target="../slideLayouts/slideLayout17988.xml" /><Relationship Id="rId11" Type="http://schemas.openxmlformats.org/officeDocument/2006/relationships/slideLayout" Target="../slideLayouts/slideLayout17989.xml" /><Relationship Id="rId12" Type="http://schemas.openxmlformats.org/officeDocument/2006/relationships/slideLayout" Target="../slideLayouts/slideLayout17990.xml" /><Relationship Id="rId13" Type="http://schemas.openxmlformats.org/officeDocument/2006/relationships/slideLayout" Target="../slideLayouts/slideLayout17991.xml" /><Relationship Id="rId14" Type="http://schemas.openxmlformats.org/officeDocument/2006/relationships/slideLayout" Target="../slideLayouts/slideLayout17992.xml" /><Relationship Id="rId15" Type="http://schemas.openxmlformats.org/officeDocument/2006/relationships/slideLayout" Target="../slideLayouts/slideLayout17993.xml" /><Relationship Id="rId16" Type="http://schemas.openxmlformats.org/officeDocument/2006/relationships/slideLayout" Target="../slideLayouts/slideLayout17994.xml" /><Relationship Id="rId17" Type="http://schemas.openxmlformats.org/officeDocument/2006/relationships/slideLayout" Target="../slideLayouts/slideLayoutmaster1124.xml" /></Relationships>
</file>

<file path=ppt/slideMasters/_rels/slideMaster1125.xml.rels><?xml version="1.0" encoding="UTF-8" standalone="yes" ?><Relationships xmlns="http://schemas.openxmlformats.org/package/2006/relationships"><Relationship Id="rId1" Type="http://schemas.openxmlformats.org/officeDocument/2006/relationships/theme" Target="../theme/theme1125.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 Id="rId6" Type="http://schemas.openxmlformats.org/officeDocument/2006/relationships/slideLayout" Target="../slideLayouts/slideLayout18000.xml" /><Relationship Id="rId7" Type="http://schemas.openxmlformats.org/officeDocument/2006/relationships/slideLayout" Target="../slideLayouts/slideLayout18001.xml" /><Relationship Id="rId8" Type="http://schemas.openxmlformats.org/officeDocument/2006/relationships/slideLayout" Target="../slideLayouts/slideLayout18002.xml" /><Relationship Id="rId9" Type="http://schemas.openxmlformats.org/officeDocument/2006/relationships/slideLayout" Target="../slideLayouts/slideLayout18003.xml" /><Relationship Id="rId10" Type="http://schemas.openxmlformats.org/officeDocument/2006/relationships/slideLayout" Target="../slideLayouts/slideLayout18004.xml" /><Relationship Id="rId11" Type="http://schemas.openxmlformats.org/officeDocument/2006/relationships/slideLayout" Target="../slideLayouts/slideLayout18005.xml" /><Relationship Id="rId12" Type="http://schemas.openxmlformats.org/officeDocument/2006/relationships/slideLayout" Target="../slideLayouts/slideLayout18006.xml" /><Relationship Id="rId13" Type="http://schemas.openxmlformats.org/officeDocument/2006/relationships/slideLayout" Target="../slideLayouts/slideLayout18007.xml" /><Relationship Id="rId14" Type="http://schemas.openxmlformats.org/officeDocument/2006/relationships/slideLayout" Target="../slideLayouts/slideLayout18008.xml" /><Relationship Id="rId15" Type="http://schemas.openxmlformats.org/officeDocument/2006/relationships/slideLayout" Target="../slideLayouts/slideLayout18009.xml" /><Relationship Id="rId16" Type="http://schemas.openxmlformats.org/officeDocument/2006/relationships/slideLayout" Target="../slideLayouts/slideLayout18010.xml" /><Relationship Id="rId17" Type="http://schemas.openxmlformats.org/officeDocument/2006/relationships/slideLayout" Target="../slideLayouts/slideLayoutmaster1125.xml" /></Relationships>
</file>

<file path=ppt/slideMasters/_rels/slideMaster1126.xml.rels><?xml version="1.0" encoding="UTF-8" standalone="yes" ?><Relationships xmlns="http://schemas.openxmlformats.org/package/2006/relationships"><Relationship Id="rId1" Type="http://schemas.openxmlformats.org/officeDocument/2006/relationships/theme" Target="../theme/theme1126.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 Id="rId6" Type="http://schemas.openxmlformats.org/officeDocument/2006/relationships/slideLayout" Target="../slideLayouts/slideLayout18016.xml" /><Relationship Id="rId7" Type="http://schemas.openxmlformats.org/officeDocument/2006/relationships/slideLayout" Target="../slideLayouts/slideLayout18017.xml" /><Relationship Id="rId8" Type="http://schemas.openxmlformats.org/officeDocument/2006/relationships/slideLayout" Target="../slideLayouts/slideLayout18018.xml" /><Relationship Id="rId9" Type="http://schemas.openxmlformats.org/officeDocument/2006/relationships/slideLayout" Target="../slideLayouts/slideLayout18019.xml" /><Relationship Id="rId10" Type="http://schemas.openxmlformats.org/officeDocument/2006/relationships/slideLayout" Target="../slideLayouts/slideLayout18020.xml" /><Relationship Id="rId11" Type="http://schemas.openxmlformats.org/officeDocument/2006/relationships/slideLayout" Target="../slideLayouts/slideLayout18021.xml" /><Relationship Id="rId12" Type="http://schemas.openxmlformats.org/officeDocument/2006/relationships/slideLayout" Target="../slideLayouts/slideLayout18022.xml" /><Relationship Id="rId13" Type="http://schemas.openxmlformats.org/officeDocument/2006/relationships/slideLayout" Target="../slideLayouts/slideLayout18023.xml" /><Relationship Id="rId14" Type="http://schemas.openxmlformats.org/officeDocument/2006/relationships/slideLayout" Target="../slideLayouts/slideLayout18024.xml" /><Relationship Id="rId15" Type="http://schemas.openxmlformats.org/officeDocument/2006/relationships/slideLayout" Target="../slideLayouts/slideLayout18025.xml" /><Relationship Id="rId16" Type="http://schemas.openxmlformats.org/officeDocument/2006/relationships/slideLayout" Target="../slideLayouts/slideLayout18026.xml" /><Relationship Id="rId17" Type="http://schemas.openxmlformats.org/officeDocument/2006/relationships/slideLayout" Target="../slideLayouts/slideLayoutmaster1126.xml" /></Relationships>
</file>

<file path=ppt/slideMasters/_rels/slideMaster1127.xml.rels><?xml version="1.0" encoding="UTF-8" standalone="yes" ?><Relationships xmlns="http://schemas.openxmlformats.org/package/2006/relationships"><Relationship Id="rId1" Type="http://schemas.openxmlformats.org/officeDocument/2006/relationships/theme" Target="../theme/theme1127.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 Id="rId6" Type="http://schemas.openxmlformats.org/officeDocument/2006/relationships/slideLayout" Target="../slideLayouts/slideLayout18032.xml" /><Relationship Id="rId7" Type="http://schemas.openxmlformats.org/officeDocument/2006/relationships/slideLayout" Target="../slideLayouts/slideLayout18033.xml" /><Relationship Id="rId8" Type="http://schemas.openxmlformats.org/officeDocument/2006/relationships/slideLayout" Target="../slideLayouts/slideLayout18034.xml" /><Relationship Id="rId9" Type="http://schemas.openxmlformats.org/officeDocument/2006/relationships/slideLayout" Target="../slideLayouts/slideLayout18035.xml" /><Relationship Id="rId10" Type="http://schemas.openxmlformats.org/officeDocument/2006/relationships/slideLayout" Target="../slideLayouts/slideLayout18036.xml" /><Relationship Id="rId11" Type="http://schemas.openxmlformats.org/officeDocument/2006/relationships/slideLayout" Target="../slideLayouts/slideLayout18037.xml" /><Relationship Id="rId12" Type="http://schemas.openxmlformats.org/officeDocument/2006/relationships/slideLayout" Target="../slideLayouts/slideLayout18038.xml" /><Relationship Id="rId13" Type="http://schemas.openxmlformats.org/officeDocument/2006/relationships/slideLayout" Target="../slideLayouts/slideLayout18039.xml" /><Relationship Id="rId14" Type="http://schemas.openxmlformats.org/officeDocument/2006/relationships/slideLayout" Target="../slideLayouts/slideLayout18040.xml" /><Relationship Id="rId15" Type="http://schemas.openxmlformats.org/officeDocument/2006/relationships/slideLayout" Target="../slideLayouts/slideLayout18041.xml" /><Relationship Id="rId16" Type="http://schemas.openxmlformats.org/officeDocument/2006/relationships/slideLayout" Target="../slideLayouts/slideLayout18042.xml" /><Relationship Id="rId17" Type="http://schemas.openxmlformats.org/officeDocument/2006/relationships/slideLayout" Target="../slideLayouts/slideLayoutmaster1127.xml" /></Relationships>
</file>

<file path=ppt/slideMasters/_rels/slideMaster1128.xml.rels><?xml version="1.0" encoding="UTF-8" standalone="yes" ?><Relationships xmlns="http://schemas.openxmlformats.org/package/2006/relationships"><Relationship Id="rId1" Type="http://schemas.openxmlformats.org/officeDocument/2006/relationships/theme" Target="../theme/theme1128.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 Id="rId6" Type="http://schemas.openxmlformats.org/officeDocument/2006/relationships/slideLayout" Target="../slideLayouts/slideLayout18048.xml" /><Relationship Id="rId7" Type="http://schemas.openxmlformats.org/officeDocument/2006/relationships/slideLayout" Target="../slideLayouts/slideLayout18049.xml" /><Relationship Id="rId8" Type="http://schemas.openxmlformats.org/officeDocument/2006/relationships/slideLayout" Target="../slideLayouts/slideLayout18050.xml" /><Relationship Id="rId9" Type="http://schemas.openxmlformats.org/officeDocument/2006/relationships/slideLayout" Target="../slideLayouts/slideLayout18051.xml" /><Relationship Id="rId10" Type="http://schemas.openxmlformats.org/officeDocument/2006/relationships/slideLayout" Target="../slideLayouts/slideLayout18052.xml" /><Relationship Id="rId11" Type="http://schemas.openxmlformats.org/officeDocument/2006/relationships/slideLayout" Target="../slideLayouts/slideLayout18053.xml" /><Relationship Id="rId12" Type="http://schemas.openxmlformats.org/officeDocument/2006/relationships/slideLayout" Target="../slideLayouts/slideLayout18054.xml" /><Relationship Id="rId13" Type="http://schemas.openxmlformats.org/officeDocument/2006/relationships/slideLayout" Target="../slideLayouts/slideLayout18055.xml" /><Relationship Id="rId14" Type="http://schemas.openxmlformats.org/officeDocument/2006/relationships/slideLayout" Target="../slideLayouts/slideLayout18056.xml" /><Relationship Id="rId15" Type="http://schemas.openxmlformats.org/officeDocument/2006/relationships/slideLayout" Target="../slideLayouts/slideLayout18057.xml" /><Relationship Id="rId16" Type="http://schemas.openxmlformats.org/officeDocument/2006/relationships/slideLayout" Target="../slideLayouts/slideLayout18058.xml" /><Relationship Id="rId17" Type="http://schemas.openxmlformats.org/officeDocument/2006/relationships/slideLayout" Target="../slideLayouts/slideLayoutmaster1128.xml" /></Relationships>
</file>

<file path=ppt/slideMasters/_rels/slideMaster1129.xml.rels><?xml version="1.0" encoding="UTF-8" standalone="yes" ?><Relationships xmlns="http://schemas.openxmlformats.org/package/2006/relationships"><Relationship Id="rId1" Type="http://schemas.openxmlformats.org/officeDocument/2006/relationships/theme" Target="../theme/theme1129.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 Id="rId6" Type="http://schemas.openxmlformats.org/officeDocument/2006/relationships/slideLayout" Target="../slideLayouts/slideLayout18064.xml" /><Relationship Id="rId7" Type="http://schemas.openxmlformats.org/officeDocument/2006/relationships/slideLayout" Target="../slideLayouts/slideLayout18065.xml" /><Relationship Id="rId8" Type="http://schemas.openxmlformats.org/officeDocument/2006/relationships/slideLayout" Target="../slideLayouts/slideLayout18066.xml" /><Relationship Id="rId9" Type="http://schemas.openxmlformats.org/officeDocument/2006/relationships/slideLayout" Target="../slideLayouts/slideLayout18067.xml" /><Relationship Id="rId10" Type="http://schemas.openxmlformats.org/officeDocument/2006/relationships/slideLayout" Target="../slideLayouts/slideLayout18068.xml" /><Relationship Id="rId11" Type="http://schemas.openxmlformats.org/officeDocument/2006/relationships/slideLayout" Target="../slideLayouts/slideLayout18069.xml" /><Relationship Id="rId12" Type="http://schemas.openxmlformats.org/officeDocument/2006/relationships/slideLayout" Target="../slideLayouts/slideLayout18070.xml" /><Relationship Id="rId13" Type="http://schemas.openxmlformats.org/officeDocument/2006/relationships/slideLayout" Target="../slideLayouts/slideLayout18071.xml" /><Relationship Id="rId14" Type="http://schemas.openxmlformats.org/officeDocument/2006/relationships/slideLayout" Target="../slideLayouts/slideLayout18072.xml" /><Relationship Id="rId15" Type="http://schemas.openxmlformats.org/officeDocument/2006/relationships/slideLayout" Target="../slideLayouts/slideLayout18073.xml" /><Relationship Id="rId16" Type="http://schemas.openxmlformats.org/officeDocument/2006/relationships/slideLayout" Target="../slideLayouts/slideLayout18074.xml" /><Relationship Id="rId17" Type="http://schemas.openxmlformats.org/officeDocument/2006/relationships/slideLayout" Target="../slideLayouts/slideLayoutmaster1129.xml" /></Relationships>
</file>

<file path=ppt/slideMasters/_rels/slideMaster1130.xml.rels><?xml version="1.0" encoding="UTF-8" standalone="yes" ?><Relationships xmlns="http://schemas.openxmlformats.org/package/2006/relationships"><Relationship Id="rId1" Type="http://schemas.openxmlformats.org/officeDocument/2006/relationships/theme" Target="../theme/theme1130.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 Id="rId6" Type="http://schemas.openxmlformats.org/officeDocument/2006/relationships/slideLayout" Target="../slideLayouts/slideLayout18080.xml" /><Relationship Id="rId7" Type="http://schemas.openxmlformats.org/officeDocument/2006/relationships/slideLayout" Target="../slideLayouts/slideLayout18081.xml" /><Relationship Id="rId8" Type="http://schemas.openxmlformats.org/officeDocument/2006/relationships/slideLayout" Target="../slideLayouts/slideLayout18082.xml" /><Relationship Id="rId9" Type="http://schemas.openxmlformats.org/officeDocument/2006/relationships/slideLayout" Target="../slideLayouts/slideLayout18083.xml" /><Relationship Id="rId10" Type="http://schemas.openxmlformats.org/officeDocument/2006/relationships/slideLayout" Target="../slideLayouts/slideLayout18084.xml" /><Relationship Id="rId11" Type="http://schemas.openxmlformats.org/officeDocument/2006/relationships/slideLayout" Target="../slideLayouts/slideLayout18085.xml" /><Relationship Id="rId12" Type="http://schemas.openxmlformats.org/officeDocument/2006/relationships/slideLayout" Target="../slideLayouts/slideLayout18086.xml" /><Relationship Id="rId13" Type="http://schemas.openxmlformats.org/officeDocument/2006/relationships/slideLayout" Target="../slideLayouts/slideLayout18087.xml" /><Relationship Id="rId14" Type="http://schemas.openxmlformats.org/officeDocument/2006/relationships/slideLayout" Target="../slideLayouts/slideLayout18088.xml" /><Relationship Id="rId15" Type="http://schemas.openxmlformats.org/officeDocument/2006/relationships/slideLayout" Target="../slideLayouts/slideLayout18089.xml" /><Relationship Id="rId16" Type="http://schemas.openxmlformats.org/officeDocument/2006/relationships/slideLayout" Target="../slideLayouts/slideLayout18090.xml" /><Relationship Id="rId17" Type="http://schemas.openxmlformats.org/officeDocument/2006/relationships/slideLayout" Target="../slideLayouts/slideLayoutmaster1130.xml" /></Relationships>
</file>

<file path=ppt/slideMasters/_rels/slideMaster1131.xml.rels><?xml version="1.0" encoding="UTF-8" standalone="yes" ?><Relationships xmlns="http://schemas.openxmlformats.org/package/2006/relationships"><Relationship Id="rId1" Type="http://schemas.openxmlformats.org/officeDocument/2006/relationships/theme" Target="../theme/theme1131.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 Id="rId6" Type="http://schemas.openxmlformats.org/officeDocument/2006/relationships/slideLayout" Target="../slideLayouts/slideLayout18096.xml" /><Relationship Id="rId7" Type="http://schemas.openxmlformats.org/officeDocument/2006/relationships/slideLayout" Target="../slideLayouts/slideLayout18097.xml" /><Relationship Id="rId8" Type="http://schemas.openxmlformats.org/officeDocument/2006/relationships/slideLayout" Target="../slideLayouts/slideLayout18098.xml" /><Relationship Id="rId9" Type="http://schemas.openxmlformats.org/officeDocument/2006/relationships/slideLayout" Target="../slideLayouts/slideLayout18099.xml" /><Relationship Id="rId10" Type="http://schemas.openxmlformats.org/officeDocument/2006/relationships/slideLayout" Target="../slideLayouts/slideLayout18100.xml" /><Relationship Id="rId11" Type="http://schemas.openxmlformats.org/officeDocument/2006/relationships/slideLayout" Target="../slideLayouts/slideLayout18101.xml" /><Relationship Id="rId12" Type="http://schemas.openxmlformats.org/officeDocument/2006/relationships/slideLayout" Target="../slideLayouts/slideLayout18102.xml" /><Relationship Id="rId13" Type="http://schemas.openxmlformats.org/officeDocument/2006/relationships/slideLayout" Target="../slideLayouts/slideLayout18103.xml" /><Relationship Id="rId14" Type="http://schemas.openxmlformats.org/officeDocument/2006/relationships/slideLayout" Target="../slideLayouts/slideLayout18104.xml" /><Relationship Id="rId15" Type="http://schemas.openxmlformats.org/officeDocument/2006/relationships/slideLayout" Target="../slideLayouts/slideLayout18105.xml" /><Relationship Id="rId16" Type="http://schemas.openxmlformats.org/officeDocument/2006/relationships/slideLayout" Target="../slideLayouts/slideLayout18106.xml" /><Relationship Id="rId17" Type="http://schemas.openxmlformats.org/officeDocument/2006/relationships/slideLayout" Target="../slideLayouts/slideLayoutmaster1131.xml" /></Relationships>
</file>

<file path=ppt/slideMasters/_rels/slideMaster1132.xml.rels><?xml version="1.0" encoding="UTF-8" standalone="yes" ?><Relationships xmlns="http://schemas.openxmlformats.org/package/2006/relationships"><Relationship Id="rId1" Type="http://schemas.openxmlformats.org/officeDocument/2006/relationships/theme" Target="../theme/theme1132.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 Id="rId6" Type="http://schemas.openxmlformats.org/officeDocument/2006/relationships/slideLayout" Target="../slideLayouts/slideLayout18112.xml" /><Relationship Id="rId7" Type="http://schemas.openxmlformats.org/officeDocument/2006/relationships/slideLayout" Target="../slideLayouts/slideLayout18113.xml" /><Relationship Id="rId8" Type="http://schemas.openxmlformats.org/officeDocument/2006/relationships/slideLayout" Target="../slideLayouts/slideLayout18114.xml" /><Relationship Id="rId9" Type="http://schemas.openxmlformats.org/officeDocument/2006/relationships/slideLayout" Target="../slideLayouts/slideLayout18115.xml" /><Relationship Id="rId10" Type="http://schemas.openxmlformats.org/officeDocument/2006/relationships/slideLayout" Target="../slideLayouts/slideLayout18116.xml" /><Relationship Id="rId11" Type="http://schemas.openxmlformats.org/officeDocument/2006/relationships/slideLayout" Target="../slideLayouts/slideLayout18117.xml" /><Relationship Id="rId12" Type="http://schemas.openxmlformats.org/officeDocument/2006/relationships/slideLayout" Target="../slideLayouts/slideLayout18118.xml" /><Relationship Id="rId13" Type="http://schemas.openxmlformats.org/officeDocument/2006/relationships/slideLayout" Target="../slideLayouts/slideLayout18119.xml" /><Relationship Id="rId14" Type="http://schemas.openxmlformats.org/officeDocument/2006/relationships/slideLayout" Target="../slideLayouts/slideLayout18120.xml" /><Relationship Id="rId15" Type="http://schemas.openxmlformats.org/officeDocument/2006/relationships/slideLayout" Target="../slideLayouts/slideLayout18121.xml" /><Relationship Id="rId16" Type="http://schemas.openxmlformats.org/officeDocument/2006/relationships/slideLayout" Target="../slideLayouts/slideLayout18122.xml" /><Relationship Id="rId17" Type="http://schemas.openxmlformats.org/officeDocument/2006/relationships/slideLayout" Target="../slideLayouts/slideLayoutmaster1132.xml" /></Relationships>
</file>

<file path=ppt/slideMasters/_rels/slideMaster1133.xml.rels><?xml version="1.0" encoding="UTF-8" standalone="yes" ?><Relationships xmlns="http://schemas.openxmlformats.org/package/2006/relationships"><Relationship Id="rId1" Type="http://schemas.openxmlformats.org/officeDocument/2006/relationships/theme" Target="../theme/theme1133.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 Id="rId6" Type="http://schemas.openxmlformats.org/officeDocument/2006/relationships/slideLayout" Target="../slideLayouts/slideLayout18128.xml" /><Relationship Id="rId7" Type="http://schemas.openxmlformats.org/officeDocument/2006/relationships/slideLayout" Target="../slideLayouts/slideLayout18129.xml" /><Relationship Id="rId8" Type="http://schemas.openxmlformats.org/officeDocument/2006/relationships/slideLayout" Target="../slideLayouts/slideLayout18130.xml" /><Relationship Id="rId9" Type="http://schemas.openxmlformats.org/officeDocument/2006/relationships/slideLayout" Target="../slideLayouts/slideLayout18131.xml" /><Relationship Id="rId10" Type="http://schemas.openxmlformats.org/officeDocument/2006/relationships/slideLayout" Target="../slideLayouts/slideLayout18132.xml" /><Relationship Id="rId11" Type="http://schemas.openxmlformats.org/officeDocument/2006/relationships/slideLayout" Target="../slideLayouts/slideLayout18133.xml" /><Relationship Id="rId12" Type="http://schemas.openxmlformats.org/officeDocument/2006/relationships/slideLayout" Target="../slideLayouts/slideLayout18134.xml" /><Relationship Id="rId13" Type="http://schemas.openxmlformats.org/officeDocument/2006/relationships/slideLayout" Target="../slideLayouts/slideLayout18135.xml" /><Relationship Id="rId14" Type="http://schemas.openxmlformats.org/officeDocument/2006/relationships/slideLayout" Target="../slideLayouts/slideLayout18136.xml" /><Relationship Id="rId15" Type="http://schemas.openxmlformats.org/officeDocument/2006/relationships/slideLayout" Target="../slideLayouts/slideLayout18137.xml" /><Relationship Id="rId16" Type="http://schemas.openxmlformats.org/officeDocument/2006/relationships/slideLayout" Target="../slideLayouts/slideLayout18138.xml" /><Relationship Id="rId17" Type="http://schemas.openxmlformats.org/officeDocument/2006/relationships/slideLayout" Target="../slideLayouts/slideLayoutmaster1133.xml" /></Relationships>
</file>

<file path=ppt/slideMasters/_rels/slideMaster1134.xml.rels><?xml version="1.0" encoding="UTF-8" standalone="yes" ?><Relationships xmlns="http://schemas.openxmlformats.org/package/2006/relationships"><Relationship Id="rId1" Type="http://schemas.openxmlformats.org/officeDocument/2006/relationships/theme" Target="../theme/theme1134.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 Id="rId6" Type="http://schemas.openxmlformats.org/officeDocument/2006/relationships/slideLayout" Target="../slideLayouts/slideLayout18144.xml" /><Relationship Id="rId7" Type="http://schemas.openxmlformats.org/officeDocument/2006/relationships/slideLayout" Target="../slideLayouts/slideLayout18145.xml" /><Relationship Id="rId8" Type="http://schemas.openxmlformats.org/officeDocument/2006/relationships/slideLayout" Target="../slideLayouts/slideLayout18146.xml" /><Relationship Id="rId9" Type="http://schemas.openxmlformats.org/officeDocument/2006/relationships/slideLayout" Target="../slideLayouts/slideLayout18147.xml" /><Relationship Id="rId10" Type="http://schemas.openxmlformats.org/officeDocument/2006/relationships/slideLayout" Target="../slideLayouts/slideLayout18148.xml" /><Relationship Id="rId11" Type="http://schemas.openxmlformats.org/officeDocument/2006/relationships/slideLayout" Target="../slideLayouts/slideLayout18149.xml" /><Relationship Id="rId12" Type="http://schemas.openxmlformats.org/officeDocument/2006/relationships/slideLayout" Target="../slideLayouts/slideLayout18150.xml" /><Relationship Id="rId13" Type="http://schemas.openxmlformats.org/officeDocument/2006/relationships/slideLayout" Target="../slideLayouts/slideLayout18151.xml" /><Relationship Id="rId14" Type="http://schemas.openxmlformats.org/officeDocument/2006/relationships/slideLayout" Target="../slideLayouts/slideLayout18152.xml" /><Relationship Id="rId15" Type="http://schemas.openxmlformats.org/officeDocument/2006/relationships/slideLayout" Target="../slideLayouts/slideLayout18153.xml" /><Relationship Id="rId16" Type="http://schemas.openxmlformats.org/officeDocument/2006/relationships/slideLayout" Target="../slideLayouts/slideLayout18154.xml" /><Relationship Id="rId17" Type="http://schemas.openxmlformats.org/officeDocument/2006/relationships/slideLayout" Target="../slideLayouts/slideLayoutmaster1134.xml" /></Relationships>
</file>

<file path=ppt/slideMasters/_rels/slideMaster1135.xml.rels><?xml version="1.0" encoding="UTF-8" standalone="yes" ?><Relationships xmlns="http://schemas.openxmlformats.org/package/2006/relationships"><Relationship Id="rId1" Type="http://schemas.openxmlformats.org/officeDocument/2006/relationships/theme" Target="../theme/theme1135.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 Id="rId6" Type="http://schemas.openxmlformats.org/officeDocument/2006/relationships/slideLayout" Target="../slideLayouts/slideLayout18160.xml" /><Relationship Id="rId7" Type="http://schemas.openxmlformats.org/officeDocument/2006/relationships/slideLayout" Target="../slideLayouts/slideLayout18161.xml" /><Relationship Id="rId8" Type="http://schemas.openxmlformats.org/officeDocument/2006/relationships/slideLayout" Target="../slideLayouts/slideLayout18162.xml" /><Relationship Id="rId9" Type="http://schemas.openxmlformats.org/officeDocument/2006/relationships/slideLayout" Target="../slideLayouts/slideLayout18163.xml" /><Relationship Id="rId10" Type="http://schemas.openxmlformats.org/officeDocument/2006/relationships/slideLayout" Target="../slideLayouts/slideLayout18164.xml" /><Relationship Id="rId11" Type="http://schemas.openxmlformats.org/officeDocument/2006/relationships/slideLayout" Target="../slideLayouts/slideLayout18165.xml" /><Relationship Id="rId12" Type="http://schemas.openxmlformats.org/officeDocument/2006/relationships/slideLayout" Target="../slideLayouts/slideLayout18166.xml" /><Relationship Id="rId13" Type="http://schemas.openxmlformats.org/officeDocument/2006/relationships/slideLayout" Target="../slideLayouts/slideLayout18167.xml" /><Relationship Id="rId14" Type="http://schemas.openxmlformats.org/officeDocument/2006/relationships/slideLayout" Target="../slideLayouts/slideLayout18168.xml" /><Relationship Id="rId15" Type="http://schemas.openxmlformats.org/officeDocument/2006/relationships/slideLayout" Target="../slideLayouts/slideLayout18169.xml" /><Relationship Id="rId16" Type="http://schemas.openxmlformats.org/officeDocument/2006/relationships/slideLayout" Target="../slideLayouts/slideLayout18170.xml" /><Relationship Id="rId17" Type="http://schemas.openxmlformats.org/officeDocument/2006/relationships/slideLayout" Target="../slideLayouts/slideLayoutmaster1135.xml" /></Relationships>
</file>

<file path=ppt/slideMasters/_rels/slideMaster706.xml.rels><?xml version="1.0" encoding="UTF-8" standalone="yes" ?><Relationships xmlns="http://schemas.openxmlformats.org/package/2006/relationships"><Relationship Id="rId1" Type="http://schemas.openxmlformats.org/officeDocument/2006/relationships/theme" Target="../theme/theme706.xml" /><Relationship Id="rID1" Type="http://schemas.openxmlformats.org/officeDocument/2006/relationships/image" Target="../media/picture1.jpeg" /><Relationship Id="rID2" Type="http://schemas.openxmlformats.org/officeDocument/2006/relationships/image" Target="../media/picture2.png" /><Relationship Id="rID3" Type="http://schemas.openxmlformats.org/officeDocument/2006/relationships/image" Target="../media/picture3.png" /><Relationship Id="rID4" Type="http://schemas.openxmlformats.org/officeDocument/2006/relationships/image" Target="../media/picture4.png" /><Relationship Id="rId6" Type="http://schemas.openxmlformats.org/officeDocument/2006/relationships/slideLayout" Target="../slideLayouts/slideLayout11296.xml" /><Relationship Id="rId7" Type="http://schemas.openxmlformats.org/officeDocument/2006/relationships/slideLayout" Target="../slideLayouts/slideLayout11297.xml" /><Relationship Id="rId8" Type="http://schemas.openxmlformats.org/officeDocument/2006/relationships/slideLayout" Target="../slideLayouts/slideLayout11298.xml" /><Relationship Id="rId9" Type="http://schemas.openxmlformats.org/officeDocument/2006/relationships/slideLayout" Target="../slideLayouts/slideLayout11299.xml" /><Relationship Id="rId10" Type="http://schemas.openxmlformats.org/officeDocument/2006/relationships/slideLayout" Target="../slideLayouts/slideLayout11300.xml" /><Relationship Id="rId11" Type="http://schemas.openxmlformats.org/officeDocument/2006/relationships/slideLayout" Target="../slideLayouts/slideLayout11301.xml" /><Relationship Id="rId12" Type="http://schemas.openxmlformats.org/officeDocument/2006/relationships/slideLayout" Target="../slideLayouts/slideLayout11302.xml" /><Relationship Id="rId13" Type="http://schemas.openxmlformats.org/officeDocument/2006/relationships/slideLayout" Target="../slideLayouts/slideLayout11303.xml" /><Relationship Id="rId14" Type="http://schemas.openxmlformats.org/officeDocument/2006/relationships/slideLayout" Target="../slideLayouts/slideLayout11304.xml" /><Relationship Id="rId15" Type="http://schemas.openxmlformats.org/officeDocument/2006/relationships/slideLayout" Target="../slideLayouts/slideLayout11305.xml" /><Relationship Id="rId16" Type="http://schemas.openxmlformats.org/officeDocument/2006/relationships/slideLayout" Target="../slideLayouts/slideLayout11306.xml" /><Relationship Id="rId17" Type="http://schemas.openxmlformats.org/officeDocument/2006/relationships/slideLayout" Target="../slideLayouts/slideLayoutmaster706.xml" /></Relationships>
</file>

<file path=ppt/slideMasters/_rels/slideMaster742.xml.rels><?xml version="1.0" encoding="UTF-8" standalone="yes" ?><Relationships xmlns="http://schemas.openxmlformats.org/package/2006/relationships"><Relationship Id="rId1" Type="http://schemas.openxmlformats.org/officeDocument/2006/relationships/theme" Target="../theme/theme742.xml" /><Relationship Id="rId2" Type="http://schemas.openxmlformats.org/officeDocument/2006/relationships/slideLayout" Target="../slideLayouts/slideLayout11872.xml" /><Relationship Id="rId3" Type="http://schemas.openxmlformats.org/officeDocument/2006/relationships/slideLayout" Target="../slideLayouts/slideLayout11873.xml" /><Relationship Id="rId4" Type="http://schemas.openxmlformats.org/officeDocument/2006/relationships/slideLayout" Target="../slideLayouts/slideLayout11874.xml" /><Relationship Id="rId5" Type="http://schemas.openxmlformats.org/officeDocument/2006/relationships/slideLayout" Target="../slideLayouts/slideLayout11875.xml" /><Relationship Id="rId6" Type="http://schemas.openxmlformats.org/officeDocument/2006/relationships/slideLayout" Target="../slideLayouts/slideLayout11876.xml" /><Relationship Id="rId7" Type="http://schemas.openxmlformats.org/officeDocument/2006/relationships/slideLayout" Target="../slideLayouts/slideLayout11877.xml" /><Relationship Id="rId8" Type="http://schemas.openxmlformats.org/officeDocument/2006/relationships/slideLayout" Target="../slideLayouts/slideLayout11878.xml" /><Relationship Id="rId9" Type="http://schemas.openxmlformats.org/officeDocument/2006/relationships/slideLayout" Target="../slideLayouts/slideLayout11879.xml" /><Relationship Id="rId10" Type="http://schemas.openxmlformats.org/officeDocument/2006/relationships/slideLayout" Target="../slideLayouts/slideLayout11880.xml" /><Relationship Id="rId11" Type="http://schemas.openxmlformats.org/officeDocument/2006/relationships/slideLayout" Target="../slideLayouts/slideLayout11881.xml" /><Relationship Id="rId12" Type="http://schemas.openxmlformats.org/officeDocument/2006/relationships/slideLayout" Target="../slideLayouts/slideLayout11882.xml" /><Relationship Id="rId13" Type="http://schemas.openxmlformats.org/officeDocument/2006/relationships/slideLayout" Target="../slideLayouts/slideLayoutmaster742.xml" /></Relationships>
</file>

<file path=ppt/slideMasters/slideMaster1123.xml><?xml version="1.0" encoding="utf-8"?>
<p:sldMaster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3072" name=""/>
        <p:cNvGrpSpPr>
          <a:grpSpLocks/>
        </p:cNvGrpSpPr>
        <p:nvPr/>
      </p:nvGrpSpPr>
      <p:grpSpPr>
        <a:xfrm/>
      </p:grpSpPr>
      <p:grpSp>
        <p:nvGrpSpPr>
          <p:cNvPr id="3074" name=""/>
          <p:cNvGrpSpPr>
            <a:grpSpLocks noChangeAspect="0"/>
          </p:cNvGrpSpPr>
          <p:nvPr/>
        </p:nvGrpSpPr>
        <p:grpSpPr>
          <a:xfrm>
            <a:off x="0" y="0"/>
            <a:ext cx="9144000" cy="6858000"/>
            <a:chOff x="0" y="0"/>
            <a:chExt cy="6858000" cx="9144677"/>
          </a:xfrm>
        </p:grpSpPr>
        <p:pic>
          <p:nvPicPr>
            <p:cNvPr id="3081" name=""/>
            <p:cNvPicPr>
              <a:picLocks noChangeAspect="1"/>
            </p:cNvPicPr>
            <p:nvPr/>
          </p:nvPicPr>
          <p:blipFill>
            <a:blip r:embed="rID5">
              <a:extLst/>
            </a:blip>
            <a:srcRect/>
            <a:stretch>
              <a:fillRect/>
            </a:stretch>
          </p:blipFill>
          <p:spPr>
            <a:xfrm>
              <a:off x="0" y="0"/>
              <a:ext cx="9144000" cy="6858000"/>
            </a:xfrm>
            <a:prstGeom prst="rect">
              <a:avLst/>
            </a:prstGeom>
            <a:noFill/>
            <a:ln>
              <a:noFill/>
            </a:ln>
          </p:spPr>
        </p:pic>
        <p:grpSp>
          <p:nvGrpSpPr>
            <p:cNvPr id="3084" name=""/>
            <p:cNvGrpSpPr>
              <a:grpSpLocks/>
            </p:cNvGrpSpPr>
            <p:nvPr/>
          </p:nvGrpSpPr>
          <p:grpSpPr>
            <a:xfrm>
              <a:off x="1511920" y="1511808"/>
              <a:ext cx="6126934" cy="3840480"/>
              <a:chOff x="1511808" y="1511808"/>
              <a:chExt cy="3840480" cx="6126480"/>
            </a:xfrm>
          </p:grpSpPr>
          <p:pic>
            <p:nvPicPr>
              <p:cNvPr id="3082" name=""/>
              <p:cNvPicPr>
                <a:picLocks noChangeAspect="0"/>
              </p:cNvPicPr>
              <p:nvPr/>
            </p:nvPicPr>
            <p:blipFill>
              <a:blip r:embed="rID6">
                <a:extLst/>
              </a:blip>
              <a:srcRect/>
              <a:stretch>
                <a:fillRect/>
              </a:stretch>
            </p:blipFill>
            <p:spPr>
              <a:xfrm>
                <a:off x="1511808" y="1511808"/>
                <a:ext cx="6126480" cy="3840480"/>
              </a:xfrm>
              <a:prstGeom prst="rect">
                <a:avLst/>
              </a:prstGeom>
              <a:ln/>
            </p:spPr>
          </p:pic>
          <p:sp>
            <p:nvSpPr>
              <p:cNvPr id="3083" name=""/>
              <p:cNvSpPr txBox="1">
                <a:spLocks/>
              </p:cNvSpPr>
              <p:nvPr/>
            </p:nvSpPr>
            <p:spPr>
              <a:xfrm>
                <a:off x="1515420" y="1520422"/>
                <a:ext cx="6112482" cy="3818468"/>
              </a:xfrm>
              <a:prstGeom prst="rect">
                <a:avLst/>
              </a:prstGeom>
              <a:noFill/>
              <a:ln>
                <a:noFill/>
              </a:ln>
            </p:spPr>
            <p:txBody>
              <a:bodyPr wrap="none" rtlCol="0" anchor="ctr"/>
              <a:lstStyle/>
              <a:p>
                <a:pPr algn="ctr"/>
                <a:endParaRPr lang="zh-CN" altLang="en-US"/>
              </a:p>
            </p:txBody>
          </p:sp>
        </p:grpSp>
        <p:pic>
          <p:nvPicPr>
            <p:cNvPr id="3085" name=""/>
            <p:cNvPicPr>
              <a:picLocks noChangeAspect="1"/>
            </p:cNvPicPr>
            <p:nvPr/>
          </p:nvPicPr>
          <p:blipFill>
            <a:blip r:embed="rID7">
              <a:extLst/>
            </a:blip>
            <a:srcRect r="47958"/>
            <a:stretch>
              <a:fillRect/>
            </a:stretch>
          </p:blipFill>
          <p:spPr>
            <a:xfrm>
              <a:off x="0" y="3128434"/>
              <a:ext cx="1664208" cy="612648"/>
            </a:xfrm>
            <a:prstGeom prst="rect">
              <a:avLst/>
            </a:prstGeom>
            <a:noFill/>
            <a:ln>
              <a:noFill/>
            </a:ln>
          </p:spPr>
        </p:pic>
        <p:pic>
          <p:nvPicPr>
            <p:cNvPr id="3086" name=""/>
            <p:cNvPicPr>
              <a:picLocks noChangeAspect="1"/>
            </p:cNvPicPr>
            <p:nvPr/>
          </p:nvPicPr>
          <p:blipFill>
            <a:blip r:embed="rID7">
              <a:extLst/>
            </a:blip>
            <a:srcRect r="47958"/>
            <a:stretch>
              <a:fillRect/>
            </a:stretch>
          </p:blipFill>
          <p:spPr>
            <a:xfrm>
              <a:off x="7480469" y="3128434"/>
              <a:ext cx="1664208" cy="612648"/>
            </a:xfrm>
            <a:prstGeom prst="rect">
              <a:avLst/>
            </a:prstGeom>
            <a:noFill/>
            <a:ln>
              <a:noFill/>
            </a:ln>
          </p:spPr>
        </p:pic>
      </p:grpSp>
      <p:sp>
        <p:nvSpPr>
          <p:cNvPr id="3075" name=""/>
          <p:cNvSpPr>
            <a:spLocks/>
          </p:cNvSpPr>
          <p:nvPr/>
        </p:nvSpPr>
        <p:spPr>
          <a:xfrm>
            <a:off x="2019300" y="3471863"/>
            <a:ext cx="5113338" cy="0"/>
          </a:xfrm>
          <a:prstGeom prst="line">
            <a:avLst/>
          </a:prstGeom>
          <a:noFill/>
          <a:ln w="15875" cap="rnd">
            <a:solidFill>
              <a:srgbClr val="83992a"/>
            </a:solidFill>
          </a:ln>
        </p:spPr>
        <p:txBody>
          <a:bodyPr wrap="none" rtlCol="0" anchor="ctr"/>
          <a:lstStyle/>
          <a:p>
            <a:pPr algn="ctr"/>
            <a:endParaRPr lang="zh-CN" altLang="en-US"/>
          </a:p>
        </p:txBody>
      </p:sp>
      <p:sp>
        <p:nvSpPr>
          <p:cNvPr id="3076"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3077"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078" name=""/>
          <p:cNvSpPr>
            <a:spLocks noGrp="1" noChangeAspect="0"/>
          </p:cNvSpPr>
          <p:nvPr>
            <p:ph type="dt" sz="half" idx="2"/>
          </p:nvPr>
        </p:nvSpPr>
        <p:spPr>
          <a:xfrm>
            <a:off x="6065838" y="5054600"/>
            <a:ext cx="673100" cy="279400"/>
          </a:xfrm>
          <a:prstGeom prst="rect">
            <a:avLst/>
          </a:prstGeom>
          <a:noFill/>
          <a:ln>
            <a:noFill/>
          </a:ln>
        </p:spPr>
        <p:txBody>
          <a:bodyPr anchor="ctr"/>
          <a:lstStyle/>
          <a:p>
            <a:pPr algn="r"/>
            <a:fld type="datetime2" id="{12FF1C42-D199-4078-2123-587298610EC3}">
              <a:rPr lang="en-US" altLang="en-US" sz="1000" dirty="0">
                <a:latin charset="0" typeface="Garamond"/>
              </a:rPr>
              <a:t>Wednesday, October 16, 2019</a:t>
            </a:fld>
          </a:p>
        </p:txBody>
      </p:sp>
      <p:sp>
        <p:nvSpPr>
          <p:cNvPr id="3079" name=""/>
          <p:cNvSpPr>
            <a:spLocks noGrp="1" noChangeAspect="0"/>
          </p:cNvSpPr>
          <p:nvPr>
            <p:ph type="ftr" sz="quarter" idx="3"/>
          </p:nvPr>
        </p:nvSpPr>
        <p:spPr>
          <a:xfrm>
            <a:off x="1922463" y="5054600"/>
            <a:ext cx="4064000" cy="279400"/>
          </a:xfrm>
          <a:prstGeom prst="rect">
            <a:avLst/>
          </a:prstGeom>
          <a:noFill/>
          <a:ln>
            <a:noFill/>
          </a:ln>
        </p:spPr>
        <p:txBody>
          <a:bodyPr anchor="ctr"/>
          <a:lstStyle/>
          <a:p>
            <a:pPr/>
            <a:endParaRPr lang="en-US" altLang="en-US" sz="1000" dirty="0">
              <a:latin charset="0" typeface="Garamond"/>
            </a:endParaRPr>
          </a:p>
        </p:txBody>
      </p:sp>
      <p:sp>
        <p:nvSpPr>
          <p:cNvPr id="3080" name=""/>
          <p:cNvSpPr>
            <a:spLocks noGrp="1" noChangeAspect="0"/>
          </p:cNvSpPr>
          <p:nvPr>
            <p:ph type="sldNum" sz="quarter" idx="4"/>
          </p:nvPr>
        </p:nvSpPr>
        <p:spPr>
          <a:xfrm>
            <a:off x="6816725" y="5054600"/>
            <a:ext cx="414338" cy="279400"/>
          </a:xfrm>
          <a:prstGeom prst="rect">
            <a:avLst/>
          </a:prstGeom>
          <a:noFill/>
          <a:ln>
            <a:noFill/>
          </a:ln>
        </p:spPr>
        <p:txBody>
          <a:bodyPr anchor="ctr"/>
          <a:lstStyle/>
          <a:p>
            <a:pPr algn="r"/>
            <a:fld type="slidenum" id="{12FF1C42-D199-4080-2123-587298610EC3}">
              <a:rPr lang="en-US" altLang="en-US" sz="1000" dirty="0">
                <a:latin charset="0" typeface="Garamond"/>
              </a:rPr>
              <a:t>137</a:t>
            </a:fld>
          </a:p>
        </p:txBody>
      </p:sp>
    </p:spTree>
  </p:cSld>
  <p:clrMap bg1="dk1" tx1="lt1" bg2="dk2" tx2="lt2" accent1="accent1" accent2="accent2" accent3="accent3" accent4="accent4" accent5="accent5" accent6="accent6" hlink="hlink" folHlink="folHlink"/>
  <p:sldLayoutIdLst>
    <p:sldLayoutId id="2147489136" r:id="rId6"/>
    <p:sldLayoutId id="2147489137" r:id="rId7"/>
    <p:sldLayoutId id="2147489138" r:id="rId8"/>
    <p:sldLayoutId id="2147489139" r:id="rId9"/>
    <p:sldLayoutId id="2147489140" r:id="rId10"/>
    <p:sldLayoutId id="2147489141" r:id="rId11"/>
    <p:sldLayoutId id="2147489142" r:id="rId12"/>
    <p:sldLayoutId id="2147489143" r:id="rId13"/>
    <p:sldLayoutId id="2147489144" r:id="rId14"/>
    <p:sldLayoutId id="2147489145" r:id="rId15"/>
    <p:sldLayoutId id="2147489146" r:id="rId16"/>
    <p:sldLayoutId id="2147489147" r:id="rId17"/>
  </p:sldLayoutIdLst>
  <p:txStyles>
    <p:titleStyle>
      <a:lvl1pPr indent="0" algn="ctr" fontAlgn="base" marL="0" eaLnBrk="0" hangingPunct="false" rtl="false">
        <a:lnSpc>
          <a:spcPct val="100000"/>
        </a:lnSpc>
        <a:spcBef>
          <a:spcPct val="0"/>
        </a:spcBef>
        <a:spcAft>
          <a:spcPct val="0"/>
        </a:spcAft>
        <a:buNone/>
        <a:defRPr sz="4000">
          <a:solidFill>
            <a:srgbClr val="262626"/>
          </a:solidFill>
          <a:latin charset="0" typeface="Garamond"/>
        </a:defRPr>
      </a:lvl1pPr>
    </p:titleStyle>
    <p:bodyStyle>
      <a:lvl1pPr indent="-285750" algn="l" fontAlgn="base" marL="285750" eaLnBrk="0" hangingPunct="false" rtl="false">
        <a:lnSpc>
          <a:spcPct val="100000"/>
        </a:lnSpc>
        <a:spcBef>
          <a:spcPct val="20000"/>
        </a:spcBef>
        <a:spcAft>
          <a:spcPts val="600"/>
        </a:spcAft>
        <a:buClr>
          <a:srgbClr val="83992a"/>
        </a:buClr>
        <a:buSzPct val="115000"/>
        <a:buFont charset="0" typeface="Arial"/>
        <a:buChar char="•"/>
        <a:defRPr sz="2400">
          <a:solidFill>
            <a:srgbClr val="262626"/>
          </a:solidFill>
          <a:latin charset="0" typeface="Garamond"/>
        </a:defRPr>
      </a:lvl1pPr>
      <a:lvl2pPr indent="-285750" algn="l" fontAlgn="base" marL="742950" eaLnBrk="0" hangingPunct="false" rtl="false">
        <a:lnSpc>
          <a:spcPct val="100000"/>
        </a:lnSpc>
        <a:spcBef>
          <a:spcPct val="20000"/>
        </a:spcBef>
        <a:spcAft>
          <a:spcPts val="600"/>
        </a:spcAft>
        <a:buClr>
          <a:srgbClr val="83992a"/>
        </a:buClr>
        <a:buSzPct val="115000"/>
        <a:buFont charset="0" typeface="Arial"/>
        <a:buChar char="•"/>
        <a:defRPr sz="2000">
          <a:solidFill>
            <a:srgbClr val="262626"/>
          </a:solidFill>
          <a:latin charset="0" typeface="Garamond"/>
        </a:defRPr>
      </a:lvl2pPr>
      <a:lvl3pPr indent="-285750" algn="l" fontAlgn="base" marL="1200150" eaLnBrk="0" hangingPunct="false" rtl="false">
        <a:lnSpc>
          <a:spcPct val="100000"/>
        </a:lnSpc>
        <a:spcBef>
          <a:spcPct val="20000"/>
        </a:spcBef>
        <a:spcAft>
          <a:spcPts val="600"/>
        </a:spcAft>
        <a:buClr>
          <a:srgbClr val="83992a"/>
        </a:buClr>
        <a:buSzPct val="115000"/>
        <a:buFont charset="0" typeface="Arial"/>
        <a:buChar char="•"/>
        <a:defRPr sz="1800">
          <a:solidFill>
            <a:srgbClr val="262626"/>
          </a:solidFill>
          <a:latin charset="0" typeface="Garamond"/>
        </a:defRPr>
      </a:lvl3pPr>
      <a:lvl4pPr indent="-171450" algn="l" fontAlgn="base" marL="1543050" eaLnBrk="0" hangingPunct="false" rtl="false">
        <a:lnSpc>
          <a:spcPct val="100000"/>
        </a:lnSpc>
        <a:spcBef>
          <a:spcPct val="20000"/>
        </a:spcBef>
        <a:spcAft>
          <a:spcPts val="600"/>
        </a:spcAft>
        <a:buClr>
          <a:srgbClr val="83992a"/>
        </a:buClr>
        <a:buSzPct val="115000"/>
        <a:buFont charset="0" typeface="Arial"/>
        <a:buChar char="•"/>
        <a:defRPr sz="1600">
          <a:solidFill>
            <a:srgbClr val="262626"/>
          </a:solidFill>
          <a:latin charset="0" typeface="Garamond"/>
        </a:defRPr>
      </a:lvl4pPr>
      <a:lvl5pPr indent="-171450" algn="l" fontAlgn="base" marL="2000250" eaLnBrk="0" hangingPunct="false" rtl="false">
        <a:lnSpc>
          <a:spcPct val="100000"/>
        </a:lnSpc>
        <a:spcBef>
          <a:spcPct val="20000"/>
        </a:spcBef>
        <a:spcAft>
          <a:spcPts val="600"/>
        </a:spcAft>
        <a:buClr>
          <a:srgbClr val="83992a"/>
        </a:buClr>
        <a:buSzPct val="115000"/>
        <a:buFont charset="0" typeface="Arial"/>
        <a:buChar char="•"/>
        <a:defRPr sz="1400">
          <a:solidFill>
            <a:srgbClr val="262626"/>
          </a:solidFill>
          <a:latin charset="0" typeface="Garamond"/>
        </a:defRPr>
      </a:lvl5pPr>
    </p:bodyStyle>
    <p:otherStyle>
      <a:lvl1pPr indent="0" algn="l" fontAlgn="base" marL="0" eaLnBrk="1" hangingPunct="true" rtl="false">
        <a:lnSpc>
          <a:spcPct val="100000"/>
        </a:lnSpc>
        <a:spcBef>
          <a:spcPct val="0"/>
        </a:spcBef>
        <a:spcAft>
          <a:spcPct val="0"/>
        </a:spcAft>
        <a:buNone/>
        <a:defRPr sz="1800">
          <a:solidFill>
            <a:srgbClr val="000000"/>
          </a:solidFill>
          <a:latin charset="0" typeface="Garamond"/>
        </a:defRPr>
      </a:lvl1pPr>
      <a:lvl2pPr indent="0" algn="l" fontAlgn="base" marL="457200" eaLnBrk="1" hangingPunct="true" rtl="false">
        <a:lnSpc>
          <a:spcPct val="100000"/>
        </a:lnSpc>
        <a:spcBef>
          <a:spcPct val="0"/>
        </a:spcBef>
        <a:spcAft>
          <a:spcPct val="0"/>
        </a:spcAft>
        <a:buNone/>
        <a:defRPr sz="1800">
          <a:solidFill>
            <a:srgbClr val="000000"/>
          </a:solidFill>
          <a:latin charset="0" typeface="Garamond"/>
        </a:defRPr>
      </a:lvl2pPr>
      <a:lvl3pPr indent="0" algn="l" fontAlgn="base" marL="914400" eaLnBrk="1" hangingPunct="true" rtl="false">
        <a:lnSpc>
          <a:spcPct val="100000"/>
        </a:lnSpc>
        <a:spcBef>
          <a:spcPct val="0"/>
        </a:spcBef>
        <a:spcAft>
          <a:spcPct val="0"/>
        </a:spcAft>
        <a:buNone/>
        <a:defRPr sz="1800">
          <a:solidFill>
            <a:srgbClr val="000000"/>
          </a:solidFill>
          <a:latin charset="0" typeface="Garamond"/>
        </a:defRPr>
      </a:lvl3pPr>
      <a:lvl4pPr indent="0" algn="l" fontAlgn="base" marL="1371600" eaLnBrk="1" hangingPunct="true" rtl="false">
        <a:lnSpc>
          <a:spcPct val="100000"/>
        </a:lnSpc>
        <a:spcBef>
          <a:spcPct val="0"/>
        </a:spcBef>
        <a:spcAft>
          <a:spcPct val="0"/>
        </a:spcAft>
        <a:buNone/>
        <a:defRPr sz="1800">
          <a:solidFill>
            <a:srgbClr val="000000"/>
          </a:solidFill>
          <a:latin charset="0" typeface="Garamond"/>
        </a:defRPr>
      </a:lvl4pPr>
      <a:lvl5pPr indent="0" algn="l" fontAlgn="base" marL="1828800" eaLnBrk="1" hangingPunct="true" rtl="false">
        <a:lnSpc>
          <a:spcPct val="100000"/>
        </a:lnSpc>
        <a:spcBef>
          <a:spcPct val="0"/>
        </a:spcBef>
        <a:spcAft>
          <a:spcPct val="0"/>
        </a:spcAft>
        <a:buNone/>
        <a:defRPr sz="1800">
          <a:solidFill>
            <a:srgbClr val="000000"/>
          </a:solidFill>
          <a:latin charset="0" typeface="Garamond"/>
        </a:defRPr>
      </a:lvl5pPr>
    </p:otherStyle>
  </p:txStyles>
</p:sldMaster>
</file>

<file path=ppt/slideMasters/slideMaster1124.xml><?xml version="1.0" encoding="utf-8"?>
<p:sldMaster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4096" name=""/>
        <p:cNvGrpSpPr>
          <a:grpSpLocks/>
        </p:cNvGrpSpPr>
        <p:nvPr/>
      </p:nvGrpSpPr>
      <p:grpSpPr>
        <a:xfrm/>
      </p:grpSpPr>
      <p:grpSp>
        <p:nvGrpSpPr>
          <p:cNvPr id="4098" name=""/>
          <p:cNvGrpSpPr>
            <a:grpSpLocks noChangeAspect="0"/>
          </p:cNvGrpSpPr>
          <p:nvPr/>
        </p:nvGrpSpPr>
        <p:grpSpPr>
          <a:xfrm>
            <a:off x="0" y="0"/>
            <a:ext cx="9151938" cy="6858000"/>
            <a:chOff x="0" y="0"/>
            <a:chExt cy="6858000" cx="9152467"/>
          </a:xfrm>
        </p:grpSpPr>
        <p:pic>
          <p:nvPicPr>
            <p:cNvPr id="4105"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4108" name=""/>
            <p:cNvGrpSpPr>
              <a:grpSpLocks/>
            </p:cNvGrpSpPr>
            <p:nvPr/>
          </p:nvGrpSpPr>
          <p:grpSpPr>
            <a:xfrm>
              <a:off x="548672" y="536448"/>
              <a:ext cx="8059378" cy="5772912"/>
              <a:chOff x="548640" y="536448"/>
              <a:chExt cy="5772912" cx="8058912"/>
            </a:xfrm>
          </p:grpSpPr>
          <p:pic>
            <p:nvPicPr>
              <p:cNvPr id="4106"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4107"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4109"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4110"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4099" name=""/>
          <p:cNvSpPr>
            <a:spLocks/>
          </p:cNvSpPr>
          <p:nvPr/>
        </p:nvSpPr>
        <p:spPr>
          <a:xfrm>
            <a:off x="1277938" y="2355850"/>
            <a:ext cx="6596062" cy="0"/>
          </a:xfrm>
          <a:prstGeom prst="line">
            <a:avLst/>
          </a:prstGeom>
          <a:noFill/>
          <a:ln w="15875" cap="rnd">
            <a:solidFill>
              <a:srgbClr val="83992a"/>
            </a:solidFill>
          </a:ln>
        </p:spPr>
        <p:txBody>
          <a:bodyPr wrap="none" rtlCol="0" anchor="ctr"/>
          <a:lstStyle/>
          <a:p>
            <a:pPr algn="ctr"/>
            <a:endParaRPr lang="zh-CN" altLang="en-US"/>
          </a:p>
        </p:txBody>
      </p:sp>
      <p:sp>
        <p:nvSpPr>
          <p:cNvPr id="4100"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4101"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102"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1006-2124-587298610EC3}">
              <a:rPr lang="en-US" altLang="en-US" sz="1000" dirty="0">
                <a:latin charset="0" typeface="Garamond"/>
              </a:rPr>
              <a:t>Wednesday, October 16, 2019</a:t>
            </a:fld>
          </a:p>
        </p:txBody>
      </p:sp>
      <p:sp>
        <p:nvSpPr>
          <p:cNvPr id="4103"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4104"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1008-2124-587298610EC3}">
              <a:rPr lang="en-US" altLang="en-US" sz="1000" dirty="0">
                <a:latin charset="0" typeface="Garamond"/>
              </a:rPr>
              <a:t>137</a:t>
            </a:fld>
          </a:p>
        </p:txBody>
      </p:sp>
    </p:spTree>
  </p:cSld>
  <p:clrMap bg1="dk1" tx1="lt1" bg2="dk2" tx2="lt2" accent1="accent1" accent2="accent2" accent3="accent3" accent4="accent4" accent5="accent5" accent6="accent6" hlink="hlink" folHlink="folHlink"/>
  <p:sldLayoutIdLst>
    <p:sldLayoutId id="2147489148" r:id="rId6"/>
    <p:sldLayoutId id="2147489149" r:id="rId7"/>
    <p:sldLayoutId id="2147489150" r:id="rId8"/>
    <p:sldLayoutId id="2147489151" r:id="rId9"/>
    <p:sldLayoutId id="2147489152" r:id="rId10"/>
    <p:sldLayoutId id="2147489153" r:id="rId11"/>
    <p:sldLayoutId id="2147489154" r:id="rId12"/>
    <p:sldLayoutId id="2147489155" r:id="rId13"/>
    <p:sldLayoutId id="2147489156" r:id="rId14"/>
    <p:sldLayoutId id="2147489157" r:id="rId15"/>
    <p:sldLayoutId id="2147489158" r:id="rId16"/>
    <p:sldLayoutId id="2147489159" r:id="rId17"/>
  </p:sldLayoutIdLst>
  <p:txStyles>
    <p:titleStyle>
      <a:lvl1pPr indent="0" algn="ctr" fontAlgn="base" marL="0" eaLnBrk="0" hangingPunct="false" rtl="false">
        <a:lnSpc>
          <a:spcPct val="100000"/>
        </a:lnSpc>
        <a:spcBef>
          <a:spcPct val="0"/>
        </a:spcBef>
        <a:spcAft>
          <a:spcPct val="0"/>
        </a:spcAft>
        <a:buNone/>
        <a:defRPr sz="4000">
          <a:solidFill>
            <a:srgbClr val="262626"/>
          </a:solidFill>
          <a:latin charset="0" typeface="Garamond"/>
        </a:defRPr>
      </a:lvl1pPr>
    </p:titleStyle>
    <p:bodyStyle>
      <a:lvl1pPr indent="-285750" algn="l" fontAlgn="base" marL="285750" eaLnBrk="0" hangingPunct="false" rtl="false">
        <a:lnSpc>
          <a:spcPct val="100000"/>
        </a:lnSpc>
        <a:spcBef>
          <a:spcPct val="20000"/>
        </a:spcBef>
        <a:spcAft>
          <a:spcPts val="600"/>
        </a:spcAft>
        <a:buClr>
          <a:srgbClr val="83992a"/>
        </a:buClr>
        <a:buSzPct val="115000"/>
        <a:buFont charset="0" typeface="Arial"/>
        <a:buChar char="•"/>
        <a:defRPr sz="2400">
          <a:solidFill>
            <a:srgbClr val="262626"/>
          </a:solidFill>
          <a:latin charset="0" typeface="Garamond"/>
        </a:defRPr>
      </a:lvl1pPr>
      <a:lvl2pPr indent="-285750" algn="l" fontAlgn="base" marL="742950" eaLnBrk="0" hangingPunct="false" rtl="false">
        <a:lnSpc>
          <a:spcPct val="100000"/>
        </a:lnSpc>
        <a:spcBef>
          <a:spcPct val="20000"/>
        </a:spcBef>
        <a:spcAft>
          <a:spcPts val="600"/>
        </a:spcAft>
        <a:buClr>
          <a:srgbClr val="83992a"/>
        </a:buClr>
        <a:buSzPct val="115000"/>
        <a:buFont charset="0" typeface="Arial"/>
        <a:buChar char="•"/>
        <a:defRPr sz="2000">
          <a:solidFill>
            <a:srgbClr val="262626"/>
          </a:solidFill>
          <a:latin charset="0" typeface="Garamond"/>
        </a:defRPr>
      </a:lvl2pPr>
      <a:lvl3pPr indent="-285750" algn="l" fontAlgn="base" marL="1200150" eaLnBrk="0" hangingPunct="false" rtl="false">
        <a:lnSpc>
          <a:spcPct val="100000"/>
        </a:lnSpc>
        <a:spcBef>
          <a:spcPct val="20000"/>
        </a:spcBef>
        <a:spcAft>
          <a:spcPts val="600"/>
        </a:spcAft>
        <a:buClr>
          <a:srgbClr val="83992a"/>
        </a:buClr>
        <a:buSzPct val="115000"/>
        <a:buFont charset="0" typeface="Arial"/>
        <a:buChar char="•"/>
        <a:defRPr sz="1800">
          <a:solidFill>
            <a:srgbClr val="262626"/>
          </a:solidFill>
          <a:latin charset="0" typeface="Garamond"/>
        </a:defRPr>
      </a:lvl3pPr>
      <a:lvl4pPr indent="-171450" algn="l" fontAlgn="base" marL="1543050" eaLnBrk="0" hangingPunct="false" rtl="false">
        <a:lnSpc>
          <a:spcPct val="100000"/>
        </a:lnSpc>
        <a:spcBef>
          <a:spcPct val="20000"/>
        </a:spcBef>
        <a:spcAft>
          <a:spcPts val="600"/>
        </a:spcAft>
        <a:buClr>
          <a:srgbClr val="83992a"/>
        </a:buClr>
        <a:buSzPct val="115000"/>
        <a:buFont charset="0" typeface="Arial"/>
        <a:buChar char="•"/>
        <a:defRPr sz="1600">
          <a:solidFill>
            <a:srgbClr val="262626"/>
          </a:solidFill>
          <a:latin charset="0" typeface="Garamond"/>
        </a:defRPr>
      </a:lvl4pPr>
      <a:lvl5pPr indent="-171450" algn="l" fontAlgn="base" marL="2000250" eaLnBrk="0" hangingPunct="false" rtl="false">
        <a:lnSpc>
          <a:spcPct val="100000"/>
        </a:lnSpc>
        <a:spcBef>
          <a:spcPct val="20000"/>
        </a:spcBef>
        <a:spcAft>
          <a:spcPts val="600"/>
        </a:spcAft>
        <a:buClr>
          <a:srgbClr val="83992a"/>
        </a:buClr>
        <a:buSzPct val="115000"/>
        <a:buFont charset="0" typeface="Arial"/>
        <a:buChar char="•"/>
        <a:defRPr sz="1400">
          <a:solidFill>
            <a:srgbClr val="262626"/>
          </a:solidFill>
          <a:latin charset="0" typeface="Garamond"/>
        </a:defRPr>
      </a:lvl5pPr>
    </p:bodyStyle>
    <p:otherStyle>
      <a:lvl1pPr indent="0" algn="l" fontAlgn="base" marL="0" eaLnBrk="1" hangingPunct="true" rtl="false">
        <a:lnSpc>
          <a:spcPct val="100000"/>
        </a:lnSpc>
        <a:spcBef>
          <a:spcPct val="0"/>
        </a:spcBef>
        <a:spcAft>
          <a:spcPct val="0"/>
        </a:spcAft>
        <a:buNone/>
        <a:defRPr sz="1800">
          <a:solidFill>
            <a:srgbClr val="000000"/>
          </a:solidFill>
          <a:latin charset="0" typeface="Garamond"/>
        </a:defRPr>
      </a:lvl1pPr>
      <a:lvl2pPr indent="0" algn="l" fontAlgn="base" marL="457200" eaLnBrk="1" hangingPunct="true" rtl="false">
        <a:lnSpc>
          <a:spcPct val="100000"/>
        </a:lnSpc>
        <a:spcBef>
          <a:spcPct val="0"/>
        </a:spcBef>
        <a:spcAft>
          <a:spcPct val="0"/>
        </a:spcAft>
        <a:buNone/>
        <a:defRPr sz="1800">
          <a:solidFill>
            <a:srgbClr val="000000"/>
          </a:solidFill>
          <a:latin charset="0" typeface="Garamond"/>
        </a:defRPr>
      </a:lvl2pPr>
      <a:lvl3pPr indent="0" algn="l" fontAlgn="base" marL="914400" eaLnBrk="1" hangingPunct="true" rtl="false">
        <a:lnSpc>
          <a:spcPct val="100000"/>
        </a:lnSpc>
        <a:spcBef>
          <a:spcPct val="0"/>
        </a:spcBef>
        <a:spcAft>
          <a:spcPct val="0"/>
        </a:spcAft>
        <a:buNone/>
        <a:defRPr sz="1800">
          <a:solidFill>
            <a:srgbClr val="000000"/>
          </a:solidFill>
          <a:latin charset="0" typeface="Garamond"/>
        </a:defRPr>
      </a:lvl3pPr>
      <a:lvl4pPr indent="0" algn="l" fontAlgn="base" marL="1371600" eaLnBrk="1" hangingPunct="true" rtl="false">
        <a:lnSpc>
          <a:spcPct val="100000"/>
        </a:lnSpc>
        <a:spcBef>
          <a:spcPct val="0"/>
        </a:spcBef>
        <a:spcAft>
          <a:spcPct val="0"/>
        </a:spcAft>
        <a:buNone/>
        <a:defRPr sz="1800">
          <a:solidFill>
            <a:srgbClr val="000000"/>
          </a:solidFill>
          <a:latin charset="0" typeface="Garamond"/>
        </a:defRPr>
      </a:lvl4pPr>
      <a:lvl5pPr indent="0" algn="l" fontAlgn="base" marL="1828800" eaLnBrk="1" hangingPunct="true" rtl="false">
        <a:lnSpc>
          <a:spcPct val="100000"/>
        </a:lnSpc>
        <a:spcBef>
          <a:spcPct val="0"/>
        </a:spcBef>
        <a:spcAft>
          <a:spcPct val="0"/>
        </a:spcAft>
        <a:buNone/>
        <a:defRPr sz="1800">
          <a:solidFill>
            <a:srgbClr val="000000"/>
          </a:solidFill>
          <a:latin charset="0" typeface="Garamond"/>
        </a:defRPr>
      </a:lvl5pPr>
    </p:otherStyle>
  </p:txStyles>
</p:sldMaster>
</file>

<file path=ppt/slideMasters/slideMaster1125.xml><?xml version="1.0" encoding="utf-8"?>
<p:sldMaster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5120" name=""/>
        <p:cNvGrpSpPr>
          <a:grpSpLocks/>
        </p:cNvGrpSpPr>
        <p:nvPr/>
      </p:nvGrpSpPr>
      <p:grpSpPr>
        <a:xfrm/>
      </p:grpSpPr>
      <p:grpSp>
        <p:nvGrpSpPr>
          <p:cNvPr id="5122" name=""/>
          <p:cNvGrpSpPr>
            <a:grpSpLocks noChangeAspect="0"/>
          </p:cNvGrpSpPr>
          <p:nvPr/>
        </p:nvGrpSpPr>
        <p:grpSpPr>
          <a:xfrm>
            <a:off x="0" y="0"/>
            <a:ext cx="9151938" cy="6858000"/>
            <a:chOff x="0" y="0"/>
            <a:chExt cy="6858000" cx="9152467"/>
          </a:xfrm>
        </p:grpSpPr>
        <p:pic>
          <p:nvPicPr>
            <p:cNvPr id="5129"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5132" name=""/>
            <p:cNvGrpSpPr>
              <a:grpSpLocks/>
            </p:cNvGrpSpPr>
            <p:nvPr/>
          </p:nvGrpSpPr>
          <p:grpSpPr>
            <a:xfrm>
              <a:off x="548672" y="536448"/>
              <a:ext cx="8059378" cy="5772912"/>
              <a:chOff x="548640" y="536448"/>
              <a:chExt cy="5772912" cx="8058912"/>
            </a:xfrm>
          </p:grpSpPr>
          <p:pic>
            <p:nvPicPr>
              <p:cNvPr id="5130"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5131"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5133"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5134"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5123" name=""/>
          <p:cNvSpPr>
            <a:spLocks/>
          </p:cNvSpPr>
          <p:nvPr/>
        </p:nvSpPr>
        <p:spPr>
          <a:xfrm>
            <a:off x="1277938" y="3598863"/>
            <a:ext cx="6596062" cy="0"/>
          </a:xfrm>
          <a:prstGeom prst="line">
            <a:avLst/>
          </a:prstGeom>
          <a:noFill/>
          <a:ln w="15875" cap="rnd">
            <a:solidFill>
              <a:srgbClr val="83992a"/>
            </a:solidFill>
          </a:ln>
        </p:spPr>
        <p:txBody>
          <a:bodyPr wrap="none" rtlCol="0" anchor="ctr"/>
          <a:lstStyle/>
          <a:p>
            <a:pPr algn="ctr"/>
            <a:endParaRPr lang="zh-CN" altLang="en-US"/>
          </a:p>
        </p:txBody>
      </p:sp>
      <p:sp>
        <p:nvSpPr>
          <p:cNvPr id="5124"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5125"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6"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2030-2125-587298610EC3}">
              <a:rPr lang="en-US" altLang="en-US" sz="1000" dirty="0">
                <a:latin charset="0" typeface="Garamond"/>
              </a:rPr>
              <a:t>Wednesday, October 16, 2019</a:t>
            </a:fld>
          </a:p>
        </p:txBody>
      </p:sp>
      <p:sp>
        <p:nvSpPr>
          <p:cNvPr id="5127"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5128"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2032-2125-587298610EC3}">
              <a:rPr lang="en-US" altLang="en-US" sz="1000" dirty="0">
                <a:latin charset="0" typeface="Garamond"/>
              </a:rPr>
              <a:t>137</a:t>
            </a:fld>
          </a:p>
        </p:txBody>
      </p:sp>
    </p:spTree>
  </p:cSld>
  <p:clrMap bg1="dk1" tx1="lt1" bg2="dk2" tx2="lt2" accent1="accent1" accent2="accent2" accent3="accent3" accent4="accent4" accent5="accent5" accent6="accent6" hlink="hlink" folHlink="folHlink"/>
  <p:sldLayoutIdLst>
    <p:sldLayoutId id="2147489160" r:id="rId6"/>
    <p:sldLayoutId id="2147489161" r:id="rId7"/>
    <p:sldLayoutId id="2147489162" r:id="rId8"/>
    <p:sldLayoutId id="2147489163" r:id="rId9"/>
    <p:sldLayoutId id="2147489164" r:id="rId10"/>
    <p:sldLayoutId id="2147489165" r:id="rId11"/>
    <p:sldLayoutId id="2147489166" r:id="rId12"/>
    <p:sldLayoutId id="2147489167" r:id="rId13"/>
    <p:sldLayoutId id="2147489168" r:id="rId14"/>
    <p:sldLayoutId id="2147489169" r:id="rId15"/>
    <p:sldLayoutId id="2147489170" r:id="rId16"/>
    <p:sldLayoutId id="2147489171" r:id="rId17"/>
  </p:sldLayoutIdLst>
  <p:txStyles>
    <p:titleStyle>
      <a:lvl1pPr indent="0" algn="ctr" fontAlgn="base" marL="0" eaLnBrk="0" hangingPunct="false" rtl="false">
        <a:lnSpc>
          <a:spcPct val="100000"/>
        </a:lnSpc>
        <a:spcBef>
          <a:spcPct val="0"/>
        </a:spcBef>
        <a:spcAft>
          <a:spcPct val="0"/>
        </a:spcAft>
        <a:buNone/>
        <a:defRPr sz="4000">
          <a:solidFill>
            <a:srgbClr val="262626"/>
          </a:solidFill>
          <a:latin charset="0" typeface="Garamond"/>
        </a:defRPr>
      </a:lvl1pPr>
    </p:titleStyle>
    <p:bodyStyle>
      <a:lvl1pPr indent="-285750" algn="l" fontAlgn="base" marL="285750" eaLnBrk="0" hangingPunct="false" rtl="false">
        <a:lnSpc>
          <a:spcPct val="100000"/>
        </a:lnSpc>
        <a:spcBef>
          <a:spcPct val="20000"/>
        </a:spcBef>
        <a:spcAft>
          <a:spcPts val="600"/>
        </a:spcAft>
        <a:buClr>
          <a:srgbClr val="83992a"/>
        </a:buClr>
        <a:buSzPct val="115000"/>
        <a:buFont charset="0" typeface="Arial"/>
        <a:buChar char="•"/>
        <a:defRPr sz="2400">
          <a:solidFill>
            <a:srgbClr val="262626"/>
          </a:solidFill>
          <a:latin charset="0" typeface="Garamond"/>
        </a:defRPr>
      </a:lvl1pPr>
      <a:lvl2pPr indent="-285750" algn="l" fontAlgn="base" marL="742950" eaLnBrk="0" hangingPunct="false" rtl="false">
        <a:lnSpc>
          <a:spcPct val="100000"/>
        </a:lnSpc>
        <a:spcBef>
          <a:spcPct val="20000"/>
        </a:spcBef>
        <a:spcAft>
          <a:spcPts val="600"/>
        </a:spcAft>
        <a:buClr>
          <a:srgbClr val="83992a"/>
        </a:buClr>
        <a:buSzPct val="115000"/>
        <a:buFont charset="0" typeface="Arial"/>
        <a:buChar char="•"/>
        <a:defRPr sz="2000">
          <a:solidFill>
            <a:srgbClr val="262626"/>
          </a:solidFill>
          <a:latin charset="0" typeface="Garamond"/>
        </a:defRPr>
      </a:lvl2pPr>
      <a:lvl3pPr indent="-285750" algn="l" fontAlgn="base" marL="1200150" eaLnBrk="0" hangingPunct="false" rtl="false">
        <a:lnSpc>
          <a:spcPct val="100000"/>
        </a:lnSpc>
        <a:spcBef>
          <a:spcPct val="20000"/>
        </a:spcBef>
        <a:spcAft>
          <a:spcPts val="600"/>
        </a:spcAft>
        <a:buClr>
          <a:srgbClr val="83992a"/>
        </a:buClr>
        <a:buSzPct val="115000"/>
        <a:buFont charset="0" typeface="Arial"/>
        <a:buChar char="•"/>
        <a:defRPr sz="1800">
          <a:solidFill>
            <a:srgbClr val="262626"/>
          </a:solidFill>
          <a:latin charset="0" typeface="Garamond"/>
        </a:defRPr>
      </a:lvl3pPr>
      <a:lvl4pPr indent="-171450" algn="l" fontAlgn="base" marL="1543050" eaLnBrk="0" hangingPunct="false" rtl="false">
        <a:lnSpc>
          <a:spcPct val="100000"/>
        </a:lnSpc>
        <a:spcBef>
          <a:spcPct val="20000"/>
        </a:spcBef>
        <a:spcAft>
          <a:spcPts val="600"/>
        </a:spcAft>
        <a:buClr>
          <a:srgbClr val="83992a"/>
        </a:buClr>
        <a:buSzPct val="115000"/>
        <a:buFont charset="0" typeface="Arial"/>
        <a:buChar char="•"/>
        <a:defRPr sz="1600">
          <a:solidFill>
            <a:srgbClr val="262626"/>
          </a:solidFill>
          <a:latin charset="0" typeface="Garamond"/>
        </a:defRPr>
      </a:lvl4pPr>
      <a:lvl5pPr indent="-171450" algn="l" fontAlgn="base" marL="2000250" eaLnBrk="0" hangingPunct="false" rtl="false">
        <a:lnSpc>
          <a:spcPct val="100000"/>
        </a:lnSpc>
        <a:spcBef>
          <a:spcPct val="20000"/>
        </a:spcBef>
        <a:spcAft>
          <a:spcPts val="600"/>
        </a:spcAft>
        <a:buClr>
          <a:srgbClr val="83992a"/>
        </a:buClr>
        <a:buSzPct val="115000"/>
        <a:buFont charset="0" typeface="Arial"/>
        <a:buChar char="•"/>
        <a:defRPr sz="1400">
          <a:solidFill>
            <a:srgbClr val="262626"/>
          </a:solidFill>
          <a:latin charset="0" typeface="Garamond"/>
        </a:defRPr>
      </a:lvl5pPr>
    </p:bodyStyle>
    <p:otherStyle>
      <a:lvl1pPr indent="0" algn="l" fontAlgn="base" marL="0" eaLnBrk="1" hangingPunct="true" rtl="false">
        <a:lnSpc>
          <a:spcPct val="100000"/>
        </a:lnSpc>
        <a:spcBef>
          <a:spcPct val="0"/>
        </a:spcBef>
        <a:spcAft>
          <a:spcPct val="0"/>
        </a:spcAft>
        <a:buNone/>
        <a:defRPr sz="1800">
          <a:solidFill>
            <a:srgbClr val="000000"/>
          </a:solidFill>
          <a:latin charset="0" typeface="Garamond"/>
        </a:defRPr>
      </a:lvl1pPr>
      <a:lvl2pPr indent="0" algn="l" fontAlgn="base" marL="457200" eaLnBrk="1" hangingPunct="true" rtl="false">
        <a:lnSpc>
          <a:spcPct val="100000"/>
        </a:lnSpc>
        <a:spcBef>
          <a:spcPct val="0"/>
        </a:spcBef>
        <a:spcAft>
          <a:spcPct val="0"/>
        </a:spcAft>
        <a:buNone/>
        <a:defRPr sz="1800">
          <a:solidFill>
            <a:srgbClr val="000000"/>
          </a:solidFill>
          <a:latin charset="0" typeface="Garamond"/>
        </a:defRPr>
      </a:lvl2pPr>
      <a:lvl3pPr indent="0" algn="l" fontAlgn="base" marL="914400" eaLnBrk="1" hangingPunct="true" rtl="false">
        <a:lnSpc>
          <a:spcPct val="100000"/>
        </a:lnSpc>
        <a:spcBef>
          <a:spcPct val="0"/>
        </a:spcBef>
        <a:spcAft>
          <a:spcPct val="0"/>
        </a:spcAft>
        <a:buNone/>
        <a:defRPr sz="1800">
          <a:solidFill>
            <a:srgbClr val="000000"/>
          </a:solidFill>
          <a:latin charset="0" typeface="Garamond"/>
        </a:defRPr>
      </a:lvl3pPr>
      <a:lvl4pPr indent="0" algn="l" fontAlgn="base" marL="1371600" eaLnBrk="1" hangingPunct="true" rtl="false">
        <a:lnSpc>
          <a:spcPct val="100000"/>
        </a:lnSpc>
        <a:spcBef>
          <a:spcPct val="0"/>
        </a:spcBef>
        <a:spcAft>
          <a:spcPct val="0"/>
        </a:spcAft>
        <a:buNone/>
        <a:defRPr sz="1800">
          <a:solidFill>
            <a:srgbClr val="000000"/>
          </a:solidFill>
          <a:latin charset="0" typeface="Garamond"/>
        </a:defRPr>
      </a:lvl4pPr>
      <a:lvl5pPr indent="0" algn="l" fontAlgn="base" marL="1828800" eaLnBrk="1" hangingPunct="true" rtl="false">
        <a:lnSpc>
          <a:spcPct val="100000"/>
        </a:lnSpc>
        <a:spcBef>
          <a:spcPct val="0"/>
        </a:spcBef>
        <a:spcAft>
          <a:spcPct val="0"/>
        </a:spcAft>
        <a:buNone/>
        <a:defRPr sz="1800">
          <a:solidFill>
            <a:srgbClr val="000000"/>
          </a:solidFill>
          <a:latin charset="0" typeface="Garamond"/>
        </a:defRPr>
      </a:lvl5pPr>
    </p:otherStyle>
  </p:txStyles>
</p:sldMaster>
</file>

<file path=ppt/slideMasters/slideMaster1126.xml><?xml version="1.0" encoding="utf-8"?>
<p:sldMaster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6144" name=""/>
        <p:cNvGrpSpPr>
          <a:grpSpLocks/>
        </p:cNvGrpSpPr>
        <p:nvPr/>
      </p:nvGrpSpPr>
      <p:grpSpPr>
        <a:xfrm/>
      </p:grpSpPr>
      <p:grpSp>
        <p:nvGrpSpPr>
          <p:cNvPr id="6146" name=""/>
          <p:cNvGrpSpPr>
            <a:grpSpLocks noChangeAspect="0"/>
          </p:cNvGrpSpPr>
          <p:nvPr/>
        </p:nvGrpSpPr>
        <p:grpSpPr>
          <a:xfrm>
            <a:off x="0" y="0"/>
            <a:ext cx="9151938" cy="6858000"/>
            <a:chOff x="0" y="0"/>
            <a:chExt cy="6858000" cx="9152467"/>
          </a:xfrm>
        </p:grpSpPr>
        <p:pic>
          <p:nvPicPr>
            <p:cNvPr id="6153"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6156" name=""/>
            <p:cNvGrpSpPr>
              <a:grpSpLocks/>
            </p:cNvGrpSpPr>
            <p:nvPr/>
          </p:nvGrpSpPr>
          <p:grpSpPr>
            <a:xfrm>
              <a:off x="548672" y="536448"/>
              <a:ext cx="8059378" cy="5772912"/>
              <a:chOff x="548640" y="536448"/>
              <a:chExt cy="5772912" cx="8058912"/>
            </a:xfrm>
          </p:grpSpPr>
          <p:pic>
            <p:nvPicPr>
              <p:cNvPr id="6154"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6155"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6157"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6158"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6147" name=""/>
          <p:cNvSpPr>
            <a:spLocks/>
          </p:cNvSpPr>
          <p:nvPr/>
        </p:nvSpPr>
        <p:spPr>
          <a:xfrm>
            <a:off x="1277938" y="2355850"/>
            <a:ext cx="6596062" cy="0"/>
          </a:xfrm>
          <a:prstGeom prst="line">
            <a:avLst/>
          </a:prstGeom>
          <a:noFill/>
          <a:ln w="15875" cap="rnd">
            <a:solidFill>
              <a:srgbClr val="83992a"/>
            </a:solidFill>
          </a:ln>
        </p:spPr>
        <p:txBody>
          <a:bodyPr wrap="none" rtlCol="0" anchor="ctr"/>
          <a:lstStyle/>
          <a:p>
            <a:pPr algn="ctr"/>
            <a:endParaRPr lang="zh-CN" altLang="en-US"/>
          </a:p>
        </p:txBody>
      </p:sp>
      <p:sp>
        <p:nvSpPr>
          <p:cNvPr id="6148"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6149"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150"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3054-2126-587298610EC3}">
              <a:rPr lang="en-US" altLang="en-US" sz="1000" dirty="0">
                <a:latin charset="0" typeface="Garamond"/>
              </a:rPr>
              <a:t>Wednesday, October 16, 2019</a:t>
            </a:fld>
          </a:p>
        </p:txBody>
      </p:sp>
      <p:sp>
        <p:nvSpPr>
          <p:cNvPr id="6151"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6152"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3056-2126-587298610EC3}">
              <a:rPr lang="en-US" altLang="en-US" sz="1000" dirty="0">
                <a:latin charset="0" typeface="Garamond"/>
              </a:rPr>
              <a:t>137</a:t>
            </a:fld>
          </a:p>
        </p:txBody>
      </p:sp>
    </p:spTree>
  </p:cSld>
  <p:clrMap bg1="dk1" tx1="lt1" bg2="dk2" tx2="lt2" accent1="accent1" accent2="accent2" accent3="accent3" accent4="accent4" accent5="accent5" accent6="accent6" hlink="hlink" folHlink="folHlink"/>
  <p:sldLayoutIdLst>
    <p:sldLayoutId id="2147489172" r:id="rId6"/>
    <p:sldLayoutId id="2147489173" r:id="rId7"/>
    <p:sldLayoutId id="2147489174" r:id="rId8"/>
    <p:sldLayoutId id="2147489175" r:id="rId9"/>
    <p:sldLayoutId id="2147489176" r:id="rId10"/>
    <p:sldLayoutId id="2147489177" r:id="rId11"/>
    <p:sldLayoutId id="2147489178" r:id="rId12"/>
    <p:sldLayoutId id="2147489179" r:id="rId13"/>
    <p:sldLayoutId id="2147489180" r:id="rId14"/>
    <p:sldLayoutId id="2147489181" r:id="rId15"/>
    <p:sldLayoutId id="2147489182" r:id="rId16"/>
    <p:sldLayoutId id="2147489183" r:id="rId17"/>
  </p:sldLayoutIdLst>
  <p:txStyles>
    <p:titleStyle>
      <a:lvl1pPr indent="0" algn="ctr" fontAlgn="base" marL="0" eaLnBrk="0" hangingPunct="false" rtl="false">
        <a:lnSpc>
          <a:spcPct val="100000"/>
        </a:lnSpc>
        <a:spcBef>
          <a:spcPct val="0"/>
        </a:spcBef>
        <a:spcAft>
          <a:spcPct val="0"/>
        </a:spcAft>
        <a:buNone/>
        <a:defRPr sz="4000">
          <a:solidFill>
            <a:srgbClr val="262626"/>
          </a:solidFill>
          <a:latin charset="0" typeface="Garamond"/>
        </a:defRPr>
      </a:lvl1pPr>
    </p:titleStyle>
    <p:bodyStyle>
      <a:lvl1pPr indent="-285750" algn="l" fontAlgn="base" marL="285750" eaLnBrk="0" hangingPunct="false" rtl="false">
        <a:lnSpc>
          <a:spcPct val="100000"/>
        </a:lnSpc>
        <a:spcBef>
          <a:spcPct val="20000"/>
        </a:spcBef>
        <a:spcAft>
          <a:spcPts val="600"/>
        </a:spcAft>
        <a:buClr>
          <a:srgbClr val="83992a"/>
        </a:buClr>
        <a:buSzPct val="115000"/>
        <a:buFont charset="0" typeface="Arial"/>
        <a:buChar char="•"/>
        <a:defRPr sz="2400">
          <a:solidFill>
            <a:srgbClr val="262626"/>
          </a:solidFill>
          <a:latin charset="0" typeface="Garamond"/>
        </a:defRPr>
      </a:lvl1pPr>
      <a:lvl2pPr indent="-285750" algn="l" fontAlgn="base" marL="742950" eaLnBrk="0" hangingPunct="false" rtl="false">
        <a:lnSpc>
          <a:spcPct val="100000"/>
        </a:lnSpc>
        <a:spcBef>
          <a:spcPct val="20000"/>
        </a:spcBef>
        <a:spcAft>
          <a:spcPts val="600"/>
        </a:spcAft>
        <a:buClr>
          <a:srgbClr val="83992a"/>
        </a:buClr>
        <a:buSzPct val="115000"/>
        <a:buFont charset="0" typeface="Arial"/>
        <a:buChar char="•"/>
        <a:defRPr sz="2000">
          <a:solidFill>
            <a:srgbClr val="262626"/>
          </a:solidFill>
          <a:latin charset="0" typeface="Garamond"/>
        </a:defRPr>
      </a:lvl2pPr>
      <a:lvl3pPr indent="-285750" algn="l" fontAlgn="base" marL="1200150" eaLnBrk="0" hangingPunct="false" rtl="false">
        <a:lnSpc>
          <a:spcPct val="100000"/>
        </a:lnSpc>
        <a:spcBef>
          <a:spcPct val="20000"/>
        </a:spcBef>
        <a:spcAft>
          <a:spcPts val="600"/>
        </a:spcAft>
        <a:buClr>
          <a:srgbClr val="83992a"/>
        </a:buClr>
        <a:buSzPct val="115000"/>
        <a:buFont charset="0" typeface="Arial"/>
        <a:buChar char="•"/>
        <a:defRPr sz="1800">
          <a:solidFill>
            <a:srgbClr val="262626"/>
          </a:solidFill>
          <a:latin charset="0" typeface="Garamond"/>
        </a:defRPr>
      </a:lvl3pPr>
      <a:lvl4pPr indent="-171450" algn="l" fontAlgn="base" marL="1543050" eaLnBrk="0" hangingPunct="false" rtl="false">
        <a:lnSpc>
          <a:spcPct val="100000"/>
        </a:lnSpc>
        <a:spcBef>
          <a:spcPct val="20000"/>
        </a:spcBef>
        <a:spcAft>
          <a:spcPts val="600"/>
        </a:spcAft>
        <a:buClr>
          <a:srgbClr val="83992a"/>
        </a:buClr>
        <a:buSzPct val="115000"/>
        <a:buFont charset="0" typeface="Arial"/>
        <a:buChar char="•"/>
        <a:defRPr sz="1600">
          <a:solidFill>
            <a:srgbClr val="262626"/>
          </a:solidFill>
          <a:latin charset="0" typeface="Garamond"/>
        </a:defRPr>
      </a:lvl4pPr>
      <a:lvl5pPr indent="-171450" algn="l" fontAlgn="base" marL="2000250" eaLnBrk="0" hangingPunct="false" rtl="false">
        <a:lnSpc>
          <a:spcPct val="100000"/>
        </a:lnSpc>
        <a:spcBef>
          <a:spcPct val="20000"/>
        </a:spcBef>
        <a:spcAft>
          <a:spcPts val="600"/>
        </a:spcAft>
        <a:buClr>
          <a:srgbClr val="83992a"/>
        </a:buClr>
        <a:buSzPct val="115000"/>
        <a:buFont charset="0" typeface="Arial"/>
        <a:buChar char="•"/>
        <a:defRPr sz="1400">
          <a:solidFill>
            <a:srgbClr val="262626"/>
          </a:solidFill>
          <a:latin charset="0" typeface="Garamond"/>
        </a:defRPr>
      </a:lvl5pPr>
    </p:bodyStyle>
    <p:otherStyle>
      <a:lvl1pPr indent="0" algn="l" fontAlgn="base" marL="0" eaLnBrk="1" hangingPunct="true" rtl="false">
        <a:lnSpc>
          <a:spcPct val="100000"/>
        </a:lnSpc>
        <a:spcBef>
          <a:spcPct val="0"/>
        </a:spcBef>
        <a:spcAft>
          <a:spcPct val="0"/>
        </a:spcAft>
        <a:buNone/>
        <a:defRPr sz="1800">
          <a:solidFill>
            <a:srgbClr val="000000"/>
          </a:solidFill>
          <a:latin charset="0" typeface="Garamond"/>
        </a:defRPr>
      </a:lvl1pPr>
      <a:lvl2pPr indent="0" algn="l" fontAlgn="base" marL="457200" eaLnBrk="1" hangingPunct="true" rtl="false">
        <a:lnSpc>
          <a:spcPct val="100000"/>
        </a:lnSpc>
        <a:spcBef>
          <a:spcPct val="0"/>
        </a:spcBef>
        <a:spcAft>
          <a:spcPct val="0"/>
        </a:spcAft>
        <a:buNone/>
        <a:defRPr sz="1800">
          <a:solidFill>
            <a:srgbClr val="000000"/>
          </a:solidFill>
          <a:latin charset="0" typeface="Garamond"/>
        </a:defRPr>
      </a:lvl2pPr>
      <a:lvl3pPr indent="0" algn="l" fontAlgn="base" marL="914400" eaLnBrk="1" hangingPunct="true" rtl="false">
        <a:lnSpc>
          <a:spcPct val="100000"/>
        </a:lnSpc>
        <a:spcBef>
          <a:spcPct val="0"/>
        </a:spcBef>
        <a:spcAft>
          <a:spcPct val="0"/>
        </a:spcAft>
        <a:buNone/>
        <a:defRPr sz="1800">
          <a:solidFill>
            <a:srgbClr val="000000"/>
          </a:solidFill>
          <a:latin charset="0" typeface="Garamond"/>
        </a:defRPr>
      </a:lvl3pPr>
      <a:lvl4pPr indent="0" algn="l" fontAlgn="base" marL="1371600" eaLnBrk="1" hangingPunct="true" rtl="false">
        <a:lnSpc>
          <a:spcPct val="100000"/>
        </a:lnSpc>
        <a:spcBef>
          <a:spcPct val="0"/>
        </a:spcBef>
        <a:spcAft>
          <a:spcPct val="0"/>
        </a:spcAft>
        <a:buNone/>
        <a:defRPr sz="1800">
          <a:solidFill>
            <a:srgbClr val="000000"/>
          </a:solidFill>
          <a:latin charset="0" typeface="Garamond"/>
        </a:defRPr>
      </a:lvl4pPr>
      <a:lvl5pPr indent="0" algn="l" fontAlgn="base" marL="1828800" eaLnBrk="1" hangingPunct="true" rtl="false">
        <a:lnSpc>
          <a:spcPct val="100000"/>
        </a:lnSpc>
        <a:spcBef>
          <a:spcPct val="0"/>
        </a:spcBef>
        <a:spcAft>
          <a:spcPct val="0"/>
        </a:spcAft>
        <a:buNone/>
        <a:defRPr sz="1800">
          <a:solidFill>
            <a:srgbClr val="000000"/>
          </a:solidFill>
          <a:latin charset="0" typeface="Garamond"/>
        </a:defRPr>
      </a:lvl5pPr>
    </p:otherStyle>
  </p:txStyles>
</p:sldMaster>
</file>

<file path=ppt/slideMasters/slideMaster1127.xml><?xml version="1.0" encoding="utf-8"?>
<p:sldMaster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7168" name=""/>
        <p:cNvGrpSpPr>
          <a:grpSpLocks/>
        </p:cNvGrpSpPr>
        <p:nvPr/>
      </p:nvGrpSpPr>
      <p:grpSpPr>
        <a:xfrm/>
      </p:grpSpPr>
      <p:grpSp>
        <p:nvGrpSpPr>
          <p:cNvPr id="7170" name=""/>
          <p:cNvGrpSpPr>
            <a:grpSpLocks noChangeAspect="0"/>
          </p:cNvGrpSpPr>
          <p:nvPr/>
        </p:nvGrpSpPr>
        <p:grpSpPr>
          <a:xfrm>
            <a:off x="0" y="0"/>
            <a:ext cx="9151938" cy="6858000"/>
            <a:chOff x="0" y="0"/>
            <a:chExt cy="6858000" cx="9152467"/>
          </a:xfrm>
        </p:grpSpPr>
        <p:pic>
          <p:nvPicPr>
            <p:cNvPr id="7177"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7180" name=""/>
            <p:cNvGrpSpPr>
              <a:grpSpLocks/>
            </p:cNvGrpSpPr>
            <p:nvPr/>
          </p:nvGrpSpPr>
          <p:grpSpPr>
            <a:xfrm>
              <a:off x="548672" y="536448"/>
              <a:ext cx="8059378" cy="5772912"/>
              <a:chOff x="548640" y="536448"/>
              <a:chExt cy="5772912" cx="8058912"/>
            </a:xfrm>
          </p:grpSpPr>
          <p:pic>
            <p:nvPicPr>
              <p:cNvPr id="7178"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7179"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7181"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7182"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7171" name=""/>
          <p:cNvSpPr>
            <a:spLocks/>
          </p:cNvSpPr>
          <p:nvPr/>
        </p:nvSpPr>
        <p:spPr>
          <a:xfrm>
            <a:off x="1277938" y="2354263"/>
            <a:ext cx="6596062" cy="0"/>
          </a:xfrm>
          <a:prstGeom prst="line">
            <a:avLst/>
          </a:prstGeom>
          <a:noFill/>
          <a:ln w="15875" cap="rnd">
            <a:solidFill>
              <a:srgbClr val="83992a"/>
            </a:solidFill>
          </a:ln>
        </p:spPr>
        <p:txBody>
          <a:bodyPr wrap="none" rtlCol="0" anchor="ctr"/>
          <a:lstStyle/>
          <a:p>
            <a:pPr algn="ctr"/>
            <a:endParaRPr lang="zh-CN" altLang="en-US"/>
          </a:p>
        </p:txBody>
      </p:sp>
      <p:sp>
        <p:nvSpPr>
          <p:cNvPr id="7172"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7173"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174"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4078-2127-587298610EC3}">
              <a:rPr lang="en-US" altLang="en-US" sz="1000" dirty="0">
                <a:latin charset="0" typeface="Garamond"/>
              </a:rPr>
              <a:t>Wednesday, October 16, 2019</a:t>
            </a:fld>
          </a:p>
        </p:txBody>
      </p:sp>
      <p:sp>
        <p:nvSpPr>
          <p:cNvPr id="7175"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7176"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4080-2127-587298610EC3}">
              <a:rPr lang="en-US" altLang="en-US" sz="1000" dirty="0">
                <a:latin charset="0" typeface="Garamond"/>
              </a:rPr>
              <a:t>137</a:t>
            </a:fld>
          </a:p>
        </p:txBody>
      </p:sp>
    </p:spTree>
  </p:cSld>
  <p:clrMap bg1="dk1" tx1="lt1" bg2="dk2" tx2="lt2" accent1="accent1" accent2="accent2" accent3="accent3" accent4="accent4" accent5="accent5" accent6="accent6" hlink="hlink" folHlink="folHlink"/>
  <p:sldLayoutIdLst>
    <p:sldLayoutId id="2147489184" r:id="rId6"/>
    <p:sldLayoutId id="2147489185" r:id="rId7"/>
    <p:sldLayoutId id="2147489186" r:id="rId8"/>
    <p:sldLayoutId id="2147489187" r:id="rId9"/>
    <p:sldLayoutId id="2147489188" r:id="rId10"/>
    <p:sldLayoutId id="2147489189" r:id="rId11"/>
    <p:sldLayoutId id="2147489190" r:id="rId12"/>
    <p:sldLayoutId id="2147489191" r:id="rId13"/>
    <p:sldLayoutId id="2147489192" r:id="rId14"/>
    <p:sldLayoutId id="2147489193" r:id="rId15"/>
    <p:sldLayoutId id="2147489194" r:id="rId16"/>
    <p:sldLayoutId id="2147489195" r:id="rId17"/>
  </p:sldLayoutIdLst>
  <p:txStyles>
    <p:titleStyle>
      <a:lvl1pPr indent="0" algn="ctr" fontAlgn="base" marL="0" eaLnBrk="0" hangingPunct="false" rtl="false">
        <a:lnSpc>
          <a:spcPct val="100000"/>
        </a:lnSpc>
        <a:spcBef>
          <a:spcPct val="0"/>
        </a:spcBef>
        <a:spcAft>
          <a:spcPct val="0"/>
        </a:spcAft>
        <a:buNone/>
        <a:defRPr sz="4000">
          <a:solidFill>
            <a:srgbClr val="262626"/>
          </a:solidFill>
          <a:latin charset="0" typeface="Garamond"/>
        </a:defRPr>
      </a:lvl1pPr>
    </p:titleStyle>
    <p:bodyStyle>
      <a:lvl1pPr indent="-285750" algn="l" fontAlgn="base" marL="285750" eaLnBrk="0" hangingPunct="false" rtl="false">
        <a:lnSpc>
          <a:spcPct val="100000"/>
        </a:lnSpc>
        <a:spcBef>
          <a:spcPct val="20000"/>
        </a:spcBef>
        <a:spcAft>
          <a:spcPts val="600"/>
        </a:spcAft>
        <a:buClr>
          <a:srgbClr val="83992a"/>
        </a:buClr>
        <a:buSzPct val="115000"/>
        <a:buFont charset="0" typeface="Arial"/>
        <a:buChar char="•"/>
        <a:defRPr sz="2400">
          <a:solidFill>
            <a:srgbClr val="262626"/>
          </a:solidFill>
          <a:latin charset="0" typeface="Garamond"/>
        </a:defRPr>
      </a:lvl1pPr>
      <a:lvl2pPr indent="-285750" algn="l" fontAlgn="base" marL="742950" eaLnBrk="0" hangingPunct="false" rtl="false">
        <a:lnSpc>
          <a:spcPct val="100000"/>
        </a:lnSpc>
        <a:spcBef>
          <a:spcPct val="20000"/>
        </a:spcBef>
        <a:spcAft>
          <a:spcPts val="600"/>
        </a:spcAft>
        <a:buClr>
          <a:srgbClr val="83992a"/>
        </a:buClr>
        <a:buSzPct val="115000"/>
        <a:buFont charset="0" typeface="Arial"/>
        <a:buChar char="•"/>
        <a:defRPr sz="2000">
          <a:solidFill>
            <a:srgbClr val="262626"/>
          </a:solidFill>
          <a:latin charset="0" typeface="Garamond"/>
        </a:defRPr>
      </a:lvl2pPr>
      <a:lvl3pPr indent="-285750" algn="l" fontAlgn="base" marL="1200150" eaLnBrk="0" hangingPunct="false" rtl="false">
        <a:lnSpc>
          <a:spcPct val="100000"/>
        </a:lnSpc>
        <a:spcBef>
          <a:spcPct val="20000"/>
        </a:spcBef>
        <a:spcAft>
          <a:spcPts val="600"/>
        </a:spcAft>
        <a:buClr>
          <a:srgbClr val="83992a"/>
        </a:buClr>
        <a:buSzPct val="115000"/>
        <a:buFont charset="0" typeface="Arial"/>
        <a:buChar char="•"/>
        <a:defRPr sz="1800">
          <a:solidFill>
            <a:srgbClr val="262626"/>
          </a:solidFill>
          <a:latin charset="0" typeface="Garamond"/>
        </a:defRPr>
      </a:lvl3pPr>
      <a:lvl4pPr indent="-171450" algn="l" fontAlgn="base" marL="1543050" eaLnBrk="0" hangingPunct="false" rtl="false">
        <a:lnSpc>
          <a:spcPct val="100000"/>
        </a:lnSpc>
        <a:spcBef>
          <a:spcPct val="20000"/>
        </a:spcBef>
        <a:spcAft>
          <a:spcPts val="600"/>
        </a:spcAft>
        <a:buClr>
          <a:srgbClr val="83992a"/>
        </a:buClr>
        <a:buSzPct val="115000"/>
        <a:buFont charset="0" typeface="Arial"/>
        <a:buChar char="•"/>
        <a:defRPr sz="1600">
          <a:solidFill>
            <a:srgbClr val="262626"/>
          </a:solidFill>
          <a:latin charset="0" typeface="Garamond"/>
        </a:defRPr>
      </a:lvl4pPr>
      <a:lvl5pPr indent="-171450" algn="l" fontAlgn="base" marL="2000250" eaLnBrk="0" hangingPunct="false" rtl="false">
        <a:lnSpc>
          <a:spcPct val="100000"/>
        </a:lnSpc>
        <a:spcBef>
          <a:spcPct val="20000"/>
        </a:spcBef>
        <a:spcAft>
          <a:spcPts val="600"/>
        </a:spcAft>
        <a:buClr>
          <a:srgbClr val="83992a"/>
        </a:buClr>
        <a:buSzPct val="115000"/>
        <a:buFont charset="0" typeface="Arial"/>
        <a:buChar char="•"/>
        <a:defRPr sz="1400">
          <a:solidFill>
            <a:srgbClr val="262626"/>
          </a:solidFill>
          <a:latin charset="0" typeface="Garamond"/>
        </a:defRPr>
      </a:lvl5pPr>
    </p:bodyStyle>
    <p:otherStyle>
      <a:lvl1pPr indent="0" algn="l" fontAlgn="base" marL="0" eaLnBrk="1" hangingPunct="true" rtl="false">
        <a:lnSpc>
          <a:spcPct val="100000"/>
        </a:lnSpc>
        <a:spcBef>
          <a:spcPct val="0"/>
        </a:spcBef>
        <a:spcAft>
          <a:spcPct val="0"/>
        </a:spcAft>
        <a:buNone/>
        <a:defRPr sz="1800">
          <a:solidFill>
            <a:srgbClr val="000000"/>
          </a:solidFill>
          <a:latin charset="0" typeface="Garamond"/>
        </a:defRPr>
      </a:lvl1pPr>
      <a:lvl2pPr indent="0" algn="l" fontAlgn="base" marL="457200" eaLnBrk="1" hangingPunct="true" rtl="false">
        <a:lnSpc>
          <a:spcPct val="100000"/>
        </a:lnSpc>
        <a:spcBef>
          <a:spcPct val="0"/>
        </a:spcBef>
        <a:spcAft>
          <a:spcPct val="0"/>
        </a:spcAft>
        <a:buNone/>
        <a:defRPr sz="1800">
          <a:solidFill>
            <a:srgbClr val="000000"/>
          </a:solidFill>
          <a:latin charset="0" typeface="Garamond"/>
        </a:defRPr>
      </a:lvl2pPr>
      <a:lvl3pPr indent="0" algn="l" fontAlgn="base" marL="914400" eaLnBrk="1" hangingPunct="true" rtl="false">
        <a:lnSpc>
          <a:spcPct val="100000"/>
        </a:lnSpc>
        <a:spcBef>
          <a:spcPct val="0"/>
        </a:spcBef>
        <a:spcAft>
          <a:spcPct val="0"/>
        </a:spcAft>
        <a:buNone/>
        <a:defRPr sz="1800">
          <a:solidFill>
            <a:srgbClr val="000000"/>
          </a:solidFill>
          <a:latin charset="0" typeface="Garamond"/>
        </a:defRPr>
      </a:lvl3pPr>
      <a:lvl4pPr indent="0" algn="l" fontAlgn="base" marL="1371600" eaLnBrk="1" hangingPunct="true" rtl="false">
        <a:lnSpc>
          <a:spcPct val="100000"/>
        </a:lnSpc>
        <a:spcBef>
          <a:spcPct val="0"/>
        </a:spcBef>
        <a:spcAft>
          <a:spcPct val="0"/>
        </a:spcAft>
        <a:buNone/>
        <a:defRPr sz="1800">
          <a:solidFill>
            <a:srgbClr val="000000"/>
          </a:solidFill>
          <a:latin charset="0" typeface="Garamond"/>
        </a:defRPr>
      </a:lvl4pPr>
      <a:lvl5pPr indent="0" algn="l" fontAlgn="base" marL="1828800" eaLnBrk="1" hangingPunct="true" rtl="false">
        <a:lnSpc>
          <a:spcPct val="100000"/>
        </a:lnSpc>
        <a:spcBef>
          <a:spcPct val="0"/>
        </a:spcBef>
        <a:spcAft>
          <a:spcPct val="0"/>
        </a:spcAft>
        <a:buNone/>
        <a:defRPr sz="1800">
          <a:solidFill>
            <a:srgbClr val="000000"/>
          </a:solidFill>
          <a:latin charset="0" typeface="Garamond"/>
        </a:defRPr>
      </a:lvl5pPr>
    </p:otherStyle>
  </p:txStyles>
</p:sldMaster>
</file>

<file path=ppt/slideMasters/slideMaster1128.xml><?xml version="1.0" encoding="utf-8"?>
<p:sldMaster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8192" name=""/>
        <p:cNvGrpSpPr>
          <a:grpSpLocks/>
        </p:cNvGrpSpPr>
        <p:nvPr/>
      </p:nvGrpSpPr>
      <p:grpSpPr>
        <a:xfrm/>
      </p:grpSpPr>
      <p:grpSp>
        <p:nvGrpSpPr>
          <p:cNvPr id="8194" name=""/>
          <p:cNvGrpSpPr>
            <a:grpSpLocks noChangeAspect="0"/>
          </p:cNvGrpSpPr>
          <p:nvPr/>
        </p:nvGrpSpPr>
        <p:grpSpPr>
          <a:xfrm>
            <a:off x="0" y="0"/>
            <a:ext cx="9151938" cy="6858000"/>
            <a:chOff x="0" y="0"/>
            <a:chExt cy="6858000" cx="9152467"/>
          </a:xfrm>
        </p:grpSpPr>
        <p:pic>
          <p:nvPicPr>
            <p:cNvPr id="8201"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8204" name=""/>
            <p:cNvGrpSpPr>
              <a:grpSpLocks/>
            </p:cNvGrpSpPr>
            <p:nvPr/>
          </p:nvGrpSpPr>
          <p:grpSpPr>
            <a:xfrm>
              <a:off x="548672" y="536448"/>
              <a:ext cx="8059378" cy="5772912"/>
              <a:chOff x="548640" y="536448"/>
              <a:chExt cy="5772912" cx="8058912"/>
            </a:xfrm>
          </p:grpSpPr>
          <p:pic>
            <p:nvPicPr>
              <p:cNvPr id="8202"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8203"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8205"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8206"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8195" name=""/>
          <p:cNvSpPr>
            <a:spLocks/>
          </p:cNvSpPr>
          <p:nvPr/>
        </p:nvSpPr>
        <p:spPr>
          <a:xfrm>
            <a:off x="1277938" y="2354263"/>
            <a:ext cx="6596062" cy="0"/>
          </a:xfrm>
          <a:prstGeom prst="line">
            <a:avLst/>
          </a:prstGeom>
          <a:noFill/>
          <a:ln w="15875" cap="rnd">
            <a:solidFill>
              <a:srgbClr val="83992a"/>
            </a:solidFill>
          </a:ln>
        </p:spPr>
        <p:txBody>
          <a:bodyPr wrap="none" rtlCol="0" anchor="ctr"/>
          <a:lstStyle/>
          <a:p>
            <a:pPr algn="ctr"/>
            <a:endParaRPr lang="zh-CN" altLang="en-US"/>
          </a:p>
        </p:txBody>
      </p:sp>
      <p:sp>
        <p:nvSpPr>
          <p:cNvPr id="8196"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8197"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8198"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1006-2128-587298610EC3}">
              <a:rPr lang="en-US" altLang="en-US" sz="1000" dirty="0">
                <a:latin charset="0" typeface="Garamond"/>
              </a:rPr>
              <a:t>Wednesday, October 16, 2019</a:t>
            </a:fld>
          </a:p>
        </p:txBody>
      </p:sp>
      <p:sp>
        <p:nvSpPr>
          <p:cNvPr id="8199"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8200"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1008-2128-587298610EC3}">
              <a:rPr lang="en-US" altLang="en-US" sz="1000" dirty="0">
                <a:latin charset="0" typeface="Garamond"/>
              </a:rPr>
              <a:t>137</a:t>
            </a:fld>
          </a:p>
        </p:txBody>
      </p:sp>
    </p:spTree>
  </p:cSld>
  <p:clrMap bg1="dk1" tx1="lt1" bg2="dk2" tx2="lt2" accent1="accent1" accent2="accent2" accent3="accent3" accent4="accent4" accent5="accent5" accent6="accent6" hlink="hlink" folHlink="folHlink"/>
  <p:sldLayoutIdLst>
    <p:sldLayoutId id="2147489196" r:id="rId6"/>
    <p:sldLayoutId id="2147489197" r:id="rId7"/>
    <p:sldLayoutId id="2147489198" r:id="rId8"/>
    <p:sldLayoutId id="2147489199" r:id="rId9"/>
    <p:sldLayoutId id="2147489200" r:id="rId10"/>
    <p:sldLayoutId id="2147489201" r:id="rId11"/>
    <p:sldLayoutId id="2147489202" r:id="rId12"/>
    <p:sldLayoutId id="2147489203" r:id="rId13"/>
    <p:sldLayoutId id="2147489204" r:id="rId14"/>
    <p:sldLayoutId id="2147489205" r:id="rId15"/>
    <p:sldLayoutId id="2147489206" r:id="rId16"/>
    <p:sldLayoutId id="2147489207" r:id="rId17"/>
  </p:sldLayoutIdLst>
  <p:txStyles>
    <p:titleStyle>
      <a:lvl1pPr indent="0" algn="ctr" fontAlgn="base" marL="0" eaLnBrk="0" hangingPunct="false" rtl="false">
        <a:lnSpc>
          <a:spcPct val="100000"/>
        </a:lnSpc>
        <a:spcBef>
          <a:spcPct val="0"/>
        </a:spcBef>
        <a:spcAft>
          <a:spcPct val="0"/>
        </a:spcAft>
        <a:buNone/>
        <a:defRPr sz="4000">
          <a:solidFill>
            <a:srgbClr val="262626"/>
          </a:solidFill>
          <a:latin charset="0" typeface="Garamond"/>
        </a:defRPr>
      </a:lvl1pPr>
    </p:titleStyle>
    <p:bodyStyle>
      <a:lvl1pPr indent="-285750" algn="l" fontAlgn="base" marL="285750" eaLnBrk="0" hangingPunct="false" rtl="false">
        <a:lnSpc>
          <a:spcPct val="100000"/>
        </a:lnSpc>
        <a:spcBef>
          <a:spcPct val="20000"/>
        </a:spcBef>
        <a:spcAft>
          <a:spcPts val="600"/>
        </a:spcAft>
        <a:buClr>
          <a:srgbClr val="83992a"/>
        </a:buClr>
        <a:buSzPct val="115000"/>
        <a:buFont charset="0" typeface="Arial"/>
        <a:buChar char="•"/>
        <a:defRPr sz="2400">
          <a:solidFill>
            <a:srgbClr val="262626"/>
          </a:solidFill>
          <a:latin charset="0" typeface="Garamond"/>
        </a:defRPr>
      </a:lvl1pPr>
      <a:lvl2pPr indent="-285750" algn="l" fontAlgn="base" marL="742950" eaLnBrk="0" hangingPunct="false" rtl="false">
        <a:lnSpc>
          <a:spcPct val="100000"/>
        </a:lnSpc>
        <a:spcBef>
          <a:spcPct val="20000"/>
        </a:spcBef>
        <a:spcAft>
          <a:spcPts val="600"/>
        </a:spcAft>
        <a:buClr>
          <a:srgbClr val="83992a"/>
        </a:buClr>
        <a:buSzPct val="115000"/>
        <a:buFont charset="0" typeface="Arial"/>
        <a:buChar char="•"/>
        <a:defRPr sz="2000">
          <a:solidFill>
            <a:srgbClr val="262626"/>
          </a:solidFill>
          <a:latin charset="0" typeface="Garamond"/>
        </a:defRPr>
      </a:lvl2pPr>
      <a:lvl3pPr indent="-285750" algn="l" fontAlgn="base" marL="1200150" eaLnBrk="0" hangingPunct="false" rtl="false">
        <a:lnSpc>
          <a:spcPct val="100000"/>
        </a:lnSpc>
        <a:spcBef>
          <a:spcPct val="20000"/>
        </a:spcBef>
        <a:spcAft>
          <a:spcPts val="600"/>
        </a:spcAft>
        <a:buClr>
          <a:srgbClr val="83992a"/>
        </a:buClr>
        <a:buSzPct val="115000"/>
        <a:buFont charset="0" typeface="Arial"/>
        <a:buChar char="•"/>
        <a:defRPr sz="1800">
          <a:solidFill>
            <a:srgbClr val="262626"/>
          </a:solidFill>
          <a:latin charset="0" typeface="Garamond"/>
        </a:defRPr>
      </a:lvl3pPr>
      <a:lvl4pPr indent="-171450" algn="l" fontAlgn="base" marL="1543050" eaLnBrk="0" hangingPunct="false" rtl="false">
        <a:lnSpc>
          <a:spcPct val="100000"/>
        </a:lnSpc>
        <a:spcBef>
          <a:spcPct val="20000"/>
        </a:spcBef>
        <a:spcAft>
          <a:spcPts val="600"/>
        </a:spcAft>
        <a:buClr>
          <a:srgbClr val="83992a"/>
        </a:buClr>
        <a:buSzPct val="115000"/>
        <a:buFont charset="0" typeface="Arial"/>
        <a:buChar char="•"/>
        <a:defRPr sz="1600">
          <a:solidFill>
            <a:srgbClr val="262626"/>
          </a:solidFill>
          <a:latin charset="0" typeface="Garamond"/>
        </a:defRPr>
      </a:lvl4pPr>
      <a:lvl5pPr indent="-171450" algn="l" fontAlgn="base" marL="2000250" eaLnBrk="0" hangingPunct="false" rtl="false">
        <a:lnSpc>
          <a:spcPct val="100000"/>
        </a:lnSpc>
        <a:spcBef>
          <a:spcPct val="20000"/>
        </a:spcBef>
        <a:spcAft>
          <a:spcPts val="600"/>
        </a:spcAft>
        <a:buClr>
          <a:srgbClr val="83992a"/>
        </a:buClr>
        <a:buSzPct val="115000"/>
        <a:buFont charset="0" typeface="Arial"/>
        <a:buChar char="•"/>
        <a:defRPr sz="1400">
          <a:solidFill>
            <a:srgbClr val="262626"/>
          </a:solidFill>
          <a:latin charset="0" typeface="Garamond"/>
        </a:defRPr>
      </a:lvl5pPr>
    </p:bodyStyle>
    <p:otherStyle>
      <a:lvl1pPr indent="0" algn="l" fontAlgn="base" marL="0" eaLnBrk="1" hangingPunct="true" rtl="false">
        <a:lnSpc>
          <a:spcPct val="100000"/>
        </a:lnSpc>
        <a:spcBef>
          <a:spcPct val="0"/>
        </a:spcBef>
        <a:spcAft>
          <a:spcPct val="0"/>
        </a:spcAft>
        <a:buNone/>
        <a:defRPr sz="1800">
          <a:solidFill>
            <a:srgbClr val="000000"/>
          </a:solidFill>
          <a:latin charset="0" typeface="Garamond"/>
        </a:defRPr>
      </a:lvl1pPr>
      <a:lvl2pPr indent="0" algn="l" fontAlgn="base" marL="457200" eaLnBrk="1" hangingPunct="true" rtl="false">
        <a:lnSpc>
          <a:spcPct val="100000"/>
        </a:lnSpc>
        <a:spcBef>
          <a:spcPct val="0"/>
        </a:spcBef>
        <a:spcAft>
          <a:spcPct val="0"/>
        </a:spcAft>
        <a:buNone/>
        <a:defRPr sz="1800">
          <a:solidFill>
            <a:srgbClr val="000000"/>
          </a:solidFill>
          <a:latin charset="0" typeface="Garamond"/>
        </a:defRPr>
      </a:lvl2pPr>
      <a:lvl3pPr indent="0" algn="l" fontAlgn="base" marL="914400" eaLnBrk="1" hangingPunct="true" rtl="false">
        <a:lnSpc>
          <a:spcPct val="100000"/>
        </a:lnSpc>
        <a:spcBef>
          <a:spcPct val="0"/>
        </a:spcBef>
        <a:spcAft>
          <a:spcPct val="0"/>
        </a:spcAft>
        <a:buNone/>
        <a:defRPr sz="1800">
          <a:solidFill>
            <a:srgbClr val="000000"/>
          </a:solidFill>
          <a:latin charset="0" typeface="Garamond"/>
        </a:defRPr>
      </a:lvl3pPr>
      <a:lvl4pPr indent="0" algn="l" fontAlgn="base" marL="1371600" eaLnBrk="1" hangingPunct="true" rtl="false">
        <a:lnSpc>
          <a:spcPct val="100000"/>
        </a:lnSpc>
        <a:spcBef>
          <a:spcPct val="0"/>
        </a:spcBef>
        <a:spcAft>
          <a:spcPct val="0"/>
        </a:spcAft>
        <a:buNone/>
        <a:defRPr sz="1800">
          <a:solidFill>
            <a:srgbClr val="000000"/>
          </a:solidFill>
          <a:latin charset="0" typeface="Garamond"/>
        </a:defRPr>
      </a:lvl4pPr>
      <a:lvl5pPr indent="0" algn="l" fontAlgn="base" marL="1828800" eaLnBrk="1" hangingPunct="true" rtl="false">
        <a:lnSpc>
          <a:spcPct val="100000"/>
        </a:lnSpc>
        <a:spcBef>
          <a:spcPct val="0"/>
        </a:spcBef>
        <a:spcAft>
          <a:spcPct val="0"/>
        </a:spcAft>
        <a:buNone/>
        <a:defRPr sz="1800">
          <a:solidFill>
            <a:srgbClr val="000000"/>
          </a:solidFill>
          <a:latin charset="0" typeface="Garamond"/>
        </a:defRPr>
      </a:lvl5pPr>
    </p:otherStyle>
  </p:txStyles>
</p:sldMaster>
</file>

<file path=ppt/slideMasters/slideMaster1129.xml><?xml version="1.0" encoding="utf-8"?>
<p:sldMaster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9216" name=""/>
        <p:cNvGrpSpPr>
          <a:grpSpLocks/>
        </p:cNvGrpSpPr>
        <p:nvPr/>
      </p:nvGrpSpPr>
      <p:grpSpPr>
        <a:xfrm/>
      </p:grpSpPr>
      <p:grpSp>
        <p:nvGrpSpPr>
          <p:cNvPr id="9218" name=""/>
          <p:cNvGrpSpPr>
            <a:grpSpLocks noChangeAspect="0"/>
          </p:cNvGrpSpPr>
          <p:nvPr/>
        </p:nvGrpSpPr>
        <p:grpSpPr>
          <a:xfrm>
            <a:off x="0" y="0"/>
            <a:ext cx="9151938" cy="6858000"/>
            <a:chOff x="0" y="0"/>
            <a:chExt cy="6858000" cx="9152467"/>
          </a:xfrm>
        </p:grpSpPr>
        <p:pic>
          <p:nvPicPr>
            <p:cNvPr id="9225"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9228" name=""/>
            <p:cNvGrpSpPr>
              <a:grpSpLocks/>
            </p:cNvGrpSpPr>
            <p:nvPr/>
          </p:nvGrpSpPr>
          <p:grpSpPr>
            <a:xfrm>
              <a:off x="548672" y="536448"/>
              <a:ext cx="8059378" cy="5772912"/>
              <a:chOff x="548640" y="536448"/>
              <a:chExt cy="5772912" cx="8058912"/>
            </a:xfrm>
          </p:grpSpPr>
          <p:pic>
            <p:nvPicPr>
              <p:cNvPr id="9226"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9227"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9229"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9230"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9219" name=""/>
          <p:cNvSpPr>
            <a:spLocks/>
          </p:cNvSpPr>
          <p:nvPr/>
        </p:nvSpPr>
        <p:spPr>
          <a:xfrm>
            <a:off x="1277938" y="2913063"/>
            <a:ext cx="2333625" cy="0"/>
          </a:xfrm>
          <a:prstGeom prst="line">
            <a:avLst/>
          </a:prstGeom>
          <a:noFill/>
          <a:ln w="15875" cap="rnd">
            <a:solidFill>
              <a:srgbClr val="83992a"/>
            </a:solidFill>
          </a:ln>
        </p:spPr>
        <p:txBody>
          <a:bodyPr wrap="none" rtlCol="0" anchor="ctr"/>
          <a:lstStyle/>
          <a:p>
            <a:pPr algn="ctr"/>
            <a:endParaRPr lang="zh-CN" altLang="en-US"/>
          </a:p>
        </p:txBody>
      </p:sp>
      <p:sp>
        <p:nvSpPr>
          <p:cNvPr id="9220"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9221"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9222"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2030-2129-587298610EC3}">
              <a:rPr lang="en-US" altLang="en-US" sz="1000" dirty="0">
                <a:latin charset="0" typeface="Garamond"/>
              </a:rPr>
              <a:t>Wednesday, October 16, 2019</a:t>
            </a:fld>
          </a:p>
        </p:txBody>
      </p:sp>
      <p:sp>
        <p:nvSpPr>
          <p:cNvPr id="9223"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9224"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2032-2129-587298610EC3}">
              <a:rPr lang="en-US" altLang="en-US" sz="1000" dirty="0">
                <a:latin charset="0" typeface="Garamond"/>
              </a:rPr>
              <a:t>137</a:t>
            </a:fld>
          </a:p>
        </p:txBody>
      </p:sp>
    </p:spTree>
  </p:cSld>
  <p:clrMap bg1="dk1" tx1="lt1" bg2="dk2" tx2="lt2" accent1="accent1" accent2="accent2" accent3="accent3" accent4="accent4" accent5="accent5" accent6="accent6" hlink="hlink" folHlink="folHlink"/>
  <p:sldLayoutIdLst>
    <p:sldLayoutId id="2147489208" r:id="rId6"/>
    <p:sldLayoutId id="2147489209" r:id="rId7"/>
    <p:sldLayoutId id="2147489210" r:id="rId8"/>
    <p:sldLayoutId id="2147489211" r:id="rId9"/>
    <p:sldLayoutId id="2147489212" r:id="rId10"/>
    <p:sldLayoutId id="2147489213" r:id="rId11"/>
    <p:sldLayoutId id="2147489214" r:id="rId12"/>
    <p:sldLayoutId id="2147489215" r:id="rId13"/>
    <p:sldLayoutId id="2147489216" r:id="rId14"/>
    <p:sldLayoutId id="2147489217" r:id="rId15"/>
    <p:sldLayoutId id="2147489218" r:id="rId16"/>
    <p:sldLayoutId id="2147489219" r:id="rId17"/>
  </p:sldLayoutIdLst>
  <p:txStyles>
    <p:titleStyle>
      <a:lvl1pPr indent="0" algn="ctr" fontAlgn="base" marL="0" eaLnBrk="0" hangingPunct="false" rtl="false">
        <a:lnSpc>
          <a:spcPct val="100000"/>
        </a:lnSpc>
        <a:spcBef>
          <a:spcPct val="0"/>
        </a:spcBef>
        <a:spcAft>
          <a:spcPct val="0"/>
        </a:spcAft>
        <a:buNone/>
        <a:defRPr sz="4000">
          <a:solidFill>
            <a:srgbClr val="262626"/>
          </a:solidFill>
          <a:latin charset="0" typeface="Garamond"/>
        </a:defRPr>
      </a:lvl1pPr>
    </p:titleStyle>
    <p:bodyStyle>
      <a:lvl1pPr indent="-285750" algn="l" fontAlgn="base" marL="285750" eaLnBrk="0" hangingPunct="false" rtl="false">
        <a:lnSpc>
          <a:spcPct val="100000"/>
        </a:lnSpc>
        <a:spcBef>
          <a:spcPct val="20000"/>
        </a:spcBef>
        <a:spcAft>
          <a:spcPts val="600"/>
        </a:spcAft>
        <a:buClr>
          <a:srgbClr val="83992a"/>
        </a:buClr>
        <a:buSzPct val="115000"/>
        <a:buFont charset="0" typeface="Arial"/>
        <a:buChar char="•"/>
        <a:defRPr sz="2400">
          <a:solidFill>
            <a:srgbClr val="262626"/>
          </a:solidFill>
          <a:latin charset="0" typeface="Garamond"/>
        </a:defRPr>
      </a:lvl1pPr>
      <a:lvl2pPr indent="-285750" algn="l" fontAlgn="base" marL="742950" eaLnBrk="0" hangingPunct="false" rtl="false">
        <a:lnSpc>
          <a:spcPct val="100000"/>
        </a:lnSpc>
        <a:spcBef>
          <a:spcPct val="20000"/>
        </a:spcBef>
        <a:spcAft>
          <a:spcPts val="600"/>
        </a:spcAft>
        <a:buClr>
          <a:srgbClr val="83992a"/>
        </a:buClr>
        <a:buSzPct val="115000"/>
        <a:buFont charset="0" typeface="Arial"/>
        <a:buChar char="•"/>
        <a:defRPr sz="2000">
          <a:solidFill>
            <a:srgbClr val="262626"/>
          </a:solidFill>
          <a:latin charset="0" typeface="Garamond"/>
        </a:defRPr>
      </a:lvl2pPr>
      <a:lvl3pPr indent="-285750" algn="l" fontAlgn="base" marL="1200150" eaLnBrk="0" hangingPunct="false" rtl="false">
        <a:lnSpc>
          <a:spcPct val="100000"/>
        </a:lnSpc>
        <a:spcBef>
          <a:spcPct val="20000"/>
        </a:spcBef>
        <a:spcAft>
          <a:spcPts val="600"/>
        </a:spcAft>
        <a:buClr>
          <a:srgbClr val="83992a"/>
        </a:buClr>
        <a:buSzPct val="115000"/>
        <a:buFont charset="0" typeface="Arial"/>
        <a:buChar char="•"/>
        <a:defRPr sz="1800">
          <a:solidFill>
            <a:srgbClr val="262626"/>
          </a:solidFill>
          <a:latin charset="0" typeface="Garamond"/>
        </a:defRPr>
      </a:lvl3pPr>
      <a:lvl4pPr indent="-171450" algn="l" fontAlgn="base" marL="1543050" eaLnBrk="0" hangingPunct="false" rtl="false">
        <a:lnSpc>
          <a:spcPct val="100000"/>
        </a:lnSpc>
        <a:spcBef>
          <a:spcPct val="20000"/>
        </a:spcBef>
        <a:spcAft>
          <a:spcPts val="600"/>
        </a:spcAft>
        <a:buClr>
          <a:srgbClr val="83992a"/>
        </a:buClr>
        <a:buSzPct val="115000"/>
        <a:buFont charset="0" typeface="Arial"/>
        <a:buChar char="•"/>
        <a:defRPr sz="1600">
          <a:solidFill>
            <a:srgbClr val="262626"/>
          </a:solidFill>
          <a:latin charset="0" typeface="Garamond"/>
        </a:defRPr>
      </a:lvl4pPr>
      <a:lvl5pPr indent="-171450" algn="l" fontAlgn="base" marL="2000250" eaLnBrk="0" hangingPunct="false" rtl="false">
        <a:lnSpc>
          <a:spcPct val="100000"/>
        </a:lnSpc>
        <a:spcBef>
          <a:spcPct val="20000"/>
        </a:spcBef>
        <a:spcAft>
          <a:spcPts val="600"/>
        </a:spcAft>
        <a:buClr>
          <a:srgbClr val="83992a"/>
        </a:buClr>
        <a:buSzPct val="115000"/>
        <a:buFont charset="0" typeface="Arial"/>
        <a:buChar char="•"/>
        <a:defRPr sz="1400">
          <a:solidFill>
            <a:srgbClr val="262626"/>
          </a:solidFill>
          <a:latin charset="0" typeface="Garamond"/>
        </a:defRPr>
      </a:lvl5pPr>
    </p:bodyStyle>
    <p:otherStyle>
      <a:lvl1pPr indent="0" algn="l" fontAlgn="base" marL="0" eaLnBrk="1" hangingPunct="true" rtl="false">
        <a:lnSpc>
          <a:spcPct val="100000"/>
        </a:lnSpc>
        <a:spcBef>
          <a:spcPct val="0"/>
        </a:spcBef>
        <a:spcAft>
          <a:spcPct val="0"/>
        </a:spcAft>
        <a:buNone/>
        <a:defRPr sz="1800">
          <a:solidFill>
            <a:srgbClr val="000000"/>
          </a:solidFill>
          <a:latin charset="0" typeface="Garamond"/>
        </a:defRPr>
      </a:lvl1pPr>
      <a:lvl2pPr indent="0" algn="l" fontAlgn="base" marL="457200" eaLnBrk="1" hangingPunct="true" rtl="false">
        <a:lnSpc>
          <a:spcPct val="100000"/>
        </a:lnSpc>
        <a:spcBef>
          <a:spcPct val="0"/>
        </a:spcBef>
        <a:spcAft>
          <a:spcPct val="0"/>
        </a:spcAft>
        <a:buNone/>
        <a:defRPr sz="1800">
          <a:solidFill>
            <a:srgbClr val="000000"/>
          </a:solidFill>
          <a:latin charset="0" typeface="Garamond"/>
        </a:defRPr>
      </a:lvl2pPr>
      <a:lvl3pPr indent="0" algn="l" fontAlgn="base" marL="914400" eaLnBrk="1" hangingPunct="true" rtl="false">
        <a:lnSpc>
          <a:spcPct val="100000"/>
        </a:lnSpc>
        <a:spcBef>
          <a:spcPct val="0"/>
        </a:spcBef>
        <a:spcAft>
          <a:spcPct val="0"/>
        </a:spcAft>
        <a:buNone/>
        <a:defRPr sz="1800">
          <a:solidFill>
            <a:srgbClr val="000000"/>
          </a:solidFill>
          <a:latin charset="0" typeface="Garamond"/>
        </a:defRPr>
      </a:lvl3pPr>
      <a:lvl4pPr indent="0" algn="l" fontAlgn="base" marL="1371600" eaLnBrk="1" hangingPunct="true" rtl="false">
        <a:lnSpc>
          <a:spcPct val="100000"/>
        </a:lnSpc>
        <a:spcBef>
          <a:spcPct val="0"/>
        </a:spcBef>
        <a:spcAft>
          <a:spcPct val="0"/>
        </a:spcAft>
        <a:buNone/>
        <a:defRPr sz="1800">
          <a:solidFill>
            <a:srgbClr val="000000"/>
          </a:solidFill>
          <a:latin charset="0" typeface="Garamond"/>
        </a:defRPr>
      </a:lvl4pPr>
      <a:lvl5pPr indent="0" algn="l" fontAlgn="base" marL="1828800" eaLnBrk="1" hangingPunct="true" rtl="false">
        <a:lnSpc>
          <a:spcPct val="100000"/>
        </a:lnSpc>
        <a:spcBef>
          <a:spcPct val="0"/>
        </a:spcBef>
        <a:spcAft>
          <a:spcPct val="0"/>
        </a:spcAft>
        <a:buNone/>
        <a:defRPr sz="1800">
          <a:solidFill>
            <a:srgbClr val="000000"/>
          </a:solidFill>
          <a:latin charset="0" typeface="Garamond"/>
        </a:defRPr>
      </a:lvl5pPr>
    </p:otherStyle>
  </p:txStyles>
</p:sldMaster>
</file>

<file path=ppt/slideMasters/slideMaster1130.xml><?xml version="1.0" encoding="utf-8"?>
<p:sldMaster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10240" name=""/>
        <p:cNvGrpSpPr>
          <a:grpSpLocks/>
        </p:cNvGrpSpPr>
        <p:nvPr/>
      </p:nvGrpSpPr>
      <p:grpSpPr>
        <a:xfrm/>
      </p:grpSpPr>
      <p:grpSp>
        <p:nvGrpSpPr>
          <p:cNvPr id="10242" name=""/>
          <p:cNvGrpSpPr>
            <a:grpSpLocks noChangeAspect="0"/>
          </p:cNvGrpSpPr>
          <p:nvPr/>
        </p:nvGrpSpPr>
        <p:grpSpPr>
          <a:xfrm>
            <a:off x="0" y="0"/>
            <a:ext cx="9151938" cy="6858000"/>
            <a:chOff x="0" y="0"/>
            <a:chExt cy="6858000" cx="9152467"/>
          </a:xfrm>
        </p:grpSpPr>
        <p:pic>
          <p:nvPicPr>
            <p:cNvPr id="10249"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10252" name=""/>
            <p:cNvGrpSpPr>
              <a:grpSpLocks/>
            </p:cNvGrpSpPr>
            <p:nvPr/>
          </p:nvGrpSpPr>
          <p:grpSpPr>
            <a:xfrm>
              <a:off x="548672" y="536448"/>
              <a:ext cx="8059378" cy="5772912"/>
              <a:chOff x="548640" y="536448"/>
              <a:chExt cy="5772912" cx="8058912"/>
            </a:xfrm>
          </p:grpSpPr>
          <p:pic>
            <p:nvPicPr>
              <p:cNvPr id="10250"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10251"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10253"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10254"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10243" name=""/>
          <p:cNvSpPr>
            <a:spLocks/>
          </p:cNvSpPr>
          <p:nvPr/>
        </p:nvSpPr>
        <p:spPr>
          <a:xfrm>
            <a:off x="1277938" y="4140200"/>
            <a:ext cx="6607175" cy="0"/>
          </a:xfrm>
          <a:prstGeom prst="line">
            <a:avLst/>
          </a:prstGeom>
          <a:noFill/>
          <a:ln w="15875" cap="rnd">
            <a:solidFill>
              <a:srgbClr val="83992a"/>
            </a:solidFill>
          </a:ln>
        </p:spPr>
        <p:txBody>
          <a:bodyPr wrap="none" rtlCol="0" anchor="ctr"/>
          <a:lstStyle/>
          <a:p>
            <a:pPr algn="ctr"/>
            <a:endParaRPr lang="zh-CN" altLang="en-US"/>
          </a:p>
        </p:txBody>
      </p:sp>
      <p:sp>
        <p:nvSpPr>
          <p:cNvPr id="10244"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10245"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46"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3054-2130-587298610EC3}">
              <a:rPr lang="en-US" altLang="en-US" sz="1000" dirty="0">
                <a:latin charset="0" typeface="Garamond"/>
              </a:rPr>
              <a:t>Wednesday, October 16, 2019</a:t>
            </a:fld>
          </a:p>
        </p:txBody>
      </p:sp>
      <p:sp>
        <p:nvSpPr>
          <p:cNvPr id="10247"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10248"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3056-2130-587298610EC3}">
              <a:rPr lang="en-US" altLang="en-US" sz="1000" dirty="0">
                <a:latin charset="0" typeface="Garamond"/>
              </a:rPr>
              <a:t>137</a:t>
            </a:fld>
          </a:p>
        </p:txBody>
      </p:sp>
    </p:spTree>
  </p:cSld>
  <p:clrMap bg1="dk1" tx1="lt1" bg2="dk2" tx2="lt2" accent1="accent1" accent2="accent2" accent3="accent3" accent4="accent4" accent5="accent5" accent6="accent6" hlink="hlink" folHlink="folHlink"/>
  <p:sldLayoutIdLst>
    <p:sldLayoutId id="2147489220" r:id="rId6"/>
    <p:sldLayoutId id="2147489221" r:id="rId7"/>
    <p:sldLayoutId id="2147489222" r:id="rId8"/>
    <p:sldLayoutId id="2147489223" r:id="rId9"/>
    <p:sldLayoutId id="2147489224" r:id="rId10"/>
    <p:sldLayoutId id="2147489225" r:id="rId11"/>
    <p:sldLayoutId id="2147489226" r:id="rId12"/>
    <p:sldLayoutId id="2147489227" r:id="rId13"/>
    <p:sldLayoutId id="2147489228" r:id="rId14"/>
    <p:sldLayoutId id="2147489229" r:id="rId15"/>
    <p:sldLayoutId id="2147489230" r:id="rId16"/>
    <p:sldLayoutId id="2147489231" r:id="rId17"/>
  </p:sldLayoutIdLst>
  <p:txStyles>
    <p:titleStyle>
      <a:lvl1pPr indent="0" algn="ctr" fontAlgn="base" marL="0" eaLnBrk="0" hangingPunct="false" rtl="false">
        <a:lnSpc>
          <a:spcPct val="100000"/>
        </a:lnSpc>
        <a:spcBef>
          <a:spcPct val="0"/>
        </a:spcBef>
        <a:spcAft>
          <a:spcPct val="0"/>
        </a:spcAft>
        <a:buNone/>
        <a:defRPr sz="4000">
          <a:solidFill>
            <a:srgbClr val="262626"/>
          </a:solidFill>
          <a:latin charset="0" typeface="Garamond"/>
        </a:defRPr>
      </a:lvl1pPr>
    </p:titleStyle>
    <p:bodyStyle>
      <a:lvl1pPr indent="-285750" algn="l" fontAlgn="base" marL="285750" eaLnBrk="0" hangingPunct="false" rtl="false">
        <a:lnSpc>
          <a:spcPct val="100000"/>
        </a:lnSpc>
        <a:spcBef>
          <a:spcPct val="20000"/>
        </a:spcBef>
        <a:spcAft>
          <a:spcPts val="600"/>
        </a:spcAft>
        <a:buClr>
          <a:srgbClr val="83992a"/>
        </a:buClr>
        <a:buSzPct val="115000"/>
        <a:buFont charset="0" typeface="Arial"/>
        <a:buChar char="•"/>
        <a:defRPr sz="2400">
          <a:solidFill>
            <a:srgbClr val="262626"/>
          </a:solidFill>
          <a:latin charset="0" typeface="Garamond"/>
        </a:defRPr>
      </a:lvl1pPr>
      <a:lvl2pPr indent="-285750" algn="l" fontAlgn="base" marL="742950" eaLnBrk="0" hangingPunct="false" rtl="false">
        <a:lnSpc>
          <a:spcPct val="100000"/>
        </a:lnSpc>
        <a:spcBef>
          <a:spcPct val="20000"/>
        </a:spcBef>
        <a:spcAft>
          <a:spcPts val="600"/>
        </a:spcAft>
        <a:buClr>
          <a:srgbClr val="83992a"/>
        </a:buClr>
        <a:buSzPct val="115000"/>
        <a:buFont charset="0" typeface="Arial"/>
        <a:buChar char="•"/>
        <a:defRPr sz="2000">
          <a:solidFill>
            <a:srgbClr val="262626"/>
          </a:solidFill>
          <a:latin charset="0" typeface="Garamond"/>
        </a:defRPr>
      </a:lvl2pPr>
      <a:lvl3pPr indent="-285750" algn="l" fontAlgn="base" marL="1200150" eaLnBrk="0" hangingPunct="false" rtl="false">
        <a:lnSpc>
          <a:spcPct val="100000"/>
        </a:lnSpc>
        <a:spcBef>
          <a:spcPct val="20000"/>
        </a:spcBef>
        <a:spcAft>
          <a:spcPts val="600"/>
        </a:spcAft>
        <a:buClr>
          <a:srgbClr val="83992a"/>
        </a:buClr>
        <a:buSzPct val="115000"/>
        <a:buFont charset="0" typeface="Arial"/>
        <a:buChar char="•"/>
        <a:defRPr sz="1800">
          <a:solidFill>
            <a:srgbClr val="262626"/>
          </a:solidFill>
          <a:latin charset="0" typeface="Garamond"/>
        </a:defRPr>
      </a:lvl3pPr>
      <a:lvl4pPr indent="-171450" algn="l" fontAlgn="base" marL="1543050" eaLnBrk="0" hangingPunct="false" rtl="false">
        <a:lnSpc>
          <a:spcPct val="100000"/>
        </a:lnSpc>
        <a:spcBef>
          <a:spcPct val="20000"/>
        </a:spcBef>
        <a:spcAft>
          <a:spcPts val="600"/>
        </a:spcAft>
        <a:buClr>
          <a:srgbClr val="83992a"/>
        </a:buClr>
        <a:buSzPct val="115000"/>
        <a:buFont charset="0" typeface="Arial"/>
        <a:buChar char="•"/>
        <a:defRPr sz="1600">
          <a:solidFill>
            <a:srgbClr val="262626"/>
          </a:solidFill>
          <a:latin charset="0" typeface="Garamond"/>
        </a:defRPr>
      </a:lvl4pPr>
      <a:lvl5pPr indent="-171450" algn="l" fontAlgn="base" marL="2000250" eaLnBrk="0" hangingPunct="false" rtl="false">
        <a:lnSpc>
          <a:spcPct val="100000"/>
        </a:lnSpc>
        <a:spcBef>
          <a:spcPct val="20000"/>
        </a:spcBef>
        <a:spcAft>
          <a:spcPts val="600"/>
        </a:spcAft>
        <a:buClr>
          <a:srgbClr val="83992a"/>
        </a:buClr>
        <a:buSzPct val="115000"/>
        <a:buFont charset="0" typeface="Arial"/>
        <a:buChar char="•"/>
        <a:defRPr sz="1400">
          <a:solidFill>
            <a:srgbClr val="262626"/>
          </a:solidFill>
          <a:latin charset="0" typeface="Garamond"/>
        </a:defRPr>
      </a:lvl5pPr>
    </p:bodyStyle>
    <p:otherStyle>
      <a:lvl1pPr indent="0" algn="l" fontAlgn="base" marL="0" eaLnBrk="1" hangingPunct="true" rtl="false">
        <a:lnSpc>
          <a:spcPct val="100000"/>
        </a:lnSpc>
        <a:spcBef>
          <a:spcPct val="0"/>
        </a:spcBef>
        <a:spcAft>
          <a:spcPct val="0"/>
        </a:spcAft>
        <a:buNone/>
        <a:defRPr sz="1800">
          <a:solidFill>
            <a:srgbClr val="000000"/>
          </a:solidFill>
          <a:latin charset="0" typeface="Garamond"/>
        </a:defRPr>
      </a:lvl1pPr>
      <a:lvl2pPr indent="0" algn="l" fontAlgn="base" marL="457200" eaLnBrk="1" hangingPunct="true" rtl="false">
        <a:lnSpc>
          <a:spcPct val="100000"/>
        </a:lnSpc>
        <a:spcBef>
          <a:spcPct val="0"/>
        </a:spcBef>
        <a:spcAft>
          <a:spcPct val="0"/>
        </a:spcAft>
        <a:buNone/>
        <a:defRPr sz="1800">
          <a:solidFill>
            <a:srgbClr val="000000"/>
          </a:solidFill>
          <a:latin charset="0" typeface="Garamond"/>
        </a:defRPr>
      </a:lvl2pPr>
      <a:lvl3pPr indent="0" algn="l" fontAlgn="base" marL="914400" eaLnBrk="1" hangingPunct="true" rtl="false">
        <a:lnSpc>
          <a:spcPct val="100000"/>
        </a:lnSpc>
        <a:spcBef>
          <a:spcPct val="0"/>
        </a:spcBef>
        <a:spcAft>
          <a:spcPct val="0"/>
        </a:spcAft>
        <a:buNone/>
        <a:defRPr sz="1800">
          <a:solidFill>
            <a:srgbClr val="000000"/>
          </a:solidFill>
          <a:latin charset="0" typeface="Garamond"/>
        </a:defRPr>
      </a:lvl3pPr>
      <a:lvl4pPr indent="0" algn="l" fontAlgn="base" marL="1371600" eaLnBrk="1" hangingPunct="true" rtl="false">
        <a:lnSpc>
          <a:spcPct val="100000"/>
        </a:lnSpc>
        <a:spcBef>
          <a:spcPct val="0"/>
        </a:spcBef>
        <a:spcAft>
          <a:spcPct val="0"/>
        </a:spcAft>
        <a:buNone/>
        <a:defRPr sz="1800">
          <a:solidFill>
            <a:srgbClr val="000000"/>
          </a:solidFill>
          <a:latin charset="0" typeface="Garamond"/>
        </a:defRPr>
      </a:lvl4pPr>
      <a:lvl5pPr indent="0" algn="l" fontAlgn="base" marL="1828800" eaLnBrk="1" hangingPunct="true" rtl="false">
        <a:lnSpc>
          <a:spcPct val="100000"/>
        </a:lnSpc>
        <a:spcBef>
          <a:spcPct val="0"/>
        </a:spcBef>
        <a:spcAft>
          <a:spcPct val="0"/>
        </a:spcAft>
        <a:buNone/>
        <a:defRPr sz="1800">
          <a:solidFill>
            <a:srgbClr val="000000"/>
          </a:solidFill>
          <a:latin charset="0" typeface="Garamond"/>
        </a:defRPr>
      </a:lvl5pPr>
    </p:otherStyle>
  </p:txStyles>
</p:sldMaster>
</file>

<file path=ppt/slideMasters/slideMaster1131.xml><?xml version="1.0" encoding="utf-8"?>
<p:sldMaster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11264" name=""/>
        <p:cNvGrpSpPr>
          <a:grpSpLocks/>
        </p:cNvGrpSpPr>
        <p:nvPr/>
      </p:nvGrpSpPr>
      <p:grpSpPr>
        <a:xfrm/>
      </p:grpSpPr>
      <p:grpSp>
        <p:nvGrpSpPr>
          <p:cNvPr id="11266" name=""/>
          <p:cNvGrpSpPr>
            <a:grpSpLocks noChangeAspect="0"/>
          </p:cNvGrpSpPr>
          <p:nvPr/>
        </p:nvGrpSpPr>
        <p:grpSpPr>
          <a:xfrm>
            <a:off x="0" y="0"/>
            <a:ext cx="9151938" cy="6858000"/>
            <a:chOff x="0" y="0"/>
            <a:chExt cy="6858000" cx="9152467"/>
          </a:xfrm>
        </p:grpSpPr>
        <p:pic>
          <p:nvPicPr>
            <p:cNvPr id="11275"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11278" name=""/>
            <p:cNvGrpSpPr>
              <a:grpSpLocks/>
            </p:cNvGrpSpPr>
            <p:nvPr/>
          </p:nvGrpSpPr>
          <p:grpSpPr>
            <a:xfrm>
              <a:off x="548672" y="536448"/>
              <a:ext cx="8059378" cy="5772912"/>
              <a:chOff x="548640" y="536448"/>
              <a:chExt cy="5772912" cx="8058912"/>
            </a:xfrm>
          </p:grpSpPr>
          <p:pic>
            <p:nvPicPr>
              <p:cNvPr id="11276"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11277"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11279"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11280"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11267" name=""/>
          <p:cNvSpPr txBox="1">
            <a:spLocks noChangeAspect="0"/>
          </p:cNvSpPr>
          <p:nvPr/>
        </p:nvSpPr>
        <p:spPr>
          <a:xfrm>
            <a:off x="849313" y="904875"/>
            <a:ext cx="457200" cy="585788"/>
          </a:xfrm>
          <a:prstGeom prst="rect">
            <a:avLst/>
          </a:prstGeom>
          <a:noFill/>
          <a:ln>
            <a:noFill/>
          </a:ln>
        </p:spPr>
        <p:txBody>
          <a:bodyPr anchor="ctr"/>
          <a:lstStyle/>
          <a:p>
            <a:pPr/>
            <a:r>
              <a:rPr lang="en-US" altLang="en-US" sz="7200" dirty="0"/>
              <a:t>“</a:t>
            </a:r>
          </a:p>
        </p:txBody>
      </p:sp>
      <p:sp>
        <p:nvSpPr>
          <p:cNvPr id="11268" name=""/>
          <p:cNvSpPr txBox="1">
            <a:spLocks noChangeAspect="0"/>
          </p:cNvSpPr>
          <p:nvPr/>
        </p:nvSpPr>
        <p:spPr>
          <a:xfrm>
            <a:off x="7634288" y="2827338"/>
            <a:ext cx="457200" cy="585787"/>
          </a:xfrm>
          <a:prstGeom prst="rect">
            <a:avLst/>
          </a:prstGeom>
          <a:noFill/>
          <a:ln>
            <a:noFill/>
          </a:ln>
        </p:spPr>
        <p:txBody>
          <a:bodyPr anchor="ctr"/>
          <a:lstStyle/>
          <a:p>
            <a:pPr algn="r"/>
            <a:r>
              <a:rPr lang="en-US" altLang="en-US" sz="7200" dirty="0"/>
              <a:t>”</a:t>
            </a:r>
          </a:p>
        </p:txBody>
      </p:sp>
      <p:sp>
        <p:nvSpPr>
          <p:cNvPr id="11269" name=""/>
          <p:cNvSpPr>
            <a:spLocks/>
          </p:cNvSpPr>
          <p:nvPr/>
        </p:nvSpPr>
        <p:spPr>
          <a:xfrm>
            <a:off x="1277938" y="4140200"/>
            <a:ext cx="6596062" cy="0"/>
          </a:xfrm>
          <a:prstGeom prst="line">
            <a:avLst/>
          </a:prstGeom>
          <a:noFill/>
          <a:ln w="15875" cap="rnd">
            <a:solidFill>
              <a:srgbClr val="83992a"/>
            </a:solidFill>
          </a:ln>
        </p:spPr>
        <p:txBody>
          <a:bodyPr wrap="none" rtlCol="0" anchor="ctr"/>
          <a:lstStyle/>
          <a:p>
            <a:pPr algn="ctr"/>
            <a:endParaRPr lang="zh-CN" altLang="en-US"/>
          </a:p>
        </p:txBody>
      </p:sp>
      <p:sp>
        <p:nvSpPr>
          <p:cNvPr id="11270"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11271"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1272"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4080-2131-587298610EC3}">
              <a:rPr lang="en-US" altLang="en-US" sz="1000" dirty="0">
                <a:latin charset="0" typeface="Garamond"/>
              </a:rPr>
              <a:t>Wednesday, October 16, 2019</a:t>
            </a:fld>
          </a:p>
        </p:txBody>
      </p:sp>
      <p:sp>
        <p:nvSpPr>
          <p:cNvPr id="11273"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11274"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4082-2131-587298610EC3}">
              <a:rPr lang="en-US" altLang="en-US" sz="1000" dirty="0">
                <a:latin charset="0" typeface="Garamond"/>
              </a:rPr>
              <a:t>137</a:t>
            </a:fld>
          </a:p>
        </p:txBody>
      </p:sp>
    </p:spTree>
  </p:cSld>
  <p:clrMap bg1="dk1" tx1="lt1" bg2="dk2" tx2="lt2" accent1="accent1" accent2="accent2" accent3="accent3" accent4="accent4" accent5="accent5" accent6="accent6" hlink="hlink" folHlink="folHlink"/>
  <p:sldLayoutIdLst>
    <p:sldLayoutId id="2147489232" r:id="rId6"/>
    <p:sldLayoutId id="2147489233" r:id="rId7"/>
    <p:sldLayoutId id="2147489234" r:id="rId8"/>
    <p:sldLayoutId id="2147489235" r:id="rId9"/>
    <p:sldLayoutId id="2147489236" r:id="rId10"/>
    <p:sldLayoutId id="2147489237" r:id="rId11"/>
    <p:sldLayoutId id="2147489238" r:id="rId12"/>
    <p:sldLayoutId id="2147489239" r:id="rId13"/>
    <p:sldLayoutId id="2147489240" r:id="rId14"/>
    <p:sldLayoutId id="2147489241" r:id="rId15"/>
    <p:sldLayoutId id="2147489242" r:id="rId16"/>
    <p:sldLayoutId id="2147489243" r:id="rId17"/>
  </p:sldLayoutIdLst>
  <p:txStyles>
    <p:titleStyle>
      <a:lvl1pPr indent="0" algn="ctr" fontAlgn="base" marL="0" eaLnBrk="0" hangingPunct="false" rtl="false">
        <a:lnSpc>
          <a:spcPct val="100000"/>
        </a:lnSpc>
        <a:spcBef>
          <a:spcPct val="0"/>
        </a:spcBef>
        <a:spcAft>
          <a:spcPct val="0"/>
        </a:spcAft>
        <a:buNone/>
        <a:defRPr sz="4000">
          <a:solidFill>
            <a:srgbClr val="262626"/>
          </a:solidFill>
          <a:latin charset="0" typeface="Garamond"/>
        </a:defRPr>
      </a:lvl1pPr>
    </p:titleStyle>
    <p:bodyStyle>
      <a:lvl1pPr indent="-285750" algn="l" fontAlgn="base" marL="285750" eaLnBrk="0" hangingPunct="false" rtl="false">
        <a:lnSpc>
          <a:spcPct val="100000"/>
        </a:lnSpc>
        <a:spcBef>
          <a:spcPct val="20000"/>
        </a:spcBef>
        <a:spcAft>
          <a:spcPts val="600"/>
        </a:spcAft>
        <a:buClr>
          <a:srgbClr val="83992a"/>
        </a:buClr>
        <a:buSzPct val="115000"/>
        <a:buFont charset="0" typeface="Arial"/>
        <a:buChar char="•"/>
        <a:defRPr sz="2400">
          <a:solidFill>
            <a:srgbClr val="262626"/>
          </a:solidFill>
          <a:latin charset="0" typeface="Garamond"/>
        </a:defRPr>
      </a:lvl1pPr>
      <a:lvl2pPr indent="-285750" algn="l" fontAlgn="base" marL="742950" eaLnBrk="0" hangingPunct="false" rtl="false">
        <a:lnSpc>
          <a:spcPct val="100000"/>
        </a:lnSpc>
        <a:spcBef>
          <a:spcPct val="20000"/>
        </a:spcBef>
        <a:spcAft>
          <a:spcPts val="600"/>
        </a:spcAft>
        <a:buClr>
          <a:srgbClr val="83992a"/>
        </a:buClr>
        <a:buSzPct val="115000"/>
        <a:buFont charset="0" typeface="Arial"/>
        <a:buChar char="•"/>
        <a:defRPr sz="2000">
          <a:solidFill>
            <a:srgbClr val="262626"/>
          </a:solidFill>
          <a:latin charset="0" typeface="Garamond"/>
        </a:defRPr>
      </a:lvl2pPr>
      <a:lvl3pPr indent="-285750" algn="l" fontAlgn="base" marL="1200150" eaLnBrk="0" hangingPunct="false" rtl="false">
        <a:lnSpc>
          <a:spcPct val="100000"/>
        </a:lnSpc>
        <a:spcBef>
          <a:spcPct val="20000"/>
        </a:spcBef>
        <a:spcAft>
          <a:spcPts val="600"/>
        </a:spcAft>
        <a:buClr>
          <a:srgbClr val="83992a"/>
        </a:buClr>
        <a:buSzPct val="115000"/>
        <a:buFont charset="0" typeface="Arial"/>
        <a:buChar char="•"/>
        <a:defRPr sz="1800">
          <a:solidFill>
            <a:srgbClr val="262626"/>
          </a:solidFill>
          <a:latin charset="0" typeface="Garamond"/>
        </a:defRPr>
      </a:lvl3pPr>
      <a:lvl4pPr indent="-171450" algn="l" fontAlgn="base" marL="1543050" eaLnBrk="0" hangingPunct="false" rtl="false">
        <a:lnSpc>
          <a:spcPct val="100000"/>
        </a:lnSpc>
        <a:spcBef>
          <a:spcPct val="20000"/>
        </a:spcBef>
        <a:spcAft>
          <a:spcPts val="600"/>
        </a:spcAft>
        <a:buClr>
          <a:srgbClr val="83992a"/>
        </a:buClr>
        <a:buSzPct val="115000"/>
        <a:buFont charset="0" typeface="Arial"/>
        <a:buChar char="•"/>
        <a:defRPr sz="1600">
          <a:solidFill>
            <a:srgbClr val="262626"/>
          </a:solidFill>
          <a:latin charset="0" typeface="Garamond"/>
        </a:defRPr>
      </a:lvl4pPr>
      <a:lvl5pPr indent="-171450" algn="l" fontAlgn="base" marL="2000250" eaLnBrk="0" hangingPunct="false" rtl="false">
        <a:lnSpc>
          <a:spcPct val="100000"/>
        </a:lnSpc>
        <a:spcBef>
          <a:spcPct val="20000"/>
        </a:spcBef>
        <a:spcAft>
          <a:spcPts val="600"/>
        </a:spcAft>
        <a:buClr>
          <a:srgbClr val="83992a"/>
        </a:buClr>
        <a:buSzPct val="115000"/>
        <a:buFont charset="0" typeface="Arial"/>
        <a:buChar char="•"/>
        <a:defRPr sz="1400">
          <a:solidFill>
            <a:srgbClr val="262626"/>
          </a:solidFill>
          <a:latin charset="0" typeface="Garamond"/>
        </a:defRPr>
      </a:lvl5pPr>
    </p:bodyStyle>
    <p:otherStyle>
      <a:lvl1pPr indent="0" algn="l" fontAlgn="base" marL="0" eaLnBrk="1" hangingPunct="true" rtl="false">
        <a:lnSpc>
          <a:spcPct val="100000"/>
        </a:lnSpc>
        <a:spcBef>
          <a:spcPct val="0"/>
        </a:spcBef>
        <a:spcAft>
          <a:spcPct val="0"/>
        </a:spcAft>
        <a:buNone/>
        <a:defRPr sz="1800">
          <a:solidFill>
            <a:srgbClr val="000000"/>
          </a:solidFill>
          <a:latin charset="0" typeface="Garamond"/>
        </a:defRPr>
      </a:lvl1pPr>
      <a:lvl2pPr indent="0" algn="l" fontAlgn="base" marL="457200" eaLnBrk="1" hangingPunct="true" rtl="false">
        <a:lnSpc>
          <a:spcPct val="100000"/>
        </a:lnSpc>
        <a:spcBef>
          <a:spcPct val="0"/>
        </a:spcBef>
        <a:spcAft>
          <a:spcPct val="0"/>
        </a:spcAft>
        <a:buNone/>
        <a:defRPr sz="1800">
          <a:solidFill>
            <a:srgbClr val="000000"/>
          </a:solidFill>
          <a:latin charset="0" typeface="Garamond"/>
        </a:defRPr>
      </a:lvl2pPr>
      <a:lvl3pPr indent="0" algn="l" fontAlgn="base" marL="914400" eaLnBrk="1" hangingPunct="true" rtl="false">
        <a:lnSpc>
          <a:spcPct val="100000"/>
        </a:lnSpc>
        <a:spcBef>
          <a:spcPct val="0"/>
        </a:spcBef>
        <a:spcAft>
          <a:spcPct val="0"/>
        </a:spcAft>
        <a:buNone/>
        <a:defRPr sz="1800">
          <a:solidFill>
            <a:srgbClr val="000000"/>
          </a:solidFill>
          <a:latin charset="0" typeface="Garamond"/>
        </a:defRPr>
      </a:lvl3pPr>
      <a:lvl4pPr indent="0" algn="l" fontAlgn="base" marL="1371600" eaLnBrk="1" hangingPunct="true" rtl="false">
        <a:lnSpc>
          <a:spcPct val="100000"/>
        </a:lnSpc>
        <a:spcBef>
          <a:spcPct val="0"/>
        </a:spcBef>
        <a:spcAft>
          <a:spcPct val="0"/>
        </a:spcAft>
        <a:buNone/>
        <a:defRPr sz="1800">
          <a:solidFill>
            <a:srgbClr val="000000"/>
          </a:solidFill>
          <a:latin charset="0" typeface="Garamond"/>
        </a:defRPr>
      </a:lvl4pPr>
      <a:lvl5pPr indent="0" algn="l" fontAlgn="base" marL="1828800" eaLnBrk="1" hangingPunct="true" rtl="false">
        <a:lnSpc>
          <a:spcPct val="100000"/>
        </a:lnSpc>
        <a:spcBef>
          <a:spcPct val="0"/>
        </a:spcBef>
        <a:spcAft>
          <a:spcPct val="0"/>
        </a:spcAft>
        <a:buNone/>
        <a:defRPr sz="1800">
          <a:solidFill>
            <a:srgbClr val="000000"/>
          </a:solidFill>
          <a:latin charset="0" typeface="Garamond"/>
        </a:defRPr>
      </a:lvl5pPr>
    </p:otherStyle>
  </p:txStyles>
</p:sldMaster>
</file>

<file path=ppt/slideMasters/slideMaster1132.xml><?xml version="1.0" encoding="utf-8"?>
<p:sldMaster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12288" name=""/>
        <p:cNvGrpSpPr>
          <a:grpSpLocks/>
        </p:cNvGrpSpPr>
        <p:nvPr/>
      </p:nvGrpSpPr>
      <p:grpSpPr>
        <a:xfrm/>
      </p:grpSpPr>
      <p:grpSp>
        <p:nvGrpSpPr>
          <p:cNvPr id="12290" name=""/>
          <p:cNvGrpSpPr>
            <a:grpSpLocks noChangeAspect="0"/>
          </p:cNvGrpSpPr>
          <p:nvPr/>
        </p:nvGrpSpPr>
        <p:grpSpPr>
          <a:xfrm>
            <a:off x="0" y="0"/>
            <a:ext cx="9151938" cy="6858000"/>
            <a:chOff x="0" y="0"/>
            <a:chExt cy="6858000" cx="9152467"/>
          </a:xfrm>
        </p:grpSpPr>
        <p:pic>
          <p:nvPicPr>
            <p:cNvPr id="12299"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12302" name=""/>
            <p:cNvGrpSpPr>
              <a:grpSpLocks/>
            </p:cNvGrpSpPr>
            <p:nvPr/>
          </p:nvGrpSpPr>
          <p:grpSpPr>
            <a:xfrm>
              <a:off x="548672" y="536448"/>
              <a:ext cx="8059378" cy="5772912"/>
              <a:chOff x="548640" y="536448"/>
              <a:chExt cy="5772912" cx="8058912"/>
            </a:xfrm>
          </p:grpSpPr>
          <p:pic>
            <p:nvPicPr>
              <p:cNvPr id="12300"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12301"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12303"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12304"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12291" name=""/>
          <p:cNvSpPr txBox="1">
            <a:spLocks noChangeAspect="0"/>
          </p:cNvSpPr>
          <p:nvPr/>
        </p:nvSpPr>
        <p:spPr>
          <a:xfrm>
            <a:off x="877888" y="896938"/>
            <a:ext cx="457200" cy="584200"/>
          </a:xfrm>
          <a:prstGeom prst="rect">
            <a:avLst/>
          </a:prstGeom>
          <a:noFill/>
          <a:ln>
            <a:noFill/>
          </a:ln>
        </p:spPr>
        <p:txBody>
          <a:bodyPr anchor="ctr"/>
          <a:lstStyle/>
          <a:p>
            <a:pPr/>
            <a:r>
              <a:rPr lang="en-US" altLang="en-US" sz="8000" dirty="0"/>
              <a:t>“</a:t>
            </a:r>
          </a:p>
        </p:txBody>
      </p:sp>
      <p:sp>
        <p:nvSpPr>
          <p:cNvPr id="12292" name=""/>
          <p:cNvSpPr txBox="1">
            <a:spLocks noChangeAspect="0"/>
          </p:cNvSpPr>
          <p:nvPr/>
        </p:nvSpPr>
        <p:spPr>
          <a:xfrm>
            <a:off x="7650163" y="2608263"/>
            <a:ext cx="457200" cy="584200"/>
          </a:xfrm>
          <a:prstGeom prst="rect">
            <a:avLst/>
          </a:prstGeom>
          <a:noFill/>
          <a:ln>
            <a:noFill/>
          </a:ln>
        </p:spPr>
        <p:txBody>
          <a:bodyPr anchor="ctr"/>
          <a:lstStyle/>
          <a:p>
            <a:pPr algn="r"/>
            <a:r>
              <a:rPr lang="en-US" altLang="en-US" sz="8000" dirty="0"/>
              <a:t>”</a:t>
            </a:r>
          </a:p>
        </p:txBody>
      </p:sp>
      <p:sp>
        <p:nvSpPr>
          <p:cNvPr id="12293" name=""/>
          <p:cNvSpPr>
            <a:spLocks/>
          </p:cNvSpPr>
          <p:nvPr/>
        </p:nvSpPr>
        <p:spPr>
          <a:xfrm>
            <a:off x="1277938" y="3429000"/>
            <a:ext cx="6596062" cy="0"/>
          </a:xfrm>
          <a:prstGeom prst="line">
            <a:avLst/>
          </a:prstGeom>
          <a:noFill/>
          <a:ln w="15875" cap="rnd">
            <a:solidFill>
              <a:srgbClr val="83992a"/>
            </a:solidFill>
          </a:ln>
        </p:spPr>
        <p:txBody>
          <a:bodyPr wrap="none" rtlCol="0" anchor="ctr"/>
          <a:lstStyle/>
          <a:p>
            <a:pPr algn="ctr"/>
            <a:endParaRPr lang="zh-CN" altLang="en-US"/>
          </a:p>
        </p:txBody>
      </p:sp>
      <p:sp>
        <p:nvSpPr>
          <p:cNvPr id="12294"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12295"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2296"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1008-2132-587298610EC3}">
              <a:rPr lang="en-US" altLang="en-US" sz="1000" dirty="0">
                <a:latin charset="0" typeface="Garamond"/>
              </a:rPr>
              <a:t>Wednesday, October 16, 2019</a:t>
            </a:fld>
          </a:p>
        </p:txBody>
      </p:sp>
      <p:sp>
        <p:nvSpPr>
          <p:cNvPr id="12297"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12298"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1010-2132-587298610EC3}">
              <a:rPr lang="en-US" altLang="en-US" sz="1000" dirty="0">
                <a:latin charset="0" typeface="Garamond"/>
              </a:rPr>
              <a:t>137</a:t>
            </a:fld>
          </a:p>
        </p:txBody>
      </p:sp>
    </p:spTree>
  </p:cSld>
  <p:clrMap bg1="dk1" tx1="lt1" bg2="dk2" tx2="lt2" accent1="accent1" accent2="accent2" accent3="accent3" accent4="accent4" accent5="accent5" accent6="accent6" hlink="hlink" folHlink="folHlink"/>
  <p:sldLayoutIdLst>
    <p:sldLayoutId id="2147489244" r:id="rId6"/>
    <p:sldLayoutId id="2147489245" r:id="rId7"/>
    <p:sldLayoutId id="2147489246" r:id="rId8"/>
    <p:sldLayoutId id="2147489247" r:id="rId9"/>
    <p:sldLayoutId id="2147489248" r:id="rId10"/>
    <p:sldLayoutId id="2147489249" r:id="rId11"/>
    <p:sldLayoutId id="2147489250" r:id="rId12"/>
    <p:sldLayoutId id="2147489251" r:id="rId13"/>
    <p:sldLayoutId id="2147489252" r:id="rId14"/>
    <p:sldLayoutId id="2147489253" r:id="rId15"/>
    <p:sldLayoutId id="2147489254" r:id="rId16"/>
    <p:sldLayoutId id="2147489255" r:id="rId17"/>
  </p:sldLayoutIdLst>
  <p:txStyles>
    <p:titleStyle>
      <a:lvl1pPr indent="0" algn="ctr" fontAlgn="base" marL="0" eaLnBrk="0" hangingPunct="false" rtl="false">
        <a:lnSpc>
          <a:spcPct val="100000"/>
        </a:lnSpc>
        <a:spcBef>
          <a:spcPct val="0"/>
        </a:spcBef>
        <a:spcAft>
          <a:spcPct val="0"/>
        </a:spcAft>
        <a:buNone/>
        <a:defRPr sz="4000">
          <a:solidFill>
            <a:srgbClr val="262626"/>
          </a:solidFill>
          <a:latin charset="0" typeface="Garamond"/>
        </a:defRPr>
      </a:lvl1pPr>
    </p:titleStyle>
    <p:bodyStyle>
      <a:lvl1pPr indent="-285750" algn="l" fontAlgn="base" marL="285750" eaLnBrk="0" hangingPunct="false" rtl="false">
        <a:lnSpc>
          <a:spcPct val="100000"/>
        </a:lnSpc>
        <a:spcBef>
          <a:spcPct val="20000"/>
        </a:spcBef>
        <a:spcAft>
          <a:spcPts val="600"/>
        </a:spcAft>
        <a:buClr>
          <a:srgbClr val="83992a"/>
        </a:buClr>
        <a:buSzPct val="115000"/>
        <a:buFont charset="0" typeface="Arial"/>
        <a:buChar char="•"/>
        <a:defRPr sz="2400">
          <a:solidFill>
            <a:srgbClr val="262626"/>
          </a:solidFill>
          <a:latin charset="0" typeface="Garamond"/>
        </a:defRPr>
      </a:lvl1pPr>
      <a:lvl2pPr indent="-285750" algn="l" fontAlgn="base" marL="742950" eaLnBrk="0" hangingPunct="false" rtl="false">
        <a:lnSpc>
          <a:spcPct val="100000"/>
        </a:lnSpc>
        <a:spcBef>
          <a:spcPct val="20000"/>
        </a:spcBef>
        <a:spcAft>
          <a:spcPts val="600"/>
        </a:spcAft>
        <a:buClr>
          <a:srgbClr val="83992a"/>
        </a:buClr>
        <a:buSzPct val="115000"/>
        <a:buFont charset="0" typeface="Arial"/>
        <a:buChar char="•"/>
        <a:defRPr sz="2000">
          <a:solidFill>
            <a:srgbClr val="262626"/>
          </a:solidFill>
          <a:latin charset="0" typeface="Garamond"/>
        </a:defRPr>
      </a:lvl2pPr>
      <a:lvl3pPr indent="-285750" algn="l" fontAlgn="base" marL="1200150" eaLnBrk="0" hangingPunct="false" rtl="false">
        <a:lnSpc>
          <a:spcPct val="100000"/>
        </a:lnSpc>
        <a:spcBef>
          <a:spcPct val="20000"/>
        </a:spcBef>
        <a:spcAft>
          <a:spcPts val="600"/>
        </a:spcAft>
        <a:buClr>
          <a:srgbClr val="83992a"/>
        </a:buClr>
        <a:buSzPct val="115000"/>
        <a:buFont charset="0" typeface="Arial"/>
        <a:buChar char="•"/>
        <a:defRPr sz="1800">
          <a:solidFill>
            <a:srgbClr val="262626"/>
          </a:solidFill>
          <a:latin charset="0" typeface="Garamond"/>
        </a:defRPr>
      </a:lvl3pPr>
      <a:lvl4pPr indent="-171450" algn="l" fontAlgn="base" marL="1543050" eaLnBrk="0" hangingPunct="false" rtl="false">
        <a:lnSpc>
          <a:spcPct val="100000"/>
        </a:lnSpc>
        <a:spcBef>
          <a:spcPct val="20000"/>
        </a:spcBef>
        <a:spcAft>
          <a:spcPts val="600"/>
        </a:spcAft>
        <a:buClr>
          <a:srgbClr val="83992a"/>
        </a:buClr>
        <a:buSzPct val="115000"/>
        <a:buFont charset="0" typeface="Arial"/>
        <a:buChar char="•"/>
        <a:defRPr sz="1600">
          <a:solidFill>
            <a:srgbClr val="262626"/>
          </a:solidFill>
          <a:latin charset="0" typeface="Garamond"/>
        </a:defRPr>
      </a:lvl4pPr>
      <a:lvl5pPr indent="-171450" algn="l" fontAlgn="base" marL="2000250" eaLnBrk="0" hangingPunct="false" rtl="false">
        <a:lnSpc>
          <a:spcPct val="100000"/>
        </a:lnSpc>
        <a:spcBef>
          <a:spcPct val="20000"/>
        </a:spcBef>
        <a:spcAft>
          <a:spcPts val="600"/>
        </a:spcAft>
        <a:buClr>
          <a:srgbClr val="83992a"/>
        </a:buClr>
        <a:buSzPct val="115000"/>
        <a:buFont charset="0" typeface="Arial"/>
        <a:buChar char="•"/>
        <a:defRPr sz="1400">
          <a:solidFill>
            <a:srgbClr val="262626"/>
          </a:solidFill>
          <a:latin charset="0" typeface="Garamond"/>
        </a:defRPr>
      </a:lvl5pPr>
    </p:bodyStyle>
    <p:otherStyle>
      <a:lvl1pPr indent="0" algn="l" fontAlgn="base" marL="0" eaLnBrk="1" hangingPunct="true" rtl="false">
        <a:lnSpc>
          <a:spcPct val="100000"/>
        </a:lnSpc>
        <a:spcBef>
          <a:spcPct val="0"/>
        </a:spcBef>
        <a:spcAft>
          <a:spcPct val="0"/>
        </a:spcAft>
        <a:buNone/>
        <a:defRPr sz="1800">
          <a:solidFill>
            <a:srgbClr val="000000"/>
          </a:solidFill>
          <a:latin charset="0" typeface="Garamond"/>
        </a:defRPr>
      </a:lvl1pPr>
      <a:lvl2pPr indent="0" algn="l" fontAlgn="base" marL="457200" eaLnBrk="1" hangingPunct="true" rtl="false">
        <a:lnSpc>
          <a:spcPct val="100000"/>
        </a:lnSpc>
        <a:spcBef>
          <a:spcPct val="0"/>
        </a:spcBef>
        <a:spcAft>
          <a:spcPct val="0"/>
        </a:spcAft>
        <a:buNone/>
        <a:defRPr sz="1800">
          <a:solidFill>
            <a:srgbClr val="000000"/>
          </a:solidFill>
          <a:latin charset="0" typeface="Garamond"/>
        </a:defRPr>
      </a:lvl2pPr>
      <a:lvl3pPr indent="0" algn="l" fontAlgn="base" marL="914400" eaLnBrk="1" hangingPunct="true" rtl="false">
        <a:lnSpc>
          <a:spcPct val="100000"/>
        </a:lnSpc>
        <a:spcBef>
          <a:spcPct val="0"/>
        </a:spcBef>
        <a:spcAft>
          <a:spcPct val="0"/>
        </a:spcAft>
        <a:buNone/>
        <a:defRPr sz="1800">
          <a:solidFill>
            <a:srgbClr val="000000"/>
          </a:solidFill>
          <a:latin charset="0" typeface="Garamond"/>
        </a:defRPr>
      </a:lvl3pPr>
      <a:lvl4pPr indent="0" algn="l" fontAlgn="base" marL="1371600" eaLnBrk="1" hangingPunct="true" rtl="false">
        <a:lnSpc>
          <a:spcPct val="100000"/>
        </a:lnSpc>
        <a:spcBef>
          <a:spcPct val="0"/>
        </a:spcBef>
        <a:spcAft>
          <a:spcPct val="0"/>
        </a:spcAft>
        <a:buNone/>
        <a:defRPr sz="1800">
          <a:solidFill>
            <a:srgbClr val="000000"/>
          </a:solidFill>
          <a:latin charset="0" typeface="Garamond"/>
        </a:defRPr>
      </a:lvl4pPr>
      <a:lvl5pPr indent="0" algn="l" fontAlgn="base" marL="1828800" eaLnBrk="1" hangingPunct="true" rtl="false">
        <a:lnSpc>
          <a:spcPct val="100000"/>
        </a:lnSpc>
        <a:spcBef>
          <a:spcPct val="0"/>
        </a:spcBef>
        <a:spcAft>
          <a:spcPct val="0"/>
        </a:spcAft>
        <a:buNone/>
        <a:defRPr sz="1800">
          <a:solidFill>
            <a:srgbClr val="000000"/>
          </a:solidFill>
          <a:latin charset="0" typeface="Garamond"/>
        </a:defRPr>
      </a:lvl5pPr>
    </p:otherStyle>
  </p:txStyles>
</p:sldMaster>
</file>

<file path=ppt/slideMasters/slideMaster1133.xml><?xml version="1.0" encoding="utf-8"?>
<p:sldMaster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13312" name=""/>
        <p:cNvGrpSpPr>
          <a:grpSpLocks/>
        </p:cNvGrpSpPr>
        <p:nvPr/>
      </p:nvGrpSpPr>
      <p:grpSpPr>
        <a:xfrm/>
      </p:grpSpPr>
      <p:grpSp>
        <p:nvGrpSpPr>
          <p:cNvPr id="13314" name=""/>
          <p:cNvGrpSpPr>
            <a:grpSpLocks noChangeAspect="0"/>
          </p:cNvGrpSpPr>
          <p:nvPr/>
        </p:nvGrpSpPr>
        <p:grpSpPr>
          <a:xfrm>
            <a:off x="0" y="0"/>
            <a:ext cx="9151938" cy="6858000"/>
            <a:chOff x="0" y="0"/>
            <a:chExt cy="6858000" cx="9152467"/>
          </a:xfrm>
        </p:grpSpPr>
        <p:pic>
          <p:nvPicPr>
            <p:cNvPr id="13321"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13324" name=""/>
            <p:cNvGrpSpPr>
              <a:grpSpLocks/>
            </p:cNvGrpSpPr>
            <p:nvPr/>
          </p:nvGrpSpPr>
          <p:grpSpPr>
            <a:xfrm>
              <a:off x="548672" y="536448"/>
              <a:ext cx="8059378" cy="5772912"/>
              <a:chOff x="548640" y="536448"/>
              <a:chExt cy="5772912" cx="8058912"/>
            </a:xfrm>
          </p:grpSpPr>
          <p:pic>
            <p:nvPicPr>
              <p:cNvPr id="13322"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13323"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13325"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13326"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13315" name=""/>
          <p:cNvSpPr>
            <a:spLocks/>
          </p:cNvSpPr>
          <p:nvPr/>
        </p:nvSpPr>
        <p:spPr>
          <a:xfrm>
            <a:off x="1277938" y="3429000"/>
            <a:ext cx="6607175" cy="0"/>
          </a:xfrm>
          <a:prstGeom prst="line">
            <a:avLst/>
          </a:prstGeom>
          <a:noFill/>
          <a:ln w="15875" cap="rnd">
            <a:solidFill>
              <a:srgbClr val="83992a"/>
            </a:solidFill>
          </a:ln>
        </p:spPr>
        <p:txBody>
          <a:bodyPr wrap="none" rtlCol="0" anchor="ctr"/>
          <a:lstStyle/>
          <a:p>
            <a:pPr algn="ctr"/>
            <a:endParaRPr lang="zh-CN" altLang="en-US"/>
          </a:p>
        </p:txBody>
      </p:sp>
      <p:sp>
        <p:nvSpPr>
          <p:cNvPr id="13316"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13317"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3318"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2030-2133-587298610EC3}">
              <a:rPr lang="en-US" altLang="en-US" sz="1000" dirty="0">
                <a:latin charset="0" typeface="Garamond"/>
              </a:rPr>
              <a:t>Wednesday, October 16, 2019</a:t>
            </a:fld>
          </a:p>
        </p:txBody>
      </p:sp>
      <p:sp>
        <p:nvSpPr>
          <p:cNvPr id="13319"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13320"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2032-2133-587298610EC3}">
              <a:rPr lang="en-US" altLang="en-US" sz="1000" dirty="0">
                <a:latin charset="0" typeface="Garamond"/>
              </a:rPr>
              <a:t>137</a:t>
            </a:fld>
          </a:p>
        </p:txBody>
      </p:sp>
    </p:spTree>
  </p:cSld>
  <p:clrMap bg1="dk1" tx1="lt1" bg2="dk2" tx2="lt2" accent1="accent1" accent2="accent2" accent3="accent3" accent4="accent4" accent5="accent5" accent6="accent6" hlink="hlink" folHlink="folHlink"/>
  <p:sldLayoutIdLst>
    <p:sldLayoutId id="2147489256" r:id="rId6"/>
    <p:sldLayoutId id="2147489257" r:id="rId7"/>
    <p:sldLayoutId id="2147489258" r:id="rId8"/>
    <p:sldLayoutId id="2147489259" r:id="rId9"/>
    <p:sldLayoutId id="2147489260" r:id="rId10"/>
    <p:sldLayoutId id="2147489261" r:id="rId11"/>
    <p:sldLayoutId id="2147489262" r:id="rId12"/>
    <p:sldLayoutId id="2147489263" r:id="rId13"/>
    <p:sldLayoutId id="2147489264" r:id="rId14"/>
    <p:sldLayoutId id="2147489265" r:id="rId15"/>
    <p:sldLayoutId id="2147489266" r:id="rId16"/>
    <p:sldLayoutId id="2147489267" r:id="rId17"/>
  </p:sldLayoutIdLst>
  <p:txStyles>
    <p:titleStyle>
      <a:lvl1pPr indent="0" algn="ctr" fontAlgn="base" marL="0" eaLnBrk="0" hangingPunct="false" rtl="false">
        <a:lnSpc>
          <a:spcPct val="100000"/>
        </a:lnSpc>
        <a:spcBef>
          <a:spcPct val="0"/>
        </a:spcBef>
        <a:spcAft>
          <a:spcPct val="0"/>
        </a:spcAft>
        <a:buNone/>
        <a:defRPr sz="4000">
          <a:solidFill>
            <a:srgbClr val="262626"/>
          </a:solidFill>
          <a:latin charset="0" typeface="Garamond"/>
        </a:defRPr>
      </a:lvl1pPr>
    </p:titleStyle>
    <p:bodyStyle>
      <a:lvl1pPr indent="-285750" algn="l" fontAlgn="base" marL="285750" eaLnBrk="0" hangingPunct="false" rtl="false">
        <a:lnSpc>
          <a:spcPct val="100000"/>
        </a:lnSpc>
        <a:spcBef>
          <a:spcPct val="20000"/>
        </a:spcBef>
        <a:spcAft>
          <a:spcPts val="600"/>
        </a:spcAft>
        <a:buClr>
          <a:srgbClr val="83992a"/>
        </a:buClr>
        <a:buSzPct val="115000"/>
        <a:buFont charset="0" typeface="Arial"/>
        <a:buChar char="•"/>
        <a:defRPr sz="2400">
          <a:solidFill>
            <a:srgbClr val="262626"/>
          </a:solidFill>
          <a:latin charset="0" typeface="Garamond"/>
        </a:defRPr>
      </a:lvl1pPr>
      <a:lvl2pPr indent="-285750" algn="l" fontAlgn="base" marL="742950" eaLnBrk="0" hangingPunct="false" rtl="false">
        <a:lnSpc>
          <a:spcPct val="100000"/>
        </a:lnSpc>
        <a:spcBef>
          <a:spcPct val="20000"/>
        </a:spcBef>
        <a:spcAft>
          <a:spcPts val="600"/>
        </a:spcAft>
        <a:buClr>
          <a:srgbClr val="83992a"/>
        </a:buClr>
        <a:buSzPct val="115000"/>
        <a:buFont charset="0" typeface="Arial"/>
        <a:buChar char="•"/>
        <a:defRPr sz="2000">
          <a:solidFill>
            <a:srgbClr val="262626"/>
          </a:solidFill>
          <a:latin charset="0" typeface="Garamond"/>
        </a:defRPr>
      </a:lvl2pPr>
      <a:lvl3pPr indent="-285750" algn="l" fontAlgn="base" marL="1200150" eaLnBrk="0" hangingPunct="false" rtl="false">
        <a:lnSpc>
          <a:spcPct val="100000"/>
        </a:lnSpc>
        <a:spcBef>
          <a:spcPct val="20000"/>
        </a:spcBef>
        <a:spcAft>
          <a:spcPts val="600"/>
        </a:spcAft>
        <a:buClr>
          <a:srgbClr val="83992a"/>
        </a:buClr>
        <a:buSzPct val="115000"/>
        <a:buFont charset="0" typeface="Arial"/>
        <a:buChar char="•"/>
        <a:defRPr sz="1800">
          <a:solidFill>
            <a:srgbClr val="262626"/>
          </a:solidFill>
          <a:latin charset="0" typeface="Garamond"/>
        </a:defRPr>
      </a:lvl3pPr>
      <a:lvl4pPr indent="-171450" algn="l" fontAlgn="base" marL="1543050" eaLnBrk="0" hangingPunct="false" rtl="false">
        <a:lnSpc>
          <a:spcPct val="100000"/>
        </a:lnSpc>
        <a:spcBef>
          <a:spcPct val="20000"/>
        </a:spcBef>
        <a:spcAft>
          <a:spcPts val="600"/>
        </a:spcAft>
        <a:buClr>
          <a:srgbClr val="83992a"/>
        </a:buClr>
        <a:buSzPct val="115000"/>
        <a:buFont charset="0" typeface="Arial"/>
        <a:buChar char="•"/>
        <a:defRPr sz="1600">
          <a:solidFill>
            <a:srgbClr val="262626"/>
          </a:solidFill>
          <a:latin charset="0" typeface="Garamond"/>
        </a:defRPr>
      </a:lvl4pPr>
      <a:lvl5pPr indent="-171450" algn="l" fontAlgn="base" marL="2000250" eaLnBrk="0" hangingPunct="false" rtl="false">
        <a:lnSpc>
          <a:spcPct val="100000"/>
        </a:lnSpc>
        <a:spcBef>
          <a:spcPct val="20000"/>
        </a:spcBef>
        <a:spcAft>
          <a:spcPts val="600"/>
        </a:spcAft>
        <a:buClr>
          <a:srgbClr val="83992a"/>
        </a:buClr>
        <a:buSzPct val="115000"/>
        <a:buFont charset="0" typeface="Arial"/>
        <a:buChar char="•"/>
        <a:defRPr sz="1400">
          <a:solidFill>
            <a:srgbClr val="262626"/>
          </a:solidFill>
          <a:latin charset="0" typeface="Garamond"/>
        </a:defRPr>
      </a:lvl5pPr>
    </p:bodyStyle>
    <p:otherStyle>
      <a:lvl1pPr indent="0" algn="l" fontAlgn="base" marL="0" eaLnBrk="1" hangingPunct="true" rtl="false">
        <a:lnSpc>
          <a:spcPct val="100000"/>
        </a:lnSpc>
        <a:spcBef>
          <a:spcPct val="0"/>
        </a:spcBef>
        <a:spcAft>
          <a:spcPct val="0"/>
        </a:spcAft>
        <a:buNone/>
        <a:defRPr sz="1800">
          <a:solidFill>
            <a:srgbClr val="000000"/>
          </a:solidFill>
          <a:latin charset="0" typeface="Garamond"/>
        </a:defRPr>
      </a:lvl1pPr>
      <a:lvl2pPr indent="0" algn="l" fontAlgn="base" marL="457200" eaLnBrk="1" hangingPunct="true" rtl="false">
        <a:lnSpc>
          <a:spcPct val="100000"/>
        </a:lnSpc>
        <a:spcBef>
          <a:spcPct val="0"/>
        </a:spcBef>
        <a:spcAft>
          <a:spcPct val="0"/>
        </a:spcAft>
        <a:buNone/>
        <a:defRPr sz="1800">
          <a:solidFill>
            <a:srgbClr val="000000"/>
          </a:solidFill>
          <a:latin charset="0" typeface="Garamond"/>
        </a:defRPr>
      </a:lvl2pPr>
      <a:lvl3pPr indent="0" algn="l" fontAlgn="base" marL="914400" eaLnBrk="1" hangingPunct="true" rtl="false">
        <a:lnSpc>
          <a:spcPct val="100000"/>
        </a:lnSpc>
        <a:spcBef>
          <a:spcPct val="0"/>
        </a:spcBef>
        <a:spcAft>
          <a:spcPct val="0"/>
        </a:spcAft>
        <a:buNone/>
        <a:defRPr sz="1800">
          <a:solidFill>
            <a:srgbClr val="000000"/>
          </a:solidFill>
          <a:latin charset="0" typeface="Garamond"/>
        </a:defRPr>
      </a:lvl3pPr>
      <a:lvl4pPr indent="0" algn="l" fontAlgn="base" marL="1371600" eaLnBrk="1" hangingPunct="true" rtl="false">
        <a:lnSpc>
          <a:spcPct val="100000"/>
        </a:lnSpc>
        <a:spcBef>
          <a:spcPct val="0"/>
        </a:spcBef>
        <a:spcAft>
          <a:spcPct val="0"/>
        </a:spcAft>
        <a:buNone/>
        <a:defRPr sz="1800">
          <a:solidFill>
            <a:srgbClr val="000000"/>
          </a:solidFill>
          <a:latin charset="0" typeface="Garamond"/>
        </a:defRPr>
      </a:lvl4pPr>
      <a:lvl5pPr indent="0" algn="l" fontAlgn="base" marL="1828800" eaLnBrk="1" hangingPunct="true" rtl="false">
        <a:lnSpc>
          <a:spcPct val="100000"/>
        </a:lnSpc>
        <a:spcBef>
          <a:spcPct val="0"/>
        </a:spcBef>
        <a:spcAft>
          <a:spcPct val="0"/>
        </a:spcAft>
        <a:buNone/>
        <a:defRPr sz="1800">
          <a:solidFill>
            <a:srgbClr val="000000"/>
          </a:solidFill>
          <a:latin charset="0" typeface="Garamond"/>
        </a:defRPr>
      </a:lvl5pPr>
    </p:otherStyle>
  </p:txStyles>
</p:sldMaster>
</file>

<file path=ppt/slideMasters/slideMaster1134.xml><?xml version="1.0" encoding="utf-8"?>
<p:sldMaster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14336" name=""/>
        <p:cNvGrpSpPr>
          <a:grpSpLocks/>
        </p:cNvGrpSpPr>
        <p:nvPr/>
      </p:nvGrpSpPr>
      <p:grpSpPr>
        <a:xfrm/>
      </p:grpSpPr>
      <p:grpSp>
        <p:nvGrpSpPr>
          <p:cNvPr id="14338" name=""/>
          <p:cNvGrpSpPr>
            <a:grpSpLocks noChangeAspect="0"/>
          </p:cNvGrpSpPr>
          <p:nvPr/>
        </p:nvGrpSpPr>
        <p:grpSpPr>
          <a:xfrm>
            <a:off x="0" y="0"/>
            <a:ext cx="9151938" cy="6858000"/>
            <a:chOff x="0" y="0"/>
            <a:chExt cy="6858000" cx="9152467"/>
          </a:xfrm>
        </p:grpSpPr>
        <p:pic>
          <p:nvPicPr>
            <p:cNvPr id="14345"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14348" name=""/>
            <p:cNvGrpSpPr>
              <a:grpSpLocks/>
            </p:cNvGrpSpPr>
            <p:nvPr/>
          </p:nvGrpSpPr>
          <p:grpSpPr>
            <a:xfrm>
              <a:off x="548672" y="536448"/>
              <a:ext cx="8059378" cy="5772912"/>
              <a:chOff x="548640" y="536448"/>
              <a:chExt cy="5772912" cx="8058912"/>
            </a:xfrm>
          </p:grpSpPr>
          <p:pic>
            <p:nvPicPr>
              <p:cNvPr id="14346"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14347"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14349"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14350"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14339" name=""/>
          <p:cNvSpPr>
            <a:spLocks/>
          </p:cNvSpPr>
          <p:nvPr/>
        </p:nvSpPr>
        <p:spPr>
          <a:xfrm>
            <a:off x="1277938" y="2354263"/>
            <a:ext cx="6607175" cy="0"/>
          </a:xfrm>
          <a:prstGeom prst="line">
            <a:avLst/>
          </a:prstGeom>
          <a:noFill/>
          <a:ln w="15875" cap="rnd">
            <a:solidFill>
              <a:srgbClr val="83992a"/>
            </a:solidFill>
          </a:ln>
        </p:spPr>
        <p:txBody>
          <a:bodyPr wrap="none" rtlCol="0" anchor="ctr"/>
          <a:lstStyle/>
          <a:p>
            <a:pPr algn="ctr"/>
            <a:endParaRPr lang="zh-CN" altLang="en-US"/>
          </a:p>
        </p:txBody>
      </p:sp>
      <p:sp>
        <p:nvSpPr>
          <p:cNvPr id="14340"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14341"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342"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3054-2134-587298610EC3}">
              <a:rPr lang="en-US" altLang="en-US" sz="1000" dirty="0">
                <a:latin charset="0" typeface="Garamond"/>
              </a:rPr>
              <a:t>Wednesday, October 16, 2019</a:t>
            </a:fld>
          </a:p>
        </p:txBody>
      </p:sp>
      <p:sp>
        <p:nvSpPr>
          <p:cNvPr id="14343"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14344"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3056-2134-587298610EC3}">
              <a:rPr lang="en-US" altLang="en-US" sz="1000" dirty="0">
                <a:latin charset="0" typeface="Garamond"/>
              </a:rPr>
              <a:t>137</a:t>
            </a:fld>
          </a:p>
        </p:txBody>
      </p:sp>
    </p:spTree>
  </p:cSld>
  <p:clrMap bg1="dk1" tx1="lt1" bg2="dk2" tx2="lt2" accent1="accent1" accent2="accent2" accent3="accent3" accent4="accent4" accent5="accent5" accent6="accent6" hlink="hlink" folHlink="folHlink"/>
  <p:sldLayoutIdLst>
    <p:sldLayoutId id="2147489268" r:id="rId6"/>
    <p:sldLayoutId id="2147489269" r:id="rId7"/>
    <p:sldLayoutId id="2147489270" r:id="rId8"/>
    <p:sldLayoutId id="2147489271" r:id="rId9"/>
    <p:sldLayoutId id="2147489272" r:id="rId10"/>
    <p:sldLayoutId id="2147489273" r:id="rId11"/>
    <p:sldLayoutId id="2147489274" r:id="rId12"/>
    <p:sldLayoutId id="2147489275" r:id="rId13"/>
    <p:sldLayoutId id="2147489276" r:id="rId14"/>
    <p:sldLayoutId id="2147489277" r:id="rId15"/>
    <p:sldLayoutId id="2147489278" r:id="rId16"/>
    <p:sldLayoutId id="2147489279" r:id="rId17"/>
  </p:sldLayoutIdLst>
  <p:txStyles>
    <p:titleStyle>
      <a:lvl1pPr indent="0" algn="ctr" fontAlgn="base" marL="0" eaLnBrk="0" hangingPunct="false" rtl="false">
        <a:lnSpc>
          <a:spcPct val="100000"/>
        </a:lnSpc>
        <a:spcBef>
          <a:spcPct val="0"/>
        </a:spcBef>
        <a:spcAft>
          <a:spcPct val="0"/>
        </a:spcAft>
        <a:buNone/>
        <a:defRPr sz="4000">
          <a:solidFill>
            <a:srgbClr val="262626"/>
          </a:solidFill>
          <a:latin charset="0" typeface="Garamond"/>
        </a:defRPr>
      </a:lvl1pPr>
    </p:titleStyle>
    <p:bodyStyle>
      <a:lvl1pPr indent="-285750" algn="l" fontAlgn="base" marL="285750" eaLnBrk="0" hangingPunct="false" rtl="false">
        <a:lnSpc>
          <a:spcPct val="100000"/>
        </a:lnSpc>
        <a:spcBef>
          <a:spcPct val="20000"/>
        </a:spcBef>
        <a:spcAft>
          <a:spcPts val="600"/>
        </a:spcAft>
        <a:buClr>
          <a:srgbClr val="83992a"/>
        </a:buClr>
        <a:buSzPct val="115000"/>
        <a:buFont charset="0" typeface="Arial"/>
        <a:buChar char="•"/>
        <a:defRPr sz="2400">
          <a:solidFill>
            <a:srgbClr val="262626"/>
          </a:solidFill>
          <a:latin charset="0" typeface="Garamond"/>
        </a:defRPr>
      </a:lvl1pPr>
      <a:lvl2pPr indent="-285750" algn="l" fontAlgn="base" marL="742950" eaLnBrk="0" hangingPunct="false" rtl="false">
        <a:lnSpc>
          <a:spcPct val="100000"/>
        </a:lnSpc>
        <a:spcBef>
          <a:spcPct val="20000"/>
        </a:spcBef>
        <a:spcAft>
          <a:spcPts val="600"/>
        </a:spcAft>
        <a:buClr>
          <a:srgbClr val="83992a"/>
        </a:buClr>
        <a:buSzPct val="115000"/>
        <a:buFont charset="0" typeface="Arial"/>
        <a:buChar char="•"/>
        <a:defRPr sz="2000">
          <a:solidFill>
            <a:srgbClr val="262626"/>
          </a:solidFill>
          <a:latin charset="0" typeface="Garamond"/>
        </a:defRPr>
      </a:lvl2pPr>
      <a:lvl3pPr indent="-285750" algn="l" fontAlgn="base" marL="1200150" eaLnBrk="0" hangingPunct="false" rtl="false">
        <a:lnSpc>
          <a:spcPct val="100000"/>
        </a:lnSpc>
        <a:spcBef>
          <a:spcPct val="20000"/>
        </a:spcBef>
        <a:spcAft>
          <a:spcPts val="600"/>
        </a:spcAft>
        <a:buClr>
          <a:srgbClr val="83992a"/>
        </a:buClr>
        <a:buSzPct val="115000"/>
        <a:buFont charset="0" typeface="Arial"/>
        <a:buChar char="•"/>
        <a:defRPr sz="1800">
          <a:solidFill>
            <a:srgbClr val="262626"/>
          </a:solidFill>
          <a:latin charset="0" typeface="Garamond"/>
        </a:defRPr>
      </a:lvl3pPr>
      <a:lvl4pPr indent="-171450" algn="l" fontAlgn="base" marL="1543050" eaLnBrk="0" hangingPunct="false" rtl="false">
        <a:lnSpc>
          <a:spcPct val="100000"/>
        </a:lnSpc>
        <a:spcBef>
          <a:spcPct val="20000"/>
        </a:spcBef>
        <a:spcAft>
          <a:spcPts val="600"/>
        </a:spcAft>
        <a:buClr>
          <a:srgbClr val="83992a"/>
        </a:buClr>
        <a:buSzPct val="115000"/>
        <a:buFont charset="0" typeface="Arial"/>
        <a:buChar char="•"/>
        <a:defRPr sz="1600">
          <a:solidFill>
            <a:srgbClr val="262626"/>
          </a:solidFill>
          <a:latin charset="0" typeface="Garamond"/>
        </a:defRPr>
      </a:lvl4pPr>
      <a:lvl5pPr indent="-171450" algn="l" fontAlgn="base" marL="2000250" eaLnBrk="0" hangingPunct="false" rtl="false">
        <a:lnSpc>
          <a:spcPct val="100000"/>
        </a:lnSpc>
        <a:spcBef>
          <a:spcPct val="20000"/>
        </a:spcBef>
        <a:spcAft>
          <a:spcPts val="600"/>
        </a:spcAft>
        <a:buClr>
          <a:srgbClr val="83992a"/>
        </a:buClr>
        <a:buSzPct val="115000"/>
        <a:buFont charset="0" typeface="Arial"/>
        <a:buChar char="•"/>
        <a:defRPr sz="1400">
          <a:solidFill>
            <a:srgbClr val="262626"/>
          </a:solidFill>
          <a:latin charset="0" typeface="Garamond"/>
        </a:defRPr>
      </a:lvl5pPr>
    </p:bodyStyle>
    <p:otherStyle>
      <a:lvl1pPr indent="0" algn="l" fontAlgn="base" marL="0" eaLnBrk="1" hangingPunct="true" rtl="false">
        <a:lnSpc>
          <a:spcPct val="100000"/>
        </a:lnSpc>
        <a:spcBef>
          <a:spcPct val="0"/>
        </a:spcBef>
        <a:spcAft>
          <a:spcPct val="0"/>
        </a:spcAft>
        <a:buNone/>
        <a:defRPr sz="1800">
          <a:solidFill>
            <a:srgbClr val="000000"/>
          </a:solidFill>
          <a:latin charset="0" typeface="Garamond"/>
        </a:defRPr>
      </a:lvl1pPr>
      <a:lvl2pPr indent="0" algn="l" fontAlgn="base" marL="457200" eaLnBrk="1" hangingPunct="true" rtl="false">
        <a:lnSpc>
          <a:spcPct val="100000"/>
        </a:lnSpc>
        <a:spcBef>
          <a:spcPct val="0"/>
        </a:spcBef>
        <a:spcAft>
          <a:spcPct val="0"/>
        </a:spcAft>
        <a:buNone/>
        <a:defRPr sz="1800">
          <a:solidFill>
            <a:srgbClr val="000000"/>
          </a:solidFill>
          <a:latin charset="0" typeface="Garamond"/>
        </a:defRPr>
      </a:lvl2pPr>
      <a:lvl3pPr indent="0" algn="l" fontAlgn="base" marL="914400" eaLnBrk="1" hangingPunct="true" rtl="false">
        <a:lnSpc>
          <a:spcPct val="100000"/>
        </a:lnSpc>
        <a:spcBef>
          <a:spcPct val="0"/>
        </a:spcBef>
        <a:spcAft>
          <a:spcPct val="0"/>
        </a:spcAft>
        <a:buNone/>
        <a:defRPr sz="1800">
          <a:solidFill>
            <a:srgbClr val="000000"/>
          </a:solidFill>
          <a:latin charset="0" typeface="Garamond"/>
        </a:defRPr>
      </a:lvl3pPr>
      <a:lvl4pPr indent="0" algn="l" fontAlgn="base" marL="1371600" eaLnBrk="1" hangingPunct="true" rtl="false">
        <a:lnSpc>
          <a:spcPct val="100000"/>
        </a:lnSpc>
        <a:spcBef>
          <a:spcPct val="0"/>
        </a:spcBef>
        <a:spcAft>
          <a:spcPct val="0"/>
        </a:spcAft>
        <a:buNone/>
        <a:defRPr sz="1800">
          <a:solidFill>
            <a:srgbClr val="000000"/>
          </a:solidFill>
          <a:latin charset="0" typeface="Garamond"/>
        </a:defRPr>
      </a:lvl4pPr>
      <a:lvl5pPr indent="0" algn="l" fontAlgn="base" marL="1828800" eaLnBrk="1" hangingPunct="true" rtl="false">
        <a:lnSpc>
          <a:spcPct val="100000"/>
        </a:lnSpc>
        <a:spcBef>
          <a:spcPct val="0"/>
        </a:spcBef>
        <a:spcAft>
          <a:spcPct val="0"/>
        </a:spcAft>
        <a:buNone/>
        <a:defRPr sz="1800">
          <a:solidFill>
            <a:srgbClr val="000000"/>
          </a:solidFill>
          <a:latin charset="0" typeface="Garamond"/>
        </a:defRPr>
      </a:lvl5pPr>
    </p:otherStyle>
  </p:txStyles>
</p:sldMaster>
</file>

<file path=ppt/slideMasters/slideMaster1135.xml><?xml version="1.0" encoding="utf-8"?>
<p:sldMaster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15360" name=""/>
        <p:cNvGrpSpPr>
          <a:grpSpLocks/>
        </p:cNvGrpSpPr>
        <p:nvPr/>
      </p:nvGrpSpPr>
      <p:grpSpPr>
        <a:xfrm/>
      </p:grpSpPr>
      <p:grpSp>
        <p:nvGrpSpPr>
          <p:cNvPr id="15362" name=""/>
          <p:cNvGrpSpPr>
            <a:grpSpLocks noChangeAspect="0"/>
          </p:cNvGrpSpPr>
          <p:nvPr/>
        </p:nvGrpSpPr>
        <p:grpSpPr>
          <a:xfrm>
            <a:off x="0" y="0"/>
            <a:ext cx="9151938" cy="6858000"/>
            <a:chOff x="0" y="0"/>
            <a:chExt cy="6858000" cx="9152467"/>
          </a:xfrm>
        </p:grpSpPr>
        <p:pic>
          <p:nvPicPr>
            <p:cNvPr id="15369"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15372" name=""/>
            <p:cNvGrpSpPr>
              <a:grpSpLocks/>
            </p:cNvGrpSpPr>
            <p:nvPr/>
          </p:nvGrpSpPr>
          <p:grpSpPr>
            <a:xfrm>
              <a:off x="548672" y="536448"/>
              <a:ext cx="8059378" cy="5772912"/>
              <a:chOff x="548640" y="536448"/>
              <a:chExt cy="5772912" cx="8058912"/>
            </a:xfrm>
          </p:grpSpPr>
          <p:pic>
            <p:nvPicPr>
              <p:cNvPr id="15370"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15371"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15373"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15374"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15363" name=""/>
          <p:cNvSpPr>
            <a:spLocks/>
          </p:cNvSpPr>
          <p:nvPr/>
        </p:nvSpPr>
        <p:spPr>
          <a:xfrm>
            <a:off x="6245225" y="906463"/>
            <a:ext cx="0" cy="4968875"/>
          </a:xfrm>
          <a:prstGeom prst="line">
            <a:avLst/>
          </a:prstGeom>
          <a:noFill/>
          <a:ln w="15875" cap="rnd">
            <a:solidFill>
              <a:srgbClr val="83992a"/>
            </a:solidFill>
          </a:ln>
        </p:spPr>
        <p:txBody>
          <a:bodyPr wrap="none" rtlCol="0" anchor="ctr"/>
          <a:lstStyle/>
          <a:p>
            <a:pPr algn="ctr"/>
            <a:endParaRPr lang="zh-CN" altLang="en-US"/>
          </a:p>
        </p:txBody>
      </p:sp>
      <p:sp>
        <p:nvSpPr>
          <p:cNvPr id="15364"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15365"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366"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4078-2135-587298610EC3}">
              <a:rPr lang="en-US" altLang="en-US" sz="1000" dirty="0">
                <a:latin charset="0" typeface="Garamond"/>
              </a:rPr>
              <a:t>Wednesday, October 16, 2019</a:t>
            </a:fld>
          </a:p>
        </p:txBody>
      </p:sp>
      <p:sp>
        <p:nvSpPr>
          <p:cNvPr id="15367"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15368"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4080-2135-587298610EC3}">
              <a:rPr lang="en-US" altLang="en-US" sz="1000" dirty="0">
                <a:latin charset="0" typeface="Garamond"/>
              </a:rPr>
              <a:t>137</a:t>
            </a:fld>
          </a:p>
        </p:txBody>
      </p:sp>
    </p:spTree>
  </p:cSld>
  <p:clrMap bg1="dk1" tx1="lt1" bg2="dk2" tx2="lt2" accent1="accent1" accent2="accent2" accent3="accent3" accent4="accent4" accent5="accent5" accent6="accent6" hlink="hlink" folHlink="folHlink"/>
  <p:sldLayoutIdLst>
    <p:sldLayoutId id="2147489280" r:id="rId6"/>
    <p:sldLayoutId id="2147489281" r:id="rId7"/>
    <p:sldLayoutId id="2147489282" r:id="rId8"/>
    <p:sldLayoutId id="2147489283" r:id="rId9"/>
    <p:sldLayoutId id="2147489284" r:id="rId10"/>
    <p:sldLayoutId id="2147489285" r:id="rId11"/>
    <p:sldLayoutId id="2147489286" r:id="rId12"/>
    <p:sldLayoutId id="2147489287" r:id="rId13"/>
    <p:sldLayoutId id="2147489288" r:id="rId14"/>
    <p:sldLayoutId id="2147489289" r:id="rId15"/>
    <p:sldLayoutId id="2147489290" r:id="rId16"/>
    <p:sldLayoutId id="2147489291" r:id="rId17"/>
  </p:sldLayoutIdLst>
  <p:txStyles>
    <p:titleStyle>
      <a:lvl1pPr indent="0" algn="ctr" fontAlgn="base" marL="0" eaLnBrk="0" hangingPunct="false" rtl="false">
        <a:lnSpc>
          <a:spcPct val="100000"/>
        </a:lnSpc>
        <a:spcBef>
          <a:spcPct val="0"/>
        </a:spcBef>
        <a:spcAft>
          <a:spcPct val="0"/>
        </a:spcAft>
        <a:buNone/>
        <a:defRPr sz="4000">
          <a:solidFill>
            <a:srgbClr val="262626"/>
          </a:solidFill>
          <a:latin charset="0" typeface="Garamond"/>
        </a:defRPr>
      </a:lvl1pPr>
    </p:titleStyle>
    <p:bodyStyle>
      <a:lvl1pPr indent="-285750" algn="l" fontAlgn="base" marL="285750" eaLnBrk="0" hangingPunct="false" rtl="false">
        <a:lnSpc>
          <a:spcPct val="100000"/>
        </a:lnSpc>
        <a:spcBef>
          <a:spcPct val="20000"/>
        </a:spcBef>
        <a:spcAft>
          <a:spcPts val="600"/>
        </a:spcAft>
        <a:buClr>
          <a:srgbClr val="83992a"/>
        </a:buClr>
        <a:buSzPct val="115000"/>
        <a:buFont charset="0" typeface="Arial"/>
        <a:buChar char="•"/>
        <a:defRPr sz="2400">
          <a:solidFill>
            <a:srgbClr val="262626"/>
          </a:solidFill>
          <a:latin charset="0" typeface="Garamond"/>
        </a:defRPr>
      </a:lvl1pPr>
      <a:lvl2pPr indent="-285750" algn="l" fontAlgn="base" marL="742950" eaLnBrk="0" hangingPunct="false" rtl="false">
        <a:lnSpc>
          <a:spcPct val="100000"/>
        </a:lnSpc>
        <a:spcBef>
          <a:spcPct val="20000"/>
        </a:spcBef>
        <a:spcAft>
          <a:spcPts val="600"/>
        </a:spcAft>
        <a:buClr>
          <a:srgbClr val="83992a"/>
        </a:buClr>
        <a:buSzPct val="115000"/>
        <a:buFont charset="0" typeface="Arial"/>
        <a:buChar char="•"/>
        <a:defRPr sz="2000">
          <a:solidFill>
            <a:srgbClr val="262626"/>
          </a:solidFill>
          <a:latin charset="0" typeface="Garamond"/>
        </a:defRPr>
      </a:lvl2pPr>
      <a:lvl3pPr indent="-285750" algn="l" fontAlgn="base" marL="1200150" eaLnBrk="0" hangingPunct="false" rtl="false">
        <a:lnSpc>
          <a:spcPct val="100000"/>
        </a:lnSpc>
        <a:spcBef>
          <a:spcPct val="20000"/>
        </a:spcBef>
        <a:spcAft>
          <a:spcPts val="600"/>
        </a:spcAft>
        <a:buClr>
          <a:srgbClr val="83992a"/>
        </a:buClr>
        <a:buSzPct val="115000"/>
        <a:buFont charset="0" typeface="Arial"/>
        <a:buChar char="•"/>
        <a:defRPr sz="1800">
          <a:solidFill>
            <a:srgbClr val="262626"/>
          </a:solidFill>
          <a:latin charset="0" typeface="Garamond"/>
        </a:defRPr>
      </a:lvl3pPr>
      <a:lvl4pPr indent="-171450" algn="l" fontAlgn="base" marL="1543050" eaLnBrk="0" hangingPunct="false" rtl="false">
        <a:lnSpc>
          <a:spcPct val="100000"/>
        </a:lnSpc>
        <a:spcBef>
          <a:spcPct val="20000"/>
        </a:spcBef>
        <a:spcAft>
          <a:spcPts val="600"/>
        </a:spcAft>
        <a:buClr>
          <a:srgbClr val="83992a"/>
        </a:buClr>
        <a:buSzPct val="115000"/>
        <a:buFont charset="0" typeface="Arial"/>
        <a:buChar char="•"/>
        <a:defRPr sz="1600">
          <a:solidFill>
            <a:srgbClr val="262626"/>
          </a:solidFill>
          <a:latin charset="0" typeface="Garamond"/>
        </a:defRPr>
      </a:lvl4pPr>
      <a:lvl5pPr indent="-171450" algn="l" fontAlgn="base" marL="2000250" eaLnBrk="0" hangingPunct="false" rtl="false">
        <a:lnSpc>
          <a:spcPct val="100000"/>
        </a:lnSpc>
        <a:spcBef>
          <a:spcPct val="20000"/>
        </a:spcBef>
        <a:spcAft>
          <a:spcPts val="600"/>
        </a:spcAft>
        <a:buClr>
          <a:srgbClr val="83992a"/>
        </a:buClr>
        <a:buSzPct val="115000"/>
        <a:buFont charset="0" typeface="Arial"/>
        <a:buChar char="•"/>
        <a:defRPr sz="1400">
          <a:solidFill>
            <a:srgbClr val="262626"/>
          </a:solidFill>
          <a:latin charset="0" typeface="Garamond"/>
        </a:defRPr>
      </a:lvl5pPr>
    </p:bodyStyle>
    <p:otherStyle>
      <a:lvl1pPr indent="0" algn="l" fontAlgn="base" marL="0" eaLnBrk="1" hangingPunct="true" rtl="false">
        <a:lnSpc>
          <a:spcPct val="100000"/>
        </a:lnSpc>
        <a:spcBef>
          <a:spcPct val="0"/>
        </a:spcBef>
        <a:spcAft>
          <a:spcPct val="0"/>
        </a:spcAft>
        <a:buNone/>
        <a:defRPr sz="1800">
          <a:solidFill>
            <a:srgbClr val="000000"/>
          </a:solidFill>
          <a:latin charset="0" typeface="Garamond"/>
        </a:defRPr>
      </a:lvl1pPr>
      <a:lvl2pPr indent="0" algn="l" fontAlgn="base" marL="457200" eaLnBrk="1" hangingPunct="true" rtl="false">
        <a:lnSpc>
          <a:spcPct val="100000"/>
        </a:lnSpc>
        <a:spcBef>
          <a:spcPct val="0"/>
        </a:spcBef>
        <a:spcAft>
          <a:spcPct val="0"/>
        </a:spcAft>
        <a:buNone/>
        <a:defRPr sz="1800">
          <a:solidFill>
            <a:srgbClr val="000000"/>
          </a:solidFill>
          <a:latin charset="0" typeface="Garamond"/>
        </a:defRPr>
      </a:lvl2pPr>
      <a:lvl3pPr indent="0" algn="l" fontAlgn="base" marL="914400" eaLnBrk="1" hangingPunct="true" rtl="false">
        <a:lnSpc>
          <a:spcPct val="100000"/>
        </a:lnSpc>
        <a:spcBef>
          <a:spcPct val="0"/>
        </a:spcBef>
        <a:spcAft>
          <a:spcPct val="0"/>
        </a:spcAft>
        <a:buNone/>
        <a:defRPr sz="1800">
          <a:solidFill>
            <a:srgbClr val="000000"/>
          </a:solidFill>
          <a:latin charset="0" typeface="Garamond"/>
        </a:defRPr>
      </a:lvl3pPr>
      <a:lvl4pPr indent="0" algn="l" fontAlgn="base" marL="1371600" eaLnBrk="1" hangingPunct="true" rtl="false">
        <a:lnSpc>
          <a:spcPct val="100000"/>
        </a:lnSpc>
        <a:spcBef>
          <a:spcPct val="0"/>
        </a:spcBef>
        <a:spcAft>
          <a:spcPct val="0"/>
        </a:spcAft>
        <a:buNone/>
        <a:defRPr sz="1800">
          <a:solidFill>
            <a:srgbClr val="000000"/>
          </a:solidFill>
          <a:latin charset="0" typeface="Garamond"/>
        </a:defRPr>
      </a:lvl4pPr>
      <a:lvl5pPr indent="0" algn="l" fontAlgn="base" marL="1828800" eaLnBrk="1" hangingPunct="true" rtl="false">
        <a:lnSpc>
          <a:spcPct val="100000"/>
        </a:lnSpc>
        <a:spcBef>
          <a:spcPct val="0"/>
        </a:spcBef>
        <a:spcAft>
          <a:spcPct val="0"/>
        </a:spcAft>
        <a:buNone/>
        <a:defRPr sz="1800">
          <a:solidFill>
            <a:srgbClr val="000000"/>
          </a:solidFill>
          <a:latin charset="0" typeface="Garamond"/>
        </a:defRPr>
      </a:lvl5pPr>
    </p:otherStyle>
  </p:txStyles>
</p:sldMaster>
</file>

<file path=ppt/slideMasters/slideMaster706.xml><?xml version="1.0" encoding="utf-8"?>
<p:sldMaster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blipFill rotWithShape="0">
          <a:blip r:embed="rID1">
            <a:extLst/>
          </a:blip>
          <a:srcRect/>
          <a:stretch>
            <a:fillRect/>
          </a:stretch>
        </a:blipFill>
      </p:bgPr>
    </p:bg>
    <p:spTree>
      <p:nvGrpSpPr>
        <p:cNvPr id="1024" name=""/>
        <p:cNvGrpSpPr>
          <a:grpSpLocks/>
        </p:cNvGrpSpPr>
        <p:nvPr/>
      </p:nvGrpSpPr>
      <p:grpSpPr>
        <a:xfrm/>
      </p:grpSpPr>
      <p:grpSp>
        <p:nvGrpSpPr>
          <p:cNvPr id="1026" name=""/>
          <p:cNvGrpSpPr>
            <a:grpSpLocks noChangeAspect="0"/>
          </p:cNvGrpSpPr>
          <p:nvPr/>
        </p:nvGrpSpPr>
        <p:grpSpPr>
          <a:xfrm>
            <a:off x="0" y="0"/>
            <a:ext cx="9151938" cy="6858000"/>
            <a:chOff x="0" y="0"/>
            <a:chExt cy="6858000" cx="9152467"/>
          </a:xfrm>
        </p:grpSpPr>
        <p:pic>
          <p:nvPicPr>
            <p:cNvPr id="1032" name=""/>
            <p:cNvPicPr>
              <a:picLocks noChangeAspect="1"/>
            </p:cNvPicPr>
            <p:nvPr/>
          </p:nvPicPr>
          <p:blipFill>
            <a:blip r:embed="rID2">
              <a:extLst/>
            </a:blip>
            <a:srcRect/>
            <a:stretch>
              <a:fillRect/>
            </a:stretch>
          </p:blipFill>
          <p:spPr>
            <a:xfrm>
              <a:off x="0" y="0"/>
              <a:ext cx="9144000" cy="6858000"/>
            </a:xfrm>
            <a:prstGeom prst="rect">
              <a:avLst/>
            </a:prstGeom>
            <a:noFill/>
            <a:ln>
              <a:noFill/>
            </a:ln>
          </p:spPr>
        </p:pic>
        <p:grpSp>
          <p:nvGrpSpPr>
            <p:cNvPr id="1035" name=""/>
            <p:cNvGrpSpPr>
              <a:grpSpLocks/>
            </p:cNvGrpSpPr>
            <p:nvPr/>
          </p:nvGrpSpPr>
          <p:grpSpPr>
            <a:xfrm>
              <a:off x="548672" y="536448"/>
              <a:ext cx="8059378" cy="5772912"/>
              <a:chOff x="548640" y="536448"/>
              <a:chExt cy="5772912" cx="8058912"/>
            </a:xfrm>
          </p:grpSpPr>
          <p:pic>
            <p:nvPicPr>
              <p:cNvPr id="1033" name=""/>
              <p:cNvPicPr>
                <a:picLocks noChangeAspect="0"/>
              </p:cNvPicPr>
              <p:nvPr/>
            </p:nvPicPr>
            <p:blipFill>
              <a:blip r:embed="rID3">
                <a:extLst/>
              </a:blip>
              <a:srcRect/>
              <a:stretch>
                <a:fillRect/>
              </a:stretch>
            </p:blipFill>
            <p:spPr>
              <a:xfrm>
                <a:off x="548640" y="536448"/>
                <a:ext cx="8058912" cy="5772912"/>
              </a:xfrm>
              <a:prstGeom prst="rect">
                <a:avLst/>
              </a:prstGeom>
              <a:ln/>
            </p:spPr>
          </p:pic>
          <p:sp>
            <p:nvSpPr>
              <p:cNvPr id="1034" name=""/>
              <p:cNvSpPr txBox="1">
                <a:spLocks/>
              </p:cNvSpPr>
              <p:nvPr/>
            </p:nvSpPr>
            <p:spPr>
              <a:xfrm>
                <a:off x="553856" y="542807"/>
                <a:ext cx="8039311" cy="5756392"/>
              </a:xfrm>
              <a:prstGeom prst="rect">
                <a:avLst/>
              </a:prstGeom>
              <a:noFill/>
              <a:ln>
                <a:noFill/>
              </a:ln>
            </p:spPr>
            <p:txBody>
              <a:bodyPr wrap="none" rtlCol="0" anchor="ctr"/>
              <a:lstStyle/>
              <a:p>
                <a:pPr algn="ctr"/>
                <a:endParaRPr lang="zh-CN" altLang="en-US"/>
              </a:p>
            </p:txBody>
          </p:sp>
        </p:grpSp>
        <p:pic>
          <p:nvPicPr>
            <p:cNvPr id="1036" name=""/>
            <p:cNvPicPr>
              <a:picLocks noChangeAspect="1"/>
            </p:cNvPicPr>
            <p:nvPr/>
          </p:nvPicPr>
          <p:blipFill>
            <a:blip r:embed="rID4">
              <a:extLst/>
            </a:blip>
            <a:srcRect r="14239" l="1"/>
            <a:stretch>
              <a:fillRect/>
            </a:stretch>
          </p:blipFill>
          <p:spPr>
            <a:xfrm>
              <a:off x="0" y="3128434"/>
              <a:ext cx="685800" cy="606425"/>
            </a:xfrm>
            <a:prstGeom prst="rect">
              <a:avLst/>
            </a:prstGeom>
            <a:noFill/>
            <a:ln>
              <a:noFill/>
            </a:ln>
          </p:spPr>
        </p:pic>
        <p:pic>
          <p:nvPicPr>
            <p:cNvPr id="1037" name=""/>
            <p:cNvPicPr>
              <a:picLocks noChangeAspect="1"/>
            </p:cNvPicPr>
            <p:nvPr/>
          </p:nvPicPr>
          <p:blipFill>
            <a:blip r:embed="rID4">
              <a:extLst/>
            </a:blip>
            <a:srcRect r="14239" l="1"/>
            <a:stretch>
              <a:fillRect/>
            </a:stretch>
          </p:blipFill>
          <p:spPr>
            <a:xfrm>
              <a:off x="8466667" y="3128434"/>
              <a:ext cx="685800" cy="606425"/>
            </a:xfrm>
            <a:prstGeom prst="rect">
              <a:avLst/>
            </a:prstGeom>
            <a:noFill/>
            <a:ln>
              <a:noFill/>
            </a:ln>
          </p:spPr>
        </p:pic>
      </p:grpSp>
      <p:sp>
        <p:nvSpPr>
          <p:cNvPr id="1027" name=""/>
          <p:cNvSpPr>
            <a:spLocks noGrp="1" noChangeAspect="0"/>
          </p:cNvSpPr>
          <p:nvPr>
            <p:ph type="title" sz="full" idx="4294967295"/>
          </p:nvPr>
        </p:nvSpPr>
        <p:spPr>
          <a:xfrm>
            <a:off x="1176338" y="915988"/>
            <a:ext cx="6799262" cy="1303337"/>
          </a:xfrm>
          <a:prstGeom prst="rect">
            <a:avLst/>
          </a:prstGeom>
          <a:noFill/>
          <a:ln>
            <a:noFill/>
          </a:ln>
        </p:spPr>
        <p:txBody>
          <a:bodyPr anchor="ctr"/>
          <a:lstStyle/>
          <a:p>
            <a:pPr lvl="0"/>
            <a:r>
              <a:rPr lang="en-US" altLang="en-US" dirty="0"/>
              <a:t>Click to edit Master title style</a:t>
            </a:r>
          </a:p>
        </p:txBody>
      </p:sp>
      <p:sp>
        <p:nvSpPr>
          <p:cNvPr id="1028" name=""/>
          <p:cNvSpPr>
            <a:spLocks noGrp="1" noChangeAspect="0"/>
          </p:cNvSpPr>
          <p:nvPr>
            <p:ph type="body" sz="full" idx="1"/>
          </p:nvPr>
        </p:nvSpPr>
        <p:spPr>
          <a:xfrm>
            <a:off x="1176338" y="2490788"/>
            <a:ext cx="6799262" cy="3444875"/>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
          <p:cNvSpPr>
            <a:spLocks noGrp="1" noChangeAspect="0"/>
          </p:cNvSpPr>
          <p:nvPr>
            <p:ph type="dt" sz="half" idx="2"/>
          </p:nvPr>
        </p:nvSpPr>
        <p:spPr>
          <a:xfrm>
            <a:off x="6356350" y="5961063"/>
            <a:ext cx="1149350" cy="279400"/>
          </a:xfrm>
          <a:prstGeom prst="rect">
            <a:avLst/>
          </a:prstGeom>
          <a:noFill/>
          <a:ln>
            <a:noFill/>
          </a:ln>
        </p:spPr>
        <p:txBody>
          <a:bodyPr anchor="ctr"/>
          <a:lstStyle/>
          <a:p>
            <a:pPr algn="r"/>
            <a:fld type="datetime2" id="{12FF1C42-D199-2029-1706-587298610EC3}">
              <a:rPr lang="en-US" altLang="en-US" sz="1000" dirty="0">
                <a:latin charset="0" typeface="Garamond"/>
              </a:rPr>
              <a:t>Wednesday, October 16, 2019</a:t>
            </a:fld>
          </a:p>
        </p:txBody>
      </p:sp>
      <p:sp>
        <p:nvSpPr>
          <p:cNvPr id="1030" name=""/>
          <p:cNvSpPr>
            <a:spLocks noGrp="1" noChangeAspect="0"/>
          </p:cNvSpPr>
          <p:nvPr>
            <p:ph type="ftr" sz="quarter" idx="3"/>
          </p:nvPr>
        </p:nvSpPr>
        <p:spPr>
          <a:xfrm>
            <a:off x="1176338" y="5961063"/>
            <a:ext cx="5105400" cy="279400"/>
          </a:xfrm>
          <a:prstGeom prst="rect">
            <a:avLst/>
          </a:prstGeom>
          <a:noFill/>
          <a:ln>
            <a:noFill/>
          </a:ln>
        </p:spPr>
        <p:txBody>
          <a:bodyPr anchor="ctr"/>
          <a:lstStyle/>
          <a:p>
            <a:pPr/>
            <a:endParaRPr lang="en-US" altLang="en-US" sz="1000" dirty="0">
              <a:latin charset="0" typeface="Garamond"/>
            </a:endParaRPr>
          </a:p>
        </p:txBody>
      </p:sp>
      <p:sp>
        <p:nvSpPr>
          <p:cNvPr id="1031" name=""/>
          <p:cNvSpPr>
            <a:spLocks noGrp="1" noChangeAspect="0"/>
          </p:cNvSpPr>
          <p:nvPr>
            <p:ph type="sldNum" sz="quarter" idx="4"/>
          </p:nvPr>
        </p:nvSpPr>
        <p:spPr>
          <a:xfrm>
            <a:off x="7580313" y="5961063"/>
            <a:ext cx="395287" cy="279400"/>
          </a:xfrm>
          <a:prstGeom prst="rect">
            <a:avLst/>
          </a:prstGeom>
          <a:noFill/>
          <a:ln>
            <a:noFill/>
          </a:ln>
        </p:spPr>
        <p:txBody>
          <a:bodyPr anchor="ctr"/>
          <a:lstStyle/>
          <a:p>
            <a:pPr algn="r"/>
            <a:fld type="slidenum" id="{12FF1C42-D199-2031-1706-587298610EC3}">
              <a:rPr lang="en-US" altLang="en-US" sz="1000" dirty="0">
                <a:latin charset="0" typeface="Garamond"/>
              </a:rPr>
              <a:t>0</a:t>
            </a:fld>
          </a:p>
        </p:txBody>
      </p:sp>
    </p:spTree>
  </p:cSld>
  <p:clrMap bg1="dk1" tx1="lt1" bg2="dk2" tx2="lt2" accent1="accent1" accent2="accent2" accent3="accent3" accent4="accent4" accent5="accent5" accent6="accent6" hlink="hlink" folHlink="folHlink"/>
  <p:sldLayoutIdLst>
    <p:sldLayoutId id="2147489112" r:id="rId6"/>
    <p:sldLayoutId id="2147489113" r:id="rId7"/>
    <p:sldLayoutId id="2147489114" r:id="rId8"/>
    <p:sldLayoutId id="2147489115" r:id="rId9"/>
    <p:sldLayoutId id="2147489116" r:id="rId10"/>
    <p:sldLayoutId id="2147489117" r:id="rId11"/>
    <p:sldLayoutId id="2147489118" r:id="rId12"/>
    <p:sldLayoutId id="2147489119" r:id="rId13"/>
    <p:sldLayoutId id="2147489120" r:id="rId14"/>
    <p:sldLayoutId id="2147489121" r:id="rId15"/>
    <p:sldLayoutId id="2147489122" r:id="rId16"/>
    <p:sldLayoutId id="2147489123" r:id="rId17"/>
  </p:sldLayoutIdLst>
  <p:txStyles>
    <p:titleStyle>
      <a:lvl1pPr indent="0" algn="ctr" fontAlgn="base" marL="0" eaLnBrk="0" hangingPunct="false" rtl="false">
        <a:lnSpc>
          <a:spcPct val="100000"/>
        </a:lnSpc>
        <a:spcBef>
          <a:spcPct val="0"/>
        </a:spcBef>
        <a:spcAft>
          <a:spcPct val="0"/>
        </a:spcAft>
        <a:buNone/>
        <a:defRPr sz="4000">
          <a:solidFill>
            <a:srgbClr val="262626"/>
          </a:solidFill>
          <a:latin charset="0" typeface="Garamond"/>
        </a:defRPr>
      </a:lvl1pPr>
    </p:titleStyle>
    <p:bodyStyle>
      <a:lvl1pPr indent="-285750" algn="l" fontAlgn="base" marL="285750" eaLnBrk="0" hangingPunct="false" rtl="false">
        <a:lnSpc>
          <a:spcPct val="100000"/>
        </a:lnSpc>
        <a:spcBef>
          <a:spcPct val="20000"/>
        </a:spcBef>
        <a:spcAft>
          <a:spcPts val="600"/>
        </a:spcAft>
        <a:buClr>
          <a:srgbClr val="83992a"/>
        </a:buClr>
        <a:buSzPct val="115000"/>
        <a:buFont charset="0" typeface="Arial"/>
        <a:buChar char="•"/>
        <a:defRPr sz="2400">
          <a:solidFill>
            <a:srgbClr val="262626"/>
          </a:solidFill>
          <a:latin charset="0" typeface="Garamond"/>
        </a:defRPr>
      </a:lvl1pPr>
      <a:lvl2pPr indent="-285750" algn="l" fontAlgn="base" marL="742950" eaLnBrk="0" hangingPunct="false" rtl="false">
        <a:lnSpc>
          <a:spcPct val="100000"/>
        </a:lnSpc>
        <a:spcBef>
          <a:spcPct val="20000"/>
        </a:spcBef>
        <a:spcAft>
          <a:spcPts val="600"/>
        </a:spcAft>
        <a:buClr>
          <a:srgbClr val="83992a"/>
        </a:buClr>
        <a:buSzPct val="115000"/>
        <a:buFont charset="0" typeface="Arial"/>
        <a:buChar char="•"/>
        <a:defRPr sz="2000">
          <a:solidFill>
            <a:srgbClr val="262626"/>
          </a:solidFill>
          <a:latin charset="0" typeface="Garamond"/>
        </a:defRPr>
      </a:lvl2pPr>
      <a:lvl3pPr indent="-285750" algn="l" fontAlgn="base" marL="1200150" eaLnBrk="0" hangingPunct="false" rtl="false">
        <a:lnSpc>
          <a:spcPct val="100000"/>
        </a:lnSpc>
        <a:spcBef>
          <a:spcPct val="20000"/>
        </a:spcBef>
        <a:spcAft>
          <a:spcPts val="600"/>
        </a:spcAft>
        <a:buClr>
          <a:srgbClr val="83992a"/>
        </a:buClr>
        <a:buSzPct val="115000"/>
        <a:buFont charset="0" typeface="Arial"/>
        <a:buChar char="•"/>
        <a:defRPr sz="1800">
          <a:solidFill>
            <a:srgbClr val="262626"/>
          </a:solidFill>
          <a:latin charset="0" typeface="Garamond"/>
        </a:defRPr>
      </a:lvl3pPr>
      <a:lvl4pPr indent="-171450" algn="l" fontAlgn="base" marL="1543050" eaLnBrk="0" hangingPunct="false" rtl="false">
        <a:lnSpc>
          <a:spcPct val="100000"/>
        </a:lnSpc>
        <a:spcBef>
          <a:spcPct val="20000"/>
        </a:spcBef>
        <a:spcAft>
          <a:spcPts val="600"/>
        </a:spcAft>
        <a:buClr>
          <a:srgbClr val="83992a"/>
        </a:buClr>
        <a:buSzPct val="115000"/>
        <a:buFont charset="0" typeface="Arial"/>
        <a:buChar char="•"/>
        <a:defRPr sz="1600">
          <a:solidFill>
            <a:srgbClr val="262626"/>
          </a:solidFill>
          <a:latin charset="0" typeface="Garamond"/>
        </a:defRPr>
      </a:lvl4pPr>
      <a:lvl5pPr indent="-171450" algn="l" fontAlgn="base" marL="2000250" eaLnBrk="0" hangingPunct="false" rtl="false">
        <a:lnSpc>
          <a:spcPct val="100000"/>
        </a:lnSpc>
        <a:spcBef>
          <a:spcPct val="20000"/>
        </a:spcBef>
        <a:spcAft>
          <a:spcPts val="600"/>
        </a:spcAft>
        <a:buClr>
          <a:srgbClr val="83992a"/>
        </a:buClr>
        <a:buSzPct val="115000"/>
        <a:buFont charset="0" typeface="Arial"/>
        <a:buChar char="•"/>
        <a:defRPr sz="1400">
          <a:solidFill>
            <a:srgbClr val="262626"/>
          </a:solidFill>
          <a:latin charset="0" typeface="Garamond"/>
        </a:defRPr>
      </a:lvl5pPr>
    </p:bodyStyle>
    <p:otherStyle>
      <a:lvl1pPr indent="0" algn="l" fontAlgn="base" marL="0" eaLnBrk="1" hangingPunct="true" rtl="false">
        <a:lnSpc>
          <a:spcPct val="100000"/>
        </a:lnSpc>
        <a:spcBef>
          <a:spcPct val="0"/>
        </a:spcBef>
        <a:spcAft>
          <a:spcPct val="0"/>
        </a:spcAft>
        <a:buNone/>
        <a:defRPr sz="1800">
          <a:solidFill>
            <a:srgbClr val="000000"/>
          </a:solidFill>
          <a:latin charset="0" typeface="Garamond"/>
        </a:defRPr>
      </a:lvl1pPr>
      <a:lvl2pPr indent="0" algn="l" fontAlgn="base" marL="457200" eaLnBrk="1" hangingPunct="true" rtl="false">
        <a:lnSpc>
          <a:spcPct val="100000"/>
        </a:lnSpc>
        <a:spcBef>
          <a:spcPct val="0"/>
        </a:spcBef>
        <a:spcAft>
          <a:spcPct val="0"/>
        </a:spcAft>
        <a:buNone/>
        <a:defRPr sz="1800">
          <a:solidFill>
            <a:srgbClr val="000000"/>
          </a:solidFill>
          <a:latin charset="0" typeface="Garamond"/>
        </a:defRPr>
      </a:lvl2pPr>
      <a:lvl3pPr indent="0" algn="l" fontAlgn="base" marL="914400" eaLnBrk="1" hangingPunct="true" rtl="false">
        <a:lnSpc>
          <a:spcPct val="100000"/>
        </a:lnSpc>
        <a:spcBef>
          <a:spcPct val="0"/>
        </a:spcBef>
        <a:spcAft>
          <a:spcPct val="0"/>
        </a:spcAft>
        <a:buNone/>
        <a:defRPr sz="1800">
          <a:solidFill>
            <a:srgbClr val="000000"/>
          </a:solidFill>
          <a:latin charset="0" typeface="Garamond"/>
        </a:defRPr>
      </a:lvl3pPr>
      <a:lvl4pPr indent="0" algn="l" fontAlgn="base" marL="1371600" eaLnBrk="1" hangingPunct="true" rtl="false">
        <a:lnSpc>
          <a:spcPct val="100000"/>
        </a:lnSpc>
        <a:spcBef>
          <a:spcPct val="0"/>
        </a:spcBef>
        <a:spcAft>
          <a:spcPct val="0"/>
        </a:spcAft>
        <a:buNone/>
        <a:defRPr sz="1800">
          <a:solidFill>
            <a:srgbClr val="000000"/>
          </a:solidFill>
          <a:latin charset="0" typeface="Garamond"/>
        </a:defRPr>
      </a:lvl4pPr>
      <a:lvl5pPr indent="0" algn="l" fontAlgn="base" marL="1828800" eaLnBrk="1" hangingPunct="true" rtl="false">
        <a:lnSpc>
          <a:spcPct val="100000"/>
        </a:lnSpc>
        <a:spcBef>
          <a:spcPct val="0"/>
        </a:spcBef>
        <a:spcAft>
          <a:spcPct val="0"/>
        </a:spcAft>
        <a:buNone/>
        <a:defRPr sz="1800">
          <a:solidFill>
            <a:srgbClr val="000000"/>
          </a:solidFill>
          <a:latin charset="0" typeface="Garamond"/>
        </a:defRPr>
      </a:lvl5pPr>
    </p:otherStyle>
  </p:txStyles>
</p:sldMaster>
</file>

<file path=ppt/slideMasters/slideMaster742.xml><?xml version="1.0" encoding="utf-8"?>
<p:sldMaster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bg>
      <p:bgPr>
        <a:solidFill>
          <a:srgbClr val="ffffff"/>
        </a:solidFill>
      </p:bgPr>
    </p:bg>
    <p:spTree>
      <p:nvGrpSpPr>
        <p:cNvPr id="2048" name=""/>
        <p:cNvGrpSpPr>
          <a:grpSpLocks/>
        </p:cNvGrpSpPr>
        <p:nvPr/>
      </p:nvGrpSpPr>
      <p:grpSpPr>
        <a:xfrm/>
      </p:grpSpPr>
      <p:sp>
        <p:nvSpPr>
          <p:cNvPr id="2050" name=""/>
          <p:cNvSpPr>
            <a:spLocks noGrp="1" noChangeAspect="0"/>
          </p:cNvSpPr>
          <p:nvPr>
            <p:ph type="title" sz="full" idx="4294967295"/>
          </p:nvPr>
        </p:nvSpPr>
        <p:spPr>
          <a:xfrm>
            <a:off x="628650" y="365125"/>
            <a:ext cx="7886700" cy="1325563"/>
          </a:xfrm>
          <a:prstGeom prst="rect">
            <a:avLst/>
          </a:prstGeom>
          <a:noFill/>
          <a:ln>
            <a:noFill/>
          </a:ln>
        </p:spPr>
        <p:txBody>
          <a:bodyPr anchor="ctr"/>
          <a:lstStyle/>
          <a:p>
            <a:pPr lvl="0"/>
            <a:r>
              <a:rPr lang="en-US" altLang="en-US" dirty="0"/>
              <a:t>Click to edit Master title style</a:t>
            </a:r>
          </a:p>
        </p:txBody>
      </p:sp>
      <p:sp>
        <p:nvSpPr>
          <p:cNvPr id="2051" name=""/>
          <p:cNvSpPr>
            <a:spLocks noGrp="1" noChangeAspect="0"/>
          </p:cNvSpPr>
          <p:nvPr>
            <p:ph type="body" sz="full" idx="1"/>
          </p:nvPr>
        </p:nvSpPr>
        <p:spPr>
          <a:xfrm>
            <a:off x="628650" y="1825625"/>
            <a:ext cx="7886700" cy="4351338"/>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52" name=""/>
          <p:cNvSpPr>
            <a:spLocks noGrp="1" noChangeAspect="0"/>
          </p:cNvSpPr>
          <p:nvPr>
            <p:ph type="dt" sz="half" idx="2"/>
          </p:nvPr>
        </p:nvSpPr>
        <p:spPr>
          <a:xfrm>
            <a:off x="628650" y="6356350"/>
            <a:ext cx="2057400" cy="365125"/>
          </a:xfrm>
          <a:prstGeom prst="rect">
            <a:avLst/>
          </a:prstGeom>
          <a:noFill/>
          <a:ln>
            <a:noFill/>
          </a:ln>
        </p:spPr>
        <p:txBody>
          <a:bodyPr anchor="ctr"/>
          <a:lstStyle/>
          <a:p>
            <a:pPr/>
            <a:fld type="datetime2" id="{12FF1C42-D199-3052-1742-587298610EC3}">
              <a:rPr lang="en-US" altLang="en-US" sz="900" dirty="0">
                <a:solidFill>
                  <a:srgbClr val="898989"/>
                </a:solidFill>
              </a:rPr>
              <a:t>Wednesday, October 16, 2019</a:t>
            </a:fld>
          </a:p>
        </p:txBody>
      </p:sp>
      <p:sp>
        <p:nvSpPr>
          <p:cNvPr id="2053" name=""/>
          <p:cNvSpPr>
            <a:spLocks noGrp="1" noChangeAspect="0"/>
          </p:cNvSpPr>
          <p:nvPr>
            <p:ph type="ftr" sz="quarter" idx="3"/>
          </p:nvPr>
        </p:nvSpPr>
        <p:spPr>
          <a:xfrm>
            <a:off x="3028950" y="6356350"/>
            <a:ext cx="3086100" cy="365125"/>
          </a:xfrm>
          <a:prstGeom prst="rect">
            <a:avLst/>
          </a:prstGeom>
          <a:noFill/>
          <a:ln>
            <a:noFill/>
          </a:ln>
        </p:spPr>
        <p:txBody>
          <a:bodyPr anchor="ctr"/>
          <a:lstStyle/>
          <a:p>
            <a:pPr algn="ctr"/>
            <a:endParaRPr lang="en-US" altLang="en-US" sz="900" dirty="0">
              <a:solidFill>
                <a:srgbClr val="898989"/>
              </a:solidFill>
            </a:endParaRPr>
          </a:p>
        </p:txBody>
      </p:sp>
      <p:sp>
        <p:nvSpPr>
          <p:cNvPr id="2054" name=""/>
          <p:cNvSpPr>
            <a:spLocks noGrp="1" noChangeAspect="0"/>
          </p:cNvSpPr>
          <p:nvPr>
            <p:ph type="sldNum" sz="quarter" idx="4"/>
          </p:nvPr>
        </p:nvSpPr>
        <p:spPr>
          <a:xfrm>
            <a:off x="6457950" y="6356350"/>
            <a:ext cx="2057400" cy="365125"/>
          </a:xfrm>
          <a:prstGeom prst="rect">
            <a:avLst/>
          </a:prstGeom>
          <a:noFill/>
          <a:ln>
            <a:noFill/>
          </a:ln>
        </p:spPr>
        <p:txBody>
          <a:bodyPr anchor="ctr"/>
          <a:lstStyle/>
          <a:p>
            <a:pPr algn="r"/>
            <a:fld type="slidenum" id="{12FF1C42-D199-3054-1742-587298610EC3}">
              <a:rPr lang="en-US" altLang="en-US" sz="900" dirty="0">
                <a:solidFill>
                  <a:srgbClr val="898989"/>
                </a:solidFill>
              </a:rPr>
              <a:t>11</a:t>
            </a:fld>
          </a:p>
        </p:txBody>
      </p:sp>
    </p:spTree>
  </p:cSld>
  <p:clrMap bg1="dk1" tx1="lt1" bg2="dk2" tx2="lt2" accent1="accent1" accent2="accent2" accent3="accent3" accent4="accent4" accent5="accent5" accent6="accent6" hlink="hlink" folHlink="folHlink"/>
  <p:sldLayoutIdLst>
    <p:sldLayoutId id="2147489124" r:id="rId2"/>
    <p:sldLayoutId id="2147489125" r:id="rId3"/>
    <p:sldLayoutId id="2147489126" r:id="rId4"/>
    <p:sldLayoutId id="2147489127" r:id="rId5"/>
    <p:sldLayoutId id="2147489128" r:id="rId6"/>
    <p:sldLayoutId id="2147489129" r:id="rId7"/>
    <p:sldLayoutId id="2147489130" r:id="rId8"/>
    <p:sldLayoutId id="2147489131" r:id="rId9"/>
    <p:sldLayoutId id="2147489132" r:id="rId10"/>
    <p:sldLayoutId id="2147489133" r:id="rId11"/>
    <p:sldLayoutId id="2147489134" r:id="rId12"/>
    <p:sldLayoutId id="2147489135" r:id="rId13"/>
  </p:sldLayoutIdLst>
  <p:txStyles>
    <p:titleStyle>
      <a:lvl1pPr indent="0" algn="l" fontAlgn="base" marL="0" eaLnBrk="0" hangingPunct="false" rtl="false">
        <a:lnSpc>
          <a:spcPct val="90000"/>
        </a:lnSpc>
        <a:spcBef>
          <a:spcPct val="0"/>
        </a:spcBef>
        <a:spcAft>
          <a:spcPct val="0"/>
        </a:spcAft>
        <a:buNone/>
        <a:defRPr sz="3300">
          <a:solidFill>
            <a:srgbClr val="000000"/>
          </a:solidFill>
          <a:latin charset="0" typeface="Calibri Light"/>
        </a:defRPr>
      </a:lvl1pPr>
    </p:titleStyle>
    <p:bodyStyle>
      <a:lvl1pPr indent="-171450" algn="l" fontAlgn="base" marL="171450" eaLnBrk="0" hangingPunct="false" rtl="false">
        <a:lnSpc>
          <a:spcPct val="90000"/>
        </a:lnSpc>
        <a:spcBef>
          <a:spcPts val="750"/>
        </a:spcBef>
        <a:spcAft>
          <a:spcPct val="0"/>
        </a:spcAft>
        <a:buFont charset="0" typeface="Arial"/>
        <a:buChar char="•"/>
        <a:defRPr sz="2100">
          <a:solidFill>
            <a:srgbClr val="000000"/>
          </a:solidFill>
          <a:latin charset="0" typeface="Calibri"/>
        </a:defRPr>
      </a:lvl1pPr>
      <a:lvl2pPr indent="-171450" algn="l" fontAlgn="base" marL="514350" eaLnBrk="0" hangingPunct="false" rtl="false">
        <a:lnSpc>
          <a:spcPct val="90000"/>
        </a:lnSpc>
        <a:spcBef>
          <a:spcPts val="375"/>
        </a:spcBef>
        <a:spcAft>
          <a:spcPct val="0"/>
        </a:spcAft>
        <a:buFont charset="0" typeface="Arial"/>
        <a:buChar char="•"/>
        <a:defRPr sz="1800">
          <a:solidFill>
            <a:srgbClr val="000000"/>
          </a:solidFill>
          <a:latin charset="0" typeface="Calibri"/>
        </a:defRPr>
      </a:lvl2pPr>
      <a:lvl3pPr indent="-171450" algn="l" fontAlgn="base" marL="857250" eaLnBrk="0" hangingPunct="false" rtl="false">
        <a:lnSpc>
          <a:spcPct val="90000"/>
        </a:lnSpc>
        <a:spcBef>
          <a:spcPts val="375"/>
        </a:spcBef>
        <a:spcAft>
          <a:spcPct val="0"/>
        </a:spcAft>
        <a:buFont charset="0" typeface="Arial"/>
        <a:buChar char="•"/>
        <a:defRPr sz="1500">
          <a:solidFill>
            <a:srgbClr val="000000"/>
          </a:solidFill>
          <a:latin charset="0" typeface="Calibri"/>
        </a:defRPr>
      </a:lvl3pPr>
      <a:lvl4pPr indent="-171450" algn="l" fontAlgn="base" marL="1200150" eaLnBrk="0" hangingPunct="false" rtl="false">
        <a:lnSpc>
          <a:spcPct val="90000"/>
        </a:lnSpc>
        <a:spcBef>
          <a:spcPts val="375"/>
        </a:spcBef>
        <a:spcAft>
          <a:spcPct val="0"/>
        </a:spcAft>
        <a:buFont charset="0" typeface="Arial"/>
        <a:buChar char="•"/>
        <a:defRPr sz="1300">
          <a:solidFill>
            <a:srgbClr val="000000"/>
          </a:solidFill>
          <a:latin charset="0" typeface="Calibri"/>
        </a:defRPr>
      </a:lvl4pPr>
      <a:lvl5pPr indent="-171450" algn="l" fontAlgn="base" marL="1543050" eaLnBrk="0" hangingPunct="false" rtl="false">
        <a:lnSpc>
          <a:spcPct val="90000"/>
        </a:lnSpc>
        <a:spcBef>
          <a:spcPts val="375"/>
        </a:spcBef>
        <a:spcAft>
          <a:spcPct val="0"/>
        </a:spcAft>
        <a:buFont charset="0" typeface="Arial"/>
        <a:buChar char="•"/>
        <a:defRPr sz="1300">
          <a:solidFill>
            <a:srgbClr val="000000"/>
          </a:solidFill>
          <a:latin charset="0" typeface="Calibri"/>
        </a:defRPr>
      </a:lvl5pPr>
    </p:bodyStyle>
    <p:otherStyle>
      <a:lvl1pPr indent="0" algn="l" fontAlgn="base" marL="0" eaLnBrk="1" hangingPunct="true" rtl="false">
        <a:lnSpc>
          <a:spcPct val="100000"/>
        </a:lnSpc>
        <a:spcBef>
          <a:spcPct val="0"/>
        </a:spcBef>
        <a:spcAft>
          <a:spcPct val="0"/>
        </a:spcAft>
        <a:buNone/>
        <a:defRPr sz="1300">
          <a:solidFill>
            <a:srgbClr val="000000"/>
          </a:solidFill>
          <a:latin charset="0" typeface="Calibri"/>
        </a:defRPr>
      </a:lvl1pPr>
      <a:lvl2pPr indent="0" algn="l" fontAlgn="base" marL="342900" eaLnBrk="1" hangingPunct="true" rtl="false">
        <a:lnSpc>
          <a:spcPct val="100000"/>
        </a:lnSpc>
        <a:spcBef>
          <a:spcPct val="0"/>
        </a:spcBef>
        <a:spcAft>
          <a:spcPct val="0"/>
        </a:spcAft>
        <a:buNone/>
        <a:defRPr sz="1300">
          <a:solidFill>
            <a:srgbClr val="000000"/>
          </a:solidFill>
          <a:latin charset="0" typeface="Calibri"/>
        </a:defRPr>
      </a:lvl2pPr>
      <a:lvl3pPr indent="0" algn="l" fontAlgn="base" marL="685800" eaLnBrk="1" hangingPunct="true" rtl="false">
        <a:lnSpc>
          <a:spcPct val="100000"/>
        </a:lnSpc>
        <a:spcBef>
          <a:spcPct val="0"/>
        </a:spcBef>
        <a:spcAft>
          <a:spcPct val="0"/>
        </a:spcAft>
        <a:buNone/>
        <a:defRPr sz="1300">
          <a:solidFill>
            <a:srgbClr val="000000"/>
          </a:solidFill>
          <a:latin charset="0" typeface="Calibri"/>
        </a:defRPr>
      </a:lvl3pPr>
      <a:lvl4pPr indent="0" algn="l" fontAlgn="base" marL="1028700" eaLnBrk="1" hangingPunct="true" rtl="false">
        <a:lnSpc>
          <a:spcPct val="100000"/>
        </a:lnSpc>
        <a:spcBef>
          <a:spcPct val="0"/>
        </a:spcBef>
        <a:spcAft>
          <a:spcPct val="0"/>
        </a:spcAft>
        <a:buNone/>
        <a:defRPr sz="1300">
          <a:solidFill>
            <a:srgbClr val="000000"/>
          </a:solidFill>
          <a:latin charset="0" typeface="Calibri"/>
        </a:defRPr>
      </a:lvl4pPr>
      <a:lvl5pPr indent="0" algn="l" fontAlgn="base" marL="1371600" eaLnBrk="1" hangingPunct="true" rtl="false">
        <a:lnSpc>
          <a:spcPct val="100000"/>
        </a:lnSpc>
        <a:spcBef>
          <a:spcPct val="0"/>
        </a:spcBef>
        <a:spcAft>
          <a:spcPct val="0"/>
        </a:spcAft>
        <a:buNone/>
        <a:defRPr sz="1300">
          <a:solidFill>
            <a:srgbClr val="000000"/>
          </a:solidFill>
          <a:latin charset="0" typeface="Calibri"/>
        </a:defRPr>
      </a:lvl5pPr>
    </p:otherStyle>
  </p:txStyles>
</p:sldMaster>
</file>

<file path=ppt/slides/_rels/slide0.xml.rels><?xml version="1.0" encoding="UTF-8" standalone="yes" ?><Relationships xmlns="http://schemas.openxmlformats.org/package/2006/relationships"><Relationship Id="rId706" Type="http://schemas.openxmlformats.org/officeDocument/2006/relationships/slideLayout" Target="../slideLayouts/slideLayoutmaster706.xml" /></Relationships>
</file>

<file path=ppt/slides/_rels/slide1.xml.rels><?xml version="1.0" encoding="UTF-8" standalone="yes" ?><Relationships xmlns="http://schemas.openxmlformats.org/package/2006/relationships"><Relationship Id="rId706" Type="http://schemas.openxmlformats.org/officeDocument/2006/relationships/slideLayout" Target="../slideLayouts/slideLayoutmaster706.xml" /></Relationships>
</file>

<file path=ppt/slides/_rels/slide10.xml.rels><?xml version="1.0" encoding="UTF-8" standalone="yes" ?><Relationships xmlns="http://schemas.openxmlformats.org/package/2006/relationships"><Relationship Id="rId706" Type="http://schemas.openxmlformats.org/officeDocument/2006/relationships/slideLayout" Target="../slideLayouts/slideLayoutmaster706.xml" /></Relationships>
</file>

<file path=ppt/slides/_rels/slide100.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01.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02.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03.xml.rels><?xml version="1.0" encoding="UTF-8" standalone="yes" ?><Relationships xmlns="http://schemas.openxmlformats.org/package/2006/relationships"><Relationship Id="rId742" Type="http://schemas.openxmlformats.org/officeDocument/2006/relationships/slideLayout" Target="../slideLayouts/slideLayoutmaster742.xml" /><Relationship Id="rID13" Type="http://schemas.openxmlformats.org/officeDocument/2006/relationships/image" Target="../media/picture13.emf" /></Relationships>
</file>

<file path=ppt/slides/_rels/slide104.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05.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06.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07.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08.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09.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1.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10.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11.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12.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13.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14.xml.rels><?xml version="1.0" encoding="UTF-8" standalone="yes" ?><Relationships xmlns="http://schemas.openxmlformats.org/package/2006/relationships"><Relationship Id="rId742" Type="http://schemas.openxmlformats.org/officeDocument/2006/relationships/slideLayout" Target="../slideLayouts/slideLayoutmaster742.xml" /><Relationship Id="rID14" Type="http://schemas.openxmlformats.org/officeDocument/2006/relationships/image" Target="../media/picture14.png" /></Relationships>
</file>

<file path=ppt/slides/_rels/slide115.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16.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17.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18.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19.xml.rels><?xml version="1.0" encoding="UTF-8" standalone="yes" ?><Relationships xmlns="http://schemas.openxmlformats.org/package/2006/relationships"><Relationship Id="rId742" Type="http://schemas.openxmlformats.org/officeDocument/2006/relationships/slideLayout" Target="../slideLayouts/slideLayoutmaster742.xml" /><Relationship Id="rID15" Type="http://schemas.openxmlformats.org/officeDocument/2006/relationships/image" Target="../media/picture15.png" /></Relationships>
</file>

<file path=ppt/slides/_rels/slide12.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20.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21.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22.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23.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24.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25.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26.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27.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28.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29.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3.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30.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31.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32.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33.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34.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35.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36.xml.rels><?xml version="1.0" encoding="UTF-8" standalone="yes" ?><Relationships xmlns="http://schemas.openxmlformats.org/package/2006/relationships"><Relationship Id="rId742" Type="http://schemas.openxmlformats.org/officeDocument/2006/relationships/slideLayout" Target="../slideLayouts/slideLayoutmaster742.xml" /><Relationship Id="rID16" Type="http://schemas.openxmlformats.org/officeDocument/2006/relationships/image" Target="../media/picture16.png" /></Relationships>
</file>

<file path=ppt/slides/_rels/slide14.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5.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6.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7.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8.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19.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2.xml.rels><?xml version="1.0" encoding="UTF-8" standalone="yes" ?><Relationships xmlns="http://schemas.openxmlformats.org/package/2006/relationships"><Relationship Id="rId706" Type="http://schemas.openxmlformats.org/officeDocument/2006/relationships/slideLayout" Target="../slideLayouts/slideLayoutmaster706.xml" /></Relationships>
</file>

<file path=ppt/slides/_rels/slide20.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21.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22.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23.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24.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25.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26.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27.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28.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29.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3.xml.rels><?xml version="1.0" encoding="UTF-8" standalone="yes" ?><Relationships xmlns="http://schemas.openxmlformats.org/package/2006/relationships"><Relationship Id="rId706" Type="http://schemas.openxmlformats.org/officeDocument/2006/relationships/slideLayout" Target="../slideLayouts/slideLayoutmaster706.xml" /></Relationships>
</file>

<file path=ppt/slides/_rels/slide30.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31.xml.rels><?xml version="1.0" encoding="UTF-8" standalone="yes" ?><Relationships xmlns="http://schemas.openxmlformats.org/package/2006/relationships"><Relationship Id="rId742" Type="http://schemas.openxmlformats.org/officeDocument/2006/relationships/slideLayout" Target="../slideLayouts/slideLayoutmaster742.xml" /><Relationship Id="rID10" Type="http://schemas.openxmlformats.org/officeDocument/2006/relationships/image" Target="../media/picture10.png" /></Relationships>
</file>

<file path=ppt/slides/_rels/slide32.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33.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34.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35.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36.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37.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38.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39.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4.xml.rels><?xml version="1.0" encoding="UTF-8" standalone="yes" ?><Relationships xmlns="http://schemas.openxmlformats.org/package/2006/relationships"><Relationship Id="rId706" Type="http://schemas.openxmlformats.org/officeDocument/2006/relationships/slideLayout" Target="../slideLayouts/slideLayoutmaster706.xml" /><Relationship Id="rID8" Type="http://schemas.openxmlformats.org/officeDocument/2006/relationships/image" Target="../media/picture8.jpeg" /></Relationships>
</file>

<file path=ppt/slides/_rels/slide40.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41.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42.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43.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44.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45.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46.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47.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48.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49.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5.xml.rels><?xml version="1.0" encoding="UTF-8" standalone="yes" ?><Relationships xmlns="http://schemas.openxmlformats.org/package/2006/relationships"><Relationship Id="rId706" Type="http://schemas.openxmlformats.org/officeDocument/2006/relationships/slideLayout" Target="../slideLayouts/slideLayoutmaster706.xml" /></Relationships>
</file>

<file path=ppt/slides/_rels/slide50.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51.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52.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53.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54.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55.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56.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57.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58.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59.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6.xml.rels><?xml version="1.0" encoding="UTF-8" standalone="yes" ?><Relationships xmlns="http://schemas.openxmlformats.org/package/2006/relationships"><Relationship Id="rId706" Type="http://schemas.openxmlformats.org/officeDocument/2006/relationships/slideLayout" Target="../slideLayouts/slideLayoutmaster706.xml" /></Relationships>
</file>

<file path=ppt/slides/_rels/slide60.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61.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62.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63.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64.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65.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66.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67.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68.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69.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7.xml.rels><?xml version="1.0" encoding="UTF-8" standalone="yes" ?><Relationships xmlns="http://schemas.openxmlformats.org/package/2006/relationships"><Relationship Id="rId706" Type="http://schemas.openxmlformats.org/officeDocument/2006/relationships/slideLayout" Target="../slideLayouts/slideLayoutmaster706.xml" /><Relationship Id="rID9" Type="http://schemas.openxmlformats.org/officeDocument/2006/relationships/image" Target="../media/picture9.jpeg" /></Relationships>
</file>

<file path=ppt/slides/_rels/slide70.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71.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72.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73.xml.rels><?xml version="1.0" encoding="UTF-8" standalone="yes" ?><Relationships xmlns="http://schemas.openxmlformats.org/package/2006/relationships"><Relationship Id="rId742" Type="http://schemas.openxmlformats.org/officeDocument/2006/relationships/slideLayout" Target="../slideLayouts/slideLayoutmaster742.xml" /><Relationship Id="ridHyperlink28" Type="http://schemas.openxmlformats.org/officeDocument/2006/relationships/hyperlink" Target="http://en.wikipedia.org/wiki/Behavior_modification" TargetMode="External" /></Relationships>
</file>

<file path=ppt/slides/_rels/slide74.xml.rels><?xml version="1.0" encoding="UTF-8" standalone="yes" ?><Relationships xmlns="http://schemas.openxmlformats.org/package/2006/relationships"><Relationship Id="rId742" Type="http://schemas.openxmlformats.org/officeDocument/2006/relationships/slideLayout" Target="../slideLayouts/slideLayoutmaster742.xml" /><Relationship Id="ridHyperlink34" Type="http://schemas.openxmlformats.org/officeDocument/2006/relationships/hyperlink" Target="http://en.wikipedia.org/wiki/Reflex" TargetMode="External" /><Relationship Id="ridHyperlink36" Type="http://schemas.openxmlformats.org/officeDocument/2006/relationships/hyperlink" Target="http://en.wikipedia.org/wiki/Antecedent_(logic)" TargetMode="External" /></Relationships>
</file>

<file path=ppt/slides/_rels/slide75.xml.rels><?xml version="1.0" encoding="UTF-8" standalone="yes" ?><Relationships xmlns="http://schemas.openxmlformats.org/package/2006/relationships"><Relationship Id="rId742" Type="http://schemas.openxmlformats.org/officeDocument/2006/relationships/slideLayout" Target="../slideLayouts/slideLayoutmaster742.xml" /><Relationship Id="rID11" Type="http://schemas.openxmlformats.org/officeDocument/2006/relationships/image" Target="../media/picture11.jpeg" /></Relationships>
</file>

<file path=ppt/slides/_rels/slide76.xml.rels><?xml version="1.0" encoding="UTF-8" standalone="yes" ?><Relationships xmlns="http://schemas.openxmlformats.org/package/2006/relationships"><Relationship Id="rId742" Type="http://schemas.openxmlformats.org/officeDocument/2006/relationships/slideLayout" Target="../slideLayouts/slideLayoutmaster742.xml" /><Relationship Id="ridHyperlink45" Type="http://schemas.openxmlformats.org/officeDocument/2006/relationships/hyperlink" Target="http://en.wikipedia.org/wiki/Reinforcement" TargetMode="External" /><Relationship Id="ridHyperlink47" Type="http://schemas.openxmlformats.org/officeDocument/2006/relationships/hyperlink" Target="http://en.wikipedia.org/wiki/Punishment_(psychology)" TargetMode="External" /><Relationship Id="ridHyperlink49" Type="http://schemas.openxmlformats.org/officeDocument/2006/relationships/hyperlink" Target="http://en.wikipedia.org/wiki/Extinction_(psychology)" TargetMode="External" /></Relationships>
</file>

<file path=ppt/slides/_rels/slide77.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78.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79.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8.xml.rels><?xml version="1.0" encoding="UTF-8" standalone="yes" ?><Relationships xmlns="http://schemas.openxmlformats.org/package/2006/relationships"><Relationship Id="rId706" Type="http://schemas.openxmlformats.org/officeDocument/2006/relationships/slideLayout" Target="../slideLayouts/slideLayoutmaster706.xml" /></Relationships>
</file>

<file path=ppt/slides/_rels/slide80.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81.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82.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83.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84.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85.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86.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87.xml.rels><?xml version="1.0" encoding="UTF-8" standalone="yes" ?><Relationships xmlns="http://schemas.openxmlformats.org/package/2006/relationships"><Relationship Id="rId742" Type="http://schemas.openxmlformats.org/officeDocument/2006/relationships/slideLayout" Target="../slideLayouts/slideLayoutmaster742.xml" /><Relationship Id="rID12" Type="http://schemas.openxmlformats.org/officeDocument/2006/relationships/image" Target="../media/picture12.png" /></Relationships>
</file>

<file path=ppt/slides/_rels/slide88.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89.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9.xml.rels><?xml version="1.0" encoding="UTF-8" standalone="yes" ?><Relationships xmlns="http://schemas.openxmlformats.org/package/2006/relationships"><Relationship Id="rId706" Type="http://schemas.openxmlformats.org/officeDocument/2006/relationships/slideLayout" Target="../slideLayouts/slideLayoutmaster706.xml" /></Relationships>
</file>

<file path=ppt/slides/_rels/slide90.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91.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92.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93.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94.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95.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96.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97.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98.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_rels/slide99.xml.rels><?xml version="1.0" encoding="UTF-8" standalone="yes" ?><Relationships xmlns="http://schemas.openxmlformats.org/package/2006/relationships"><Relationship Id="rId742" Type="http://schemas.openxmlformats.org/officeDocument/2006/relationships/slideLayout" Target="../slideLayouts/slideLayoutmaster742.xml" /></Relationships>
</file>

<file path=ppt/slides/slide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6384" name=""/>
        <p:cNvGrpSpPr>
          <a:grpSpLocks/>
        </p:cNvGrpSpPr>
        <p:nvPr/>
      </p:nvGrpSpPr>
      <p:grpSpPr>
        <a:xfrm/>
      </p:grpSpPr>
      <p:sp>
        <p:nvSpPr>
          <p:cNvPr id="16386" name=""/>
          <p:cNvSpPr txBox="1">
            <a:spLocks noGrp="1" noChangeAspect="0"/>
          </p:cNvSpPr>
          <p:nvPr/>
        </p:nvSpPr>
        <p:spPr>
          <a:xfrm>
            <a:off x="6356350" y="5961063"/>
            <a:ext cx="1149350" cy="279400"/>
          </a:xfrm>
          <a:prstGeom prst="rect">
            <a:avLst/>
          </a:prstGeom>
          <a:noFill/>
          <a:ln>
            <a:noFill/>
          </a:ln>
        </p:spPr>
        <p:txBody>
          <a:bodyPr anchor="ctr"/>
          <a:lstStyle/>
          <a:p>
            <a:pPr algn="r"/>
            <a:fld type="datetime1" id="{12FF1C42-D199-1002-1427-587298610EC3}">
              <a:rPr lang="en-US" altLang="en-US" sz="1000" dirty="0">
                <a:latin charset="0" typeface="Garamond"/>
              </a:rPr>
              <a:t>10/16/19</a:t>
            </a:fld>
          </a:p>
        </p:txBody>
      </p:sp>
      <p:sp>
        <p:nvSpPr>
          <p:cNvPr id="16387" name=""/>
          <p:cNvSpPr txBox="1">
            <a:spLocks noGrp="1" noChangeAspect="0"/>
          </p:cNvSpPr>
          <p:nvPr/>
        </p:nvSpPr>
        <p:spPr>
          <a:xfrm>
            <a:off x="7580313" y="5961063"/>
            <a:ext cx="395287" cy="279400"/>
          </a:xfrm>
          <a:prstGeom prst="rect">
            <a:avLst/>
          </a:prstGeom>
          <a:noFill/>
          <a:ln>
            <a:noFill/>
          </a:ln>
        </p:spPr>
        <p:txBody>
          <a:bodyPr anchor="ctr"/>
          <a:lstStyle/>
          <a:p>
            <a:pPr algn="r"/>
            <a:fld type="slidenum" id="{12FF1C42-D199-1003-1427-587298610EC3}">
              <a:rPr lang="en-US" altLang="en-US" sz="1000" dirty="0">
                <a:latin charset="0" typeface="Garamond"/>
              </a:rPr>
              <a:t>1</a:t>
            </a:fld>
          </a:p>
        </p:txBody>
      </p:sp>
      <p:sp>
        <p:nvSpPr>
          <p:cNvPr id="16388" name=""/>
          <p:cNvSpPr>
            <a:spLocks/>
          </p:cNvSpPr>
          <p:nvPr/>
        </p:nvSpPr>
        <p:spPr>
          <a:xfrm>
            <a:off x="554038" y="2478088"/>
            <a:ext cx="7848600" cy="3046412"/>
          </a:xfrm>
          <a:prstGeom prst="rect">
            <a:avLst/>
          </a:prstGeom>
          <a:noFill/>
          <a:ln>
            <a:noFill/>
          </a:ln>
        </p:spPr>
        <p:txBody>
          <a:bodyPr>
            <a:spAutoFit/>
          </a:bodyPr>
          <a:lstStyle/>
          <a:p>
            <a:pPr/>
            <a:r>
              <a:rPr lang="en-US" altLang="en-US" sz="2800" dirty="0"/>
              <a:t>             </a:t>
            </a:r>
            <a:r>
              <a:rPr lang="en-US" altLang="en-US" sz="4800" dirty="0" u="sng">
                <a:solidFill>
                  <a:srgbClr val="c00000"/>
                </a:solidFill>
              </a:rPr>
              <a:t>Behavioral sciences</a:t>
            </a:r>
          </a:p>
          <a:p>
            <a:pPr/>
            <a:r>
              <a:rPr lang="en-US" altLang="en-US" sz="4800" dirty="0"/>
              <a:t>          </a:t>
            </a:r>
            <a:r>
              <a:rPr lang="en-US" altLang="en-US" sz="4800" dirty="0">
                <a:solidFill>
                  <a:srgbClr val="0070c0"/>
                </a:solidFill>
              </a:rPr>
              <a:t>PSYCHOLOGY</a:t>
            </a:r>
          </a:p>
          <a:p>
            <a:pPr/>
            <a:r>
              <a:rPr lang="en-US" altLang="en-US" sz="4800" dirty="0">
                <a:solidFill>
                  <a:srgbClr val="7030a0"/>
                </a:solidFill>
              </a:rPr>
              <a:t>Kechn -marchn march 2019</a:t>
            </a:r>
          </a:p>
          <a:p>
            <a:pPr/>
            <a:r>
              <a:rPr lang="en-US" altLang="en-US" sz="4800" dirty="0"/>
              <a:t>                    </a:t>
            </a:r>
            <a:r>
              <a:rPr lang="en-US" altLang="en-US" sz="4800" dirty="0">
                <a:solidFill>
                  <a:srgbClr val="00b050"/>
                </a:solidFill>
              </a:rPr>
              <a:t>By  likwop</a:t>
            </a:r>
          </a:p>
        </p:txBody>
      </p:sp>
    </p:spTree>
  </p:cSld>
  <p:timing/>
</p:sld>
</file>

<file path=ppt/slides/slide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7408" name=""/>
        <p:cNvGrpSpPr>
          <a:grpSpLocks/>
        </p:cNvGrpSpPr>
        <p:nvPr/>
      </p:nvGrpSpPr>
      <p:grpSpPr>
        <a:xfrm/>
      </p:grpSpPr>
      <p:sp>
        <p:nvSpPr>
          <p:cNvPr id="17410" name=""/>
          <p:cNvSpPr txBox="1">
            <a:spLocks noGrp="1" noChangeAspect="0"/>
          </p:cNvSpPr>
          <p:nvPr/>
        </p:nvSpPr>
        <p:spPr>
          <a:xfrm>
            <a:off x="6356350" y="5961063"/>
            <a:ext cx="1149350" cy="279400"/>
          </a:xfrm>
          <a:prstGeom prst="rect">
            <a:avLst/>
          </a:prstGeom>
          <a:noFill/>
          <a:ln>
            <a:noFill/>
          </a:ln>
        </p:spPr>
        <p:txBody>
          <a:bodyPr anchor="ctr"/>
          <a:lstStyle/>
          <a:p>
            <a:pPr algn="r"/>
            <a:fld type="datetime1" id="{12FF1C42-D199-2026-1417-587298610EC3}">
              <a:rPr lang="en-US" altLang="en-US" sz="1000" dirty="0">
                <a:latin charset="0" typeface="Garamond"/>
              </a:rPr>
              <a:t>10/16/19</a:t>
            </a:fld>
          </a:p>
        </p:txBody>
      </p:sp>
      <p:sp>
        <p:nvSpPr>
          <p:cNvPr id="17411" name=""/>
          <p:cNvSpPr txBox="1">
            <a:spLocks noGrp="1" noChangeAspect="0"/>
          </p:cNvSpPr>
          <p:nvPr/>
        </p:nvSpPr>
        <p:spPr>
          <a:xfrm>
            <a:off x="7580313" y="5961063"/>
            <a:ext cx="395287" cy="279400"/>
          </a:xfrm>
          <a:prstGeom prst="rect">
            <a:avLst/>
          </a:prstGeom>
          <a:noFill/>
          <a:ln>
            <a:noFill/>
          </a:ln>
        </p:spPr>
        <p:txBody>
          <a:bodyPr anchor="ctr"/>
          <a:lstStyle/>
          <a:p>
            <a:pPr algn="r"/>
            <a:fld type="slidenum" id="{12FF1C42-D199-2027-1417-587298610EC3}">
              <a:rPr lang="en-US" altLang="en-US" sz="1000" dirty="0">
                <a:latin charset="0" typeface="Garamond"/>
              </a:rPr>
              <a:t>2</a:t>
            </a:fld>
          </a:p>
        </p:txBody>
      </p:sp>
      <p:sp>
        <p:nvSpPr>
          <p:cNvPr id="17412" name=""/>
          <p:cNvSpPr>
            <a:spLocks/>
          </p:cNvSpPr>
          <p:nvPr/>
        </p:nvSpPr>
        <p:spPr>
          <a:xfrm>
            <a:off x="762000" y="1858963"/>
            <a:ext cx="7772400" cy="3970337"/>
          </a:xfrm>
          <a:prstGeom prst="rect">
            <a:avLst/>
          </a:prstGeom>
          <a:noFill/>
          <a:ln>
            <a:noFill/>
          </a:ln>
        </p:spPr>
        <p:txBody>
          <a:bodyPr>
            <a:spAutoFit/>
          </a:bodyPr>
          <a:lstStyle/>
          <a:p>
            <a:pPr>
              <a:lnSpc>
                <a:spcPct val="200000"/>
              </a:lnSpc>
            </a:pPr>
            <a:r>
              <a:rPr lang="en-US" altLang="en-US" dirty="0" b="1" u="sng">
                <a:solidFill>
                  <a:srgbClr val="7030a0"/>
                </a:solidFill>
              </a:rPr>
              <a:t>Overview</a:t>
            </a:r>
          </a:p>
          <a:p>
            <a:pPr>
              <a:lnSpc>
                <a:spcPct val="200000"/>
              </a:lnSpc>
            </a:pPr>
            <a:r>
              <a:rPr lang="en-US" altLang="en-US" dirty="0" b="1"/>
              <a:t>The brain is an amazing three-pound organ that controls all functions of the body, interprets information from the outside world, and embodies the essence of the mind and soul. Intelligence, creativity, emotion, and memory are a few of the many things governed by the brain. Protected within the skull, the brain is composed of the cerebrum, cerebellum, and brainstem. </a:t>
            </a:r>
          </a:p>
        </p:txBody>
      </p:sp>
    </p:spTree>
  </p:cSld>
  <p:timing/>
</p:sld>
</file>

<file path=ppt/slides/slide1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6624" name=""/>
        <p:cNvGrpSpPr>
          <a:grpSpLocks/>
        </p:cNvGrpSpPr>
        <p:nvPr/>
      </p:nvGrpSpPr>
      <p:grpSpPr>
        <a:xfrm/>
      </p:grpSpPr>
      <p:sp>
        <p:nvSpPr>
          <p:cNvPr id="26626" name=""/>
          <p:cNvSpPr txBox="1">
            <a:spLocks noGrp="1" noChangeAspect="0"/>
          </p:cNvSpPr>
          <p:nvPr/>
        </p:nvSpPr>
        <p:spPr>
          <a:xfrm>
            <a:off x="6356350" y="5961063"/>
            <a:ext cx="1149350" cy="279400"/>
          </a:xfrm>
          <a:prstGeom prst="rect">
            <a:avLst/>
          </a:prstGeom>
          <a:noFill/>
          <a:ln>
            <a:noFill/>
          </a:ln>
        </p:spPr>
        <p:txBody>
          <a:bodyPr anchor="ctr"/>
          <a:lstStyle/>
          <a:p>
            <a:pPr algn="r"/>
            <a:fld type="datetime1" id="{12FF1C42-D199-3050-1426-587298610EC3}">
              <a:rPr lang="en-US" altLang="en-US" sz="1000" dirty="0">
                <a:latin charset="0" typeface="Garamond"/>
              </a:rPr>
              <a:t>10/16/19</a:t>
            </a:fld>
          </a:p>
        </p:txBody>
      </p:sp>
      <p:sp>
        <p:nvSpPr>
          <p:cNvPr id="26627" name=""/>
          <p:cNvSpPr txBox="1">
            <a:spLocks noGrp="1" noChangeAspect="0"/>
          </p:cNvSpPr>
          <p:nvPr/>
        </p:nvSpPr>
        <p:spPr>
          <a:xfrm>
            <a:off x="7580313" y="5961063"/>
            <a:ext cx="395287" cy="279400"/>
          </a:xfrm>
          <a:prstGeom prst="rect">
            <a:avLst/>
          </a:prstGeom>
          <a:noFill/>
          <a:ln>
            <a:noFill/>
          </a:ln>
        </p:spPr>
        <p:txBody>
          <a:bodyPr anchor="ctr"/>
          <a:lstStyle/>
          <a:p>
            <a:pPr algn="r"/>
            <a:fld type="slidenum" id="{12FF1C42-D199-3051-1426-587298610EC3}">
              <a:rPr lang="en-US" altLang="en-US" sz="1000" dirty="0">
                <a:latin charset="0" typeface="Garamond"/>
              </a:rPr>
              <a:t>11</a:t>
            </a:fld>
          </a:p>
        </p:txBody>
      </p:sp>
      <p:sp>
        <p:nvSpPr>
          <p:cNvPr id="26628" name=""/>
          <p:cNvSpPr>
            <a:spLocks/>
          </p:cNvSpPr>
          <p:nvPr/>
        </p:nvSpPr>
        <p:spPr>
          <a:xfrm>
            <a:off x="609600" y="685800"/>
            <a:ext cx="7848600" cy="4940300"/>
          </a:xfrm>
          <a:prstGeom prst="rect">
            <a:avLst/>
          </a:prstGeom>
          <a:noFill/>
          <a:ln>
            <a:noFill/>
          </a:ln>
        </p:spPr>
        <p:txBody>
          <a:bodyPr>
            <a:spAutoFit/>
          </a:bodyPr>
          <a:lstStyle/>
          <a:p>
            <a:pPr>
              <a:lnSpc>
                <a:spcPct val="250000"/>
              </a:lnSpc>
            </a:pPr>
            <a:r>
              <a:rPr lang="en-US" altLang="en-US" dirty="0" b="1">
                <a:solidFill>
                  <a:srgbClr val="7030a0"/>
                </a:solidFill>
              </a:rPr>
              <a:t>Occipital lobe</a:t>
            </a:r>
          </a:p>
          <a:p>
            <a:pPr>
              <a:lnSpc>
                <a:spcPct val="250000"/>
              </a:lnSpc>
            </a:pPr>
            <a:r>
              <a:rPr lang="en-US" altLang="en-US" dirty="0" b="1"/>
              <a:t>• Interprets vision (color, light, movement)</a:t>
            </a:r>
          </a:p>
          <a:p>
            <a:pPr>
              <a:lnSpc>
                <a:spcPct val="250000"/>
              </a:lnSpc>
            </a:pPr>
            <a:r>
              <a:rPr lang="en-US" altLang="en-US" dirty="0" b="1">
                <a:solidFill>
                  <a:srgbClr val="7030a0"/>
                </a:solidFill>
              </a:rPr>
              <a:t>Temporal lobe</a:t>
            </a:r>
          </a:p>
          <a:p>
            <a:pPr>
              <a:lnSpc>
                <a:spcPct val="250000"/>
              </a:lnSpc>
            </a:pPr>
            <a:r>
              <a:rPr lang="en-US" altLang="en-US" dirty="0" b="1"/>
              <a:t>• Understanding language (Wernicke’s area) </a:t>
            </a:r>
          </a:p>
          <a:p>
            <a:pPr>
              <a:lnSpc>
                <a:spcPct val="250000"/>
              </a:lnSpc>
            </a:pPr>
            <a:r>
              <a:rPr lang="en-US" altLang="en-US" dirty="0" b="1"/>
              <a:t>• Memory</a:t>
            </a:r>
          </a:p>
          <a:p>
            <a:pPr>
              <a:lnSpc>
                <a:spcPct val="250000"/>
              </a:lnSpc>
            </a:pPr>
            <a:r>
              <a:rPr lang="en-US" altLang="en-US" dirty="0" b="1"/>
              <a:t>• Hearing </a:t>
            </a:r>
          </a:p>
          <a:p>
            <a:pPr>
              <a:lnSpc>
                <a:spcPct val="250000"/>
              </a:lnSpc>
            </a:pPr>
            <a:r>
              <a:rPr lang="en-US" altLang="en-US" dirty="0" b="1"/>
              <a:t>• Sequencing and organization.</a:t>
            </a:r>
          </a:p>
        </p:txBody>
      </p:sp>
    </p:spTree>
  </p:cSld>
  <p:timing/>
</p:sld>
</file>

<file path=ppt/slides/slide10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18784" name=""/>
        <p:cNvGrpSpPr>
          <a:grpSpLocks/>
        </p:cNvGrpSpPr>
        <p:nvPr/>
      </p:nvGrpSpPr>
      <p:grpSpPr>
        <a:xfrm/>
      </p:grpSpPr>
      <p:sp>
        <p:nvSpPr>
          <p:cNvPr id="118786"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118787"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r>
              <a:rPr lang="en-US" altLang="en-US" sz="3600" dirty="0"/>
              <a:t>From all these ways, facial expressions represent the primary means of communicating emotional states</a:t>
            </a:r>
          </a:p>
          <a:p>
            <a:pPr/>
            <a:r>
              <a:rPr lang="en-US" altLang="en-US" sz="3600" dirty="0"/>
              <a:t>Facial expression communicates the following six most distinctively identified basic emotions:</a:t>
            </a:r>
          </a:p>
        </p:txBody>
      </p:sp>
      <p:sp>
        <p:nvSpPr>
          <p:cNvPr id="118788"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379-587298610EC3}">
              <a:rPr lang="en-US" altLang="en-US" sz="900" dirty="0"/>
              <a:t>10/16/19</a:t>
            </a:fld>
          </a:p>
        </p:txBody>
      </p:sp>
      <p:sp>
        <p:nvSpPr>
          <p:cNvPr id="118789"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379-587298610EC3}">
              <a:rPr lang="en-US" altLang="en-US" sz="900" dirty="0"/>
              <a:t>101</a:t>
            </a:fld>
          </a:p>
        </p:txBody>
      </p:sp>
    </p:spTree>
  </p:cSl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19808" name=""/>
        <p:cNvGrpSpPr>
          <a:grpSpLocks/>
        </p:cNvGrpSpPr>
        <p:nvPr/>
      </p:nvGrpSpPr>
      <p:grpSpPr>
        <a:xfrm/>
      </p:grpSpPr>
      <p:sp>
        <p:nvSpPr>
          <p:cNvPr id="119810"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119811"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buFont charset="2" typeface="Wingdings"/>
              <a:buChar char="v"/>
            </a:pPr>
            <a:r>
              <a:rPr lang="en-US" altLang="en-US" sz="4400" dirty="0"/>
              <a:t>Happiness</a:t>
            </a:r>
          </a:p>
          <a:p>
            <a:pPr>
              <a:buFont charset="2" typeface="Wingdings"/>
              <a:buChar char="v"/>
            </a:pPr>
            <a:r>
              <a:rPr lang="en-US" altLang="en-US" sz="4400" dirty="0"/>
              <a:t>Anger</a:t>
            </a:r>
          </a:p>
          <a:p>
            <a:pPr>
              <a:buFont charset="2" typeface="Wingdings"/>
              <a:buChar char="v"/>
            </a:pPr>
            <a:r>
              <a:rPr lang="en-US" altLang="en-US" sz="4400" dirty="0"/>
              <a:t> Sadness</a:t>
            </a:r>
          </a:p>
          <a:p>
            <a:pPr>
              <a:buFont charset="2" typeface="Wingdings"/>
              <a:buChar char="v"/>
            </a:pPr>
            <a:r>
              <a:rPr lang="en-US" altLang="en-US" sz="4400" dirty="0"/>
              <a:t>Surprise</a:t>
            </a:r>
          </a:p>
          <a:p>
            <a:pPr>
              <a:buFont charset="2" typeface="Wingdings"/>
              <a:buChar char="v"/>
            </a:pPr>
            <a:r>
              <a:rPr lang="en-US" altLang="en-US" sz="4400" dirty="0"/>
              <a:t> Disgust</a:t>
            </a:r>
          </a:p>
          <a:p>
            <a:pPr>
              <a:buFont charset="2" typeface="Wingdings"/>
              <a:buChar char="v"/>
            </a:pPr>
            <a:r>
              <a:rPr lang="en-US" altLang="en-US" sz="4400" dirty="0"/>
              <a:t> Fear</a:t>
            </a:r>
          </a:p>
        </p:txBody>
      </p:sp>
      <p:sp>
        <p:nvSpPr>
          <p:cNvPr id="119812"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380-587298610EC3}">
              <a:rPr lang="en-US" altLang="en-US" sz="900" dirty="0"/>
              <a:t>10/16/19</a:t>
            </a:fld>
          </a:p>
        </p:txBody>
      </p:sp>
      <p:sp>
        <p:nvSpPr>
          <p:cNvPr id="119813"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380-587298610EC3}">
              <a:rPr lang="en-US" altLang="en-US" sz="900" dirty="0"/>
              <a:t>102</a:t>
            </a:fld>
          </a:p>
        </p:txBody>
      </p:sp>
    </p:spTree>
  </p:cSl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20832" name=""/>
        <p:cNvGrpSpPr>
          <a:grpSpLocks/>
        </p:cNvGrpSpPr>
        <p:nvPr/>
      </p:nvGrpSpPr>
      <p:grpSpPr>
        <a:xfrm/>
      </p:grpSpPr>
      <p:sp>
        <p:nvSpPr>
          <p:cNvPr id="120834"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120835"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r>
              <a:rPr lang="en-US" altLang="en-US" sz="3600" dirty="0"/>
              <a:t>Members of the human race regardless of the situation express these six emotions universally.</a:t>
            </a:r>
          </a:p>
          <a:p>
            <a:pPr/>
            <a:r>
              <a:rPr lang="en-US" altLang="en-US" sz="3600" dirty="0"/>
              <a:t>The facial-affect program hypothesis assumes that each primary emotion is universally present at birth.</a:t>
            </a:r>
          </a:p>
        </p:txBody>
      </p:sp>
      <p:sp>
        <p:nvSpPr>
          <p:cNvPr id="12083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381-587298610EC3}">
              <a:rPr lang="en-US" altLang="en-US" sz="900" dirty="0"/>
              <a:t>10/16/19</a:t>
            </a:fld>
          </a:p>
        </p:txBody>
      </p:sp>
      <p:sp>
        <p:nvSpPr>
          <p:cNvPr id="12083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381-587298610EC3}">
              <a:rPr lang="en-US" altLang="en-US" sz="900" dirty="0"/>
              <a:t>103</a:t>
            </a:fld>
          </a:p>
        </p:txBody>
      </p:sp>
    </p:spTree>
  </p:cSl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21856" name=""/>
        <p:cNvGrpSpPr>
          <a:grpSpLocks/>
        </p:cNvGrpSpPr>
        <p:nvPr/>
      </p:nvGrpSpPr>
      <p:grpSpPr>
        <a:xfrm/>
      </p:grpSpPr>
      <p:sp>
        <p:nvSpPr>
          <p:cNvPr id="121858" name=""/>
          <p:cNvSpPr>
            <a:spLocks noGrp="1" noChangeAspect="0"/>
          </p:cNvSpPr>
          <p:nvPr>
            <p:ph type="title" sz="full" idx="4294967295"/>
          </p:nvPr>
        </p:nvSpPr>
        <p:spPr>
          <a:xfrm rot="0">
            <a:off x="457200" y="0"/>
            <a:ext cx="8229600" cy="914400"/>
          </a:xfrm>
          <a:ln/>
        </p:spPr>
        <p:txBody>
          <a:bodyPr wrap="square" lIns="91440" rIns="91440" tIns="45720" bIns="45720" anchor="ctr"/>
          <a:lstStyle/>
          <a:p>
            <a:pPr/>
            <a:r>
              <a:rPr lang="en-US" altLang="en-US" dirty="0" u="sng">
                <a:latin charset="0" typeface="Agency FB"/>
              </a:rPr>
              <a:t>STRESS</a:t>
            </a:r>
          </a:p>
        </p:txBody>
      </p:sp>
      <p:pic>
        <p:nvPicPr>
          <p:cNvPr id="121859" name=""/>
          <p:cNvPicPr>
            <a:picLocks noGrp="1" noChangeAspect="1"/>
          </p:cNvPicPr>
          <p:nvPr>
            <p:ph type="obj" sz="full" idx="4294967295"/>
          </p:nvPr>
        </p:nvPicPr>
        <p:blipFill>
          <a:blip r:embed="rID13">
            <a:extLst/>
          </a:blip>
          <a:srcRect t="0" r="0" b="0" l="0"/>
          <a:stretch>
            <a:fillRect/>
          </a:stretch>
        </p:blipFill>
        <p:spPr>
          <a:xfrm rot="0">
            <a:off x="4025900" y="3471863"/>
            <a:ext cx="1092200" cy="1058862"/>
          </a:xfrm>
          <a:prstGeom prst="rect">
            <a:avLst/>
          </a:prstGeom>
          <a:ln/>
        </p:spPr>
      </p:pic>
      <p:sp>
        <p:nvSpPr>
          <p:cNvPr id="121860"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296-587298610EC3}">
              <a:rPr lang="en-US" altLang="en-US" sz="900" dirty="0"/>
              <a:t>10/16/19</a:t>
            </a:fld>
          </a:p>
        </p:txBody>
      </p:sp>
      <p:sp>
        <p:nvSpPr>
          <p:cNvPr id="121861"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296-587298610EC3}">
              <a:rPr lang="en-US" altLang="en-US" sz="900" dirty="0"/>
              <a:t>104</a:t>
            </a:fld>
          </a:p>
        </p:txBody>
      </p:sp>
      <p:sp>
        <p:nvSpPr>
          <p:cNvPr id="121862" name=""/>
          <p:cNvSpPr txBox="1">
            <a:spLocks noChangeAspect="0"/>
          </p:cNvSpPr>
          <p:nvPr/>
        </p:nvSpPr>
        <p:spPr>
          <a:xfrm>
            <a:off x="304800" y="3962400"/>
            <a:ext cx="1219200" cy="708025"/>
          </a:xfrm>
          <a:prstGeom prst="rect">
            <a:avLst/>
          </a:prstGeom>
          <a:noFill/>
          <a:ln>
            <a:noFill/>
          </a:ln>
        </p:spPr>
        <p:txBody>
          <a:bodyPr>
            <a:spAutoFit/>
          </a:bodyPr>
          <a:lstStyle/>
          <a:p>
            <a:pPr/>
            <a:r>
              <a:rPr lang="en-US" altLang="en-US" sz="4000" dirty="0" b="1">
                <a:latin charset="0" typeface="Franklin Gothic Medium Cond"/>
              </a:rPr>
              <a:t>????</a:t>
            </a:r>
          </a:p>
        </p:txBody>
      </p:sp>
    </p:spTree>
  </p:cSl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22880" name=""/>
        <p:cNvGrpSpPr>
          <a:grpSpLocks/>
        </p:cNvGrpSpPr>
        <p:nvPr/>
      </p:nvGrpSpPr>
      <p:grpSpPr>
        <a:xfrm/>
      </p:grpSpPr>
      <p:sp>
        <p:nvSpPr>
          <p:cNvPr id="122882" name=""/>
          <p:cNvSpPr>
            <a:spLocks noGrp="1" noChangeAspect="0"/>
          </p:cNvSpPr>
          <p:nvPr>
            <p:ph type="title" sz="full" idx="4294967295"/>
          </p:nvPr>
        </p:nvSpPr>
        <p:spPr>
          <a:xfrm rot="0">
            <a:off x="457200" y="0"/>
            <a:ext cx="8229600" cy="609600"/>
          </a:xfrm>
          <a:ln/>
        </p:spPr>
        <p:txBody>
          <a:bodyPr wrap="square" lIns="91440" rIns="91440" tIns="45720" bIns="45720" anchor="ctr"/>
          <a:lstStyle/>
          <a:p>
            <a:pPr/>
            <a:r>
              <a:rPr lang="en-US" altLang="en-US" dirty="0" u="sng">
                <a:latin charset="0" typeface="Comic Sans MS"/>
              </a:rPr>
              <a:t>Brainstorming!</a:t>
            </a:r>
          </a:p>
        </p:txBody>
      </p:sp>
      <p:sp>
        <p:nvSpPr>
          <p:cNvPr id="122883" name=""/>
          <p:cNvSpPr>
            <a:spLocks noGrp="1" noChangeAspect="0"/>
          </p:cNvSpPr>
          <p:nvPr>
            <p:ph type="obj" sz="full" idx="4294967295"/>
          </p:nvPr>
        </p:nvSpPr>
        <p:spPr>
          <a:xfrm rot="0">
            <a:off x="457200" y="762000"/>
            <a:ext cx="8229600" cy="5867400"/>
          </a:xfrm>
          <a:ln/>
        </p:spPr>
        <p:txBody>
          <a:bodyPr wrap="square" lIns="91440" rIns="91440" tIns="45720" bIns="45720" anchor="t" anchorCtr="false"/>
          <a:lstStyle/>
          <a:p>
            <a:pPr/>
            <a:r>
              <a:rPr lang="en-US" altLang="en-US" sz="4000" dirty="0" b="1">
                <a:latin charset="0" typeface="Comic Sans MS"/>
              </a:rPr>
              <a:t>What is stress?</a:t>
            </a:r>
          </a:p>
          <a:p>
            <a:pPr/>
            <a:r>
              <a:rPr lang="en-US" altLang="en-US" sz="4000" dirty="0" b="1">
                <a:latin charset="0" typeface="Comic Sans MS"/>
              </a:rPr>
              <a:t>How does stress come about?</a:t>
            </a:r>
          </a:p>
          <a:p>
            <a:pPr/>
            <a:r>
              <a:rPr lang="en-US" altLang="en-US" sz="4000" dirty="0" b="1">
                <a:latin charset="0" typeface="Comic Sans MS"/>
              </a:rPr>
              <a:t>How does one feel when under stress? (class to share personal experiences)</a:t>
            </a:r>
          </a:p>
          <a:p>
            <a:pPr/>
            <a:r>
              <a:rPr lang="en-US" altLang="en-US" sz="4000" dirty="0" b="1">
                <a:latin charset="0" typeface="Comic Sans MS"/>
              </a:rPr>
              <a:t>Is stress a disease?</a:t>
            </a:r>
          </a:p>
          <a:p>
            <a:pPr/>
            <a:r>
              <a:rPr lang="en-US" altLang="en-US" sz="4000" dirty="0" b="1">
                <a:latin charset="0" typeface="Comic Sans MS"/>
              </a:rPr>
              <a:t>Can stress kill?</a:t>
            </a:r>
          </a:p>
          <a:p>
            <a:pPr/>
            <a:r>
              <a:rPr lang="en-US" altLang="en-US" sz="4000" dirty="0" b="1">
                <a:latin charset="0" typeface="Comic Sans MS"/>
              </a:rPr>
              <a:t>Is it easy to overcome stress? How?</a:t>
            </a:r>
          </a:p>
        </p:txBody>
      </p:sp>
      <p:sp>
        <p:nvSpPr>
          <p:cNvPr id="122884"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297-587298610EC3}">
              <a:rPr lang="en-US" altLang="en-US" sz="900" dirty="0"/>
              <a:t>10/16/19</a:t>
            </a:fld>
          </a:p>
        </p:txBody>
      </p:sp>
      <p:sp>
        <p:nvSpPr>
          <p:cNvPr id="122885"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297-587298610EC3}">
              <a:rPr lang="en-US" altLang="en-US" sz="900" dirty="0"/>
              <a:t>105</a:t>
            </a:fld>
          </a:p>
        </p:txBody>
      </p:sp>
    </p:spTree>
  </p:cSl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23904" name=""/>
        <p:cNvGrpSpPr>
          <a:grpSpLocks/>
        </p:cNvGrpSpPr>
        <p:nvPr/>
      </p:nvGrpSpPr>
      <p:grpSpPr>
        <a:xfrm/>
      </p:grpSpPr>
      <p:sp>
        <p:nvSpPr>
          <p:cNvPr id="123906" name=""/>
          <p:cNvSpPr>
            <a:spLocks noGrp="1" noChangeAspect="0"/>
          </p:cNvSpPr>
          <p:nvPr>
            <p:ph type="title" sz="full" idx="4294967295"/>
          </p:nvPr>
        </p:nvSpPr>
        <p:spPr>
          <a:xfrm rot="0">
            <a:off x="457200" y="0"/>
            <a:ext cx="8229600" cy="609600"/>
          </a:xfrm>
          <a:ln/>
        </p:spPr>
        <p:txBody>
          <a:bodyPr wrap="square" lIns="91440" rIns="91440" tIns="45720" bIns="45720" anchor="ctr"/>
          <a:lstStyle/>
          <a:p>
            <a:pPr/>
            <a:r>
              <a:rPr lang="en-US" altLang="en-US" sz="2400" dirty="0" b="1">
                <a:latin charset="0" typeface="Times New Roman"/>
                <a:ea charset="0" typeface="Times New Roman"/>
              </a:rPr>
              <a:t/>
            </a:r>
            <a:br/>
            <a:r>
              <a:rPr lang="en-US" altLang="en-US" sz="2400" dirty="0" b="1">
                <a:latin charset="0" typeface="Times New Roman"/>
                <a:ea charset="0" typeface="Times New Roman"/>
              </a:rPr>
              <a:t/>
            </a:r>
            <a:br/>
            <a:r>
              <a:rPr lang="en-US" altLang="en-US" sz="2400" dirty="0" b="1">
                <a:latin charset="0" typeface="Times New Roman"/>
                <a:ea charset="0" typeface="Times New Roman"/>
              </a:rPr>
              <a:t/>
            </a:r>
            <a:br/>
            <a:r>
              <a:rPr lang="en-US" altLang="en-US" sz="6000" dirty="0" b="1">
                <a:latin charset="0" typeface="Times New Roman"/>
                <a:ea charset="0" typeface="Times New Roman"/>
              </a:rPr>
              <a:t>Def:</a:t>
            </a:r>
            <a:r>
              <a:rPr lang="en-US" altLang="en-US" sz="6000" dirty="0" b="1">
                <a:latin charset="0" typeface="Times New Roman"/>
                <a:ea charset="0" typeface="Times New Roman"/>
              </a:rPr>
              <a:t/>
            </a:r>
            <a:br/>
          </a:p>
        </p:txBody>
      </p:sp>
      <p:sp>
        <p:nvSpPr>
          <p:cNvPr id="123907" name=""/>
          <p:cNvSpPr>
            <a:spLocks noGrp="1" noChangeAspect="0"/>
          </p:cNvSpPr>
          <p:nvPr>
            <p:ph type="obj" sz="full" idx="4294967295"/>
          </p:nvPr>
        </p:nvSpPr>
        <p:spPr>
          <a:xfrm rot="0">
            <a:off x="457200" y="609600"/>
            <a:ext cx="8229600" cy="5943600"/>
          </a:xfrm>
          <a:ln/>
        </p:spPr>
        <p:txBody>
          <a:bodyPr wrap="square" lIns="91440" rIns="91440" tIns="45720" bIns="45720" anchor="t" anchorCtr="false"/>
          <a:lstStyle/>
          <a:p>
            <a:pPr>
              <a:lnSpc>
                <a:spcPct val="150000"/>
              </a:lnSpc>
              <a:buFont charset="0" typeface="Calibri Light"/>
              <a:buChar char="•"/>
            </a:pPr>
            <a:r>
              <a:rPr lang="en-US" altLang="en-US" sz="2800" dirty="0">
                <a:latin charset="0" typeface="Times New Roman"/>
                <a:ea charset="0" typeface="Times New Roman"/>
              </a:rPr>
              <a:t>Normal physiological response of body to hostile environment.</a:t>
            </a:r>
          </a:p>
          <a:p>
            <a:pPr>
              <a:lnSpc>
                <a:spcPct val="150000"/>
              </a:lnSpc>
              <a:buFont charset="0" typeface="Calibri Light"/>
              <a:buChar char="•"/>
            </a:pPr>
            <a:r>
              <a:rPr lang="en-US" altLang="en-US" sz="2800" dirty="0">
                <a:latin charset="0" typeface="Times New Roman"/>
                <a:ea charset="0" typeface="Times New Roman"/>
              </a:rPr>
              <a:t>Consequences of the failure of human /animal body to respond appropriately to emotional or physical threats whether actual or imagined.</a:t>
            </a:r>
          </a:p>
          <a:p>
            <a:pPr>
              <a:lnSpc>
                <a:spcPct val="150000"/>
              </a:lnSpc>
              <a:buFont charset="0" typeface="Calibri Light"/>
              <a:buChar char="•"/>
            </a:pPr>
            <a:r>
              <a:rPr lang="en-US" altLang="en-US" sz="2800" dirty="0">
                <a:latin charset="0" typeface="Times New Roman"/>
                <a:ea charset="0" typeface="Times New Roman"/>
              </a:rPr>
              <a:t>A physical or psychological stimulus that can produce mental tension or physiological reactions that may lead to illness.</a:t>
            </a:r>
          </a:p>
        </p:txBody>
      </p:sp>
      <p:sp>
        <p:nvSpPr>
          <p:cNvPr id="123908"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295-587298610EC3}">
              <a:rPr lang="en-US" altLang="en-US" sz="900" dirty="0"/>
              <a:t>10/16/19</a:t>
            </a:fld>
          </a:p>
        </p:txBody>
      </p:sp>
      <p:sp>
        <p:nvSpPr>
          <p:cNvPr id="123909"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295-587298610EC3}">
              <a:rPr lang="en-US" altLang="en-US" sz="900" dirty="0"/>
              <a:t>106</a:t>
            </a:fld>
          </a:p>
        </p:txBody>
      </p:sp>
    </p:spTree>
  </p:cSl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24928" name=""/>
        <p:cNvGrpSpPr>
          <a:grpSpLocks/>
        </p:cNvGrpSpPr>
        <p:nvPr/>
      </p:nvGrpSpPr>
      <p:grpSpPr>
        <a:xfrm/>
      </p:grpSpPr>
      <p:sp>
        <p:nvSpPr>
          <p:cNvPr id="124930" name=""/>
          <p:cNvSpPr>
            <a:spLocks noGrp="1" noChangeAspect="0"/>
          </p:cNvSpPr>
          <p:nvPr>
            <p:ph type="title" sz="full" idx="4294967295"/>
          </p:nvPr>
        </p:nvSpPr>
        <p:spPr>
          <a:xfrm rot="0">
            <a:off x="596900" y="244475"/>
            <a:ext cx="8229600" cy="533400"/>
          </a:xfrm>
          <a:ln/>
        </p:spPr>
        <p:txBody>
          <a:bodyPr wrap="square" lIns="91440" rIns="91440" tIns="45720" bIns="45720" anchor="ctr"/>
          <a:lstStyle/>
          <a:p>
            <a:pPr/>
            <a:r>
              <a:rPr lang="en-US" altLang="en-US" sz="3000" dirty="0" b="1">
                <a:solidFill>
                  <a:srgbClr val="ff0000"/>
                </a:solidFill>
                <a:latin charset="0" typeface="Agency FB"/>
              </a:rPr>
              <a:t>Situations associated with stress</a:t>
            </a:r>
          </a:p>
        </p:txBody>
      </p:sp>
      <p:sp>
        <p:nvSpPr>
          <p:cNvPr id="124931" name=""/>
          <p:cNvSpPr>
            <a:spLocks noGrp="1" noChangeAspect="0"/>
          </p:cNvSpPr>
          <p:nvPr>
            <p:ph type="obj" sz="full" idx="4294967295"/>
          </p:nvPr>
        </p:nvSpPr>
        <p:spPr>
          <a:xfrm rot="0">
            <a:off x="457200" y="762000"/>
            <a:ext cx="8229600" cy="5867400"/>
          </a:xfrm>
          <a:ln/>
        </p:spPr>
        <p:txBody>
          <a:bodyPr wrap="square" lIns="91440" rIns="91440" tIns="45720" bIns="45720" anchor="t" anchorCtr="false"/>
          <a:lstStyle/>
          <a:p>
            <a:pPr>
              <a:lnSpc>
                <a:spcPct val="150000"/>
              </a:lnSpc>
            </a:pPr>
            <a:r>
              <a:rPr lang="en-US" altLang="en-US" sz="2800" dirty="0">
                <a:latin charset="0" typeface="Times New Roman"/>
                <a:ea charset="0" typeface="Times New Roman"/>
              </a:rPr>
              <a:t>Being very busy.</a:t>
            </a:r>
          </a:p>
          <a:p>
            <a:pPr>
              <a:lnSpc>
                <a:spcPct val="150000"/>
              </a:lnSpc>
            </a:pPr>
            <a:r>
              <a:rPr lang="en-US" altLang="en-US" sz="2800" dirty="0">
                <a:latin charset="0" typeface="Times New Roman"/>
                <a:ea charset="0" typeface="Times New Roman"/>
              </a:rPr>
              <a:t>Having important deadlines to meet/beat.</a:t>
            </a:r>
          </a:p>
          <a:p>
            <a:pPr>
              <a:lnSpc>
                <a:spcPct val="150000"/>
              </a:lnSpc>
            </a:pPr>
            <a:r>
              <a:rPr lang="en-US" altLang="en-US" sz="2800" dirty="0">
                <a:latin charset="0" typeface="Times New Roman"/>
                <a:ea charset="0" typeface="Times New Roman"/>
              </a:rPr>
              <a:t>Having very little time to accomplish many tasks.</a:t>
            </a:r>
          </a:p>
          <a:p>
            <a:pPr>
              <a:lnSpc>
                <a:spcPct val="150000"/>
              </a:lnSpc>
            </a:pPr>
            <a:r>
              <a:rPr lang="en-US" altLang="en-US" sz="2800" dirty="0">
                <a:latin charset="0" typeface="Times New Roman"/>
                <a:ea charset="0" typeface="Times New Roman"/>
              </a:rPr>
              <a:t>Unfavorable working environment.</a:t>
            </a:r>
          </a:p>
          <a:p>
            <a:pPr>
              <a:lnSpc>
                <a:spcPct val="150000"/>
              </a:lnSpc>
            </a:pPr>
            <a:r>
              <a:rPr lang="en-US" altLang="en-US" sz="2800" dirty="0">
                <a:latin charset="0" typeface="Times New Roman"/>
                <a:ea charset="0" typeface="Times New Roman"/>
              </a:rPr>
              <a:t>Unfavorable social relationships.</a:t>
            </a:r>
          </a:p>
          <a:p>
            <a:pPr>
              <a:lnSpc>
                <a:spcPct val="150000"/>
              </a:lnSpc>
            </a:pPr>
            <a:r>
              <a:rPr lang="en-US" altLang="en-US" sz="2800" dirty="0">
                <a:latin charset="0" typeface="Times New Roman"/>
                <a:ea charset="0" typeface="Times New Roman"/>
              </a:rPr>
              <a:t>Perceived threats.</a:t>
            </a:r>
          </a:p>
          <a:p>
            <a:pPr>
              <a:lnSpc>
                <a:spcPct val="150000"/>
              </a:lnSpc>
            </a:pPr>
            <a:r>
              <a:rPr lang="en-US" altLang="en-US" sz="2800" dirty="0" b="1">
                <a:latin charset="0" typeface="Times New Roman"/>
                <a:ea charset="0" typeface="Times New Roman"/>
              </a:rPr>
              <a:t>What are other situations?</a:t>
            </a:r>
          </a:p>
        </p:txBody>
      </p:sp>
      <p:sp>
        <p:nvSpPr>
          <p:cNvPr id="124932"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298-587298610EC3}">
              <a:rPr lang="en-US" altLang="en-US" sz="900" dirty="0"/>
              <a:t>10/16/19</a:t>
            </a:fld>
          </a:p>
        </p:txBody>
      </p:sp>
      <p:sp>
        <p:nvSpPr>
          <p:cNvPr id="124933"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298-587298610EC3}">
              <a:rPr lang="en-US" altLang="en-US" sz="900" dirty="0"/>
              <a:t>107</a:t>
            </a:fld>
          </a:p>
        </p:txBody>
      </p:sp>
    </p:spTree>
  </p:cSl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25952" name=""/>
        <p:cNvGrpSpPr>
          <a:grpSpLocks/>
        </p:cNvGrpSpPr>
        <p:nvPr/>
      </p:nvGrpSpPr>
      <p:grpSpPr>
        <a:xfrm/>
      </p:grpSpPr>
      <p:sp>
        <p:nvSpPr>
          <p:cNvPr id="125954" name=""/>
          <p:cNvSpPr>
            <a:spLocks noGrp="1" noChangeAspect="0"/>
          </p:cNvSpPr>
          <p:nvPr>
            <p:ph type="title" sz="full" idx="4294967295"/>
          </p:nvPr>
        </p:nvSpPr>
        <p:spPr>
          <a:xfrm rot="0">
            <a:off x="457200" y="0"/>
            <a:ext cx="8229600" cy="533400"/>
          </a:xfrm>
          <a:ln/>
        </p:spPr>
        <p:txBody>
          <a:bodyPr wrap="square" lIns="91440" rIns="91440" tIns="45720" bIns="45720" anchor="ctr"/>
          <a:lstStyle/>
          <a:p>
            <a:pPr/>
            <a:r>
              <a:rPr lang="en-US" altLang="en-US" sz="3000" dirty="0" b="1">
                <a:solidFill>
                  <a:srgbClr val="ff0000"/>
                </a:solidFill>
              </a:rPr>
              <a:t>Sources of stress</a:t>
            </a:r>
          </a:p>
        </p:txBody>
      </p:sp>
      <p:sp>
        <p:nvSpPr>
          <p:cNvPr id="125955" name=""/>
          <p:cNvSpPr>
            <a:spLocks noGrp="1" noChangeAspect="0"/>
          </p:cNvSpPr>
          <p:nvPr>
            <p:ph type="obj" sz="full" idx="4294967295"/>
          </p:nvPr>
        </p:nvSpPr>
        <p:spPr>
          <a:xfrm rot="0">
            <a:off x="152400" y="609600"/>
            <a:ext cx="8839200" cy="6019800"/>
          </a:xfrm>
          <a:ln/>
        </p:spPr>
        <p:txBody>
          <a:bodyPr wrap="square" lIns="91440" rIns="91440" tIns="45720" bIns="45720" anchor="t" anchorCtr="false"/>
          <a:lstStyle/>
          <a:p>
            <a:pPr/>
            <a:r>
              <a:rPr lang="en-US" altLang="en-US" sz="4000" dirty="0">
                <a:latin charset="0" typeface="Times New Roman"/>
                <a:ea charset="0" typeface="Times New Roman"/>
              </a:rPr>
              <a:t>Stressors can be classified into </a:t>
            </a:r>
            <a:r>
              <a:rPr lang="en-US" altLang="en-US" sz="4000" dirty="0" u="sng">
                <a:solidFill>
                  <a:srgbClr val="c00000"/>
                </a:solidFill>
                <a:latin charset="0" typeface="Times New Roman"/>
                <a:ea charset="0" typeface="Times New Roman"/>
              </a:rPr>
              <a:t>three categories</a:t>
            </a:r>
            <a:r>
              <a:rPr lang="en-US" altLang="en-US" sz="4000" dirty="0">
                <a:latin charset="0" typeface="Times New Roman"/>
                <a:ea charset="0" typeface="Times New Roman"/>
              </a:rPr>
              <a:t>: </a:t>
            </a:r>
          </a:p>
          <a:p>
            <a:pPr>
              <a:buFont charset="0" typeface="Calibri Light"/>
              <a:buChar char="•"/>
            </a:pPr>
            <a:r>
              <a:rPr lang="en-US" altLang="en-US" sz="4000" dirty="0" b="1">
                <a:latin charset="0" typeface="Times New Roman"/>
                <a:ea charset="0" typeface="Times New Roman"/>
              </a:rPr>
              <a:t>Catastrophic events </a:t>
            </a:r>
          </a:p>
          <a:p>
            <a:pPr>
              <a:buFont charset="0" typeface="Calibri Light"/>
              <a:buChar char="•"/>
            </a:pPr>
            <a:r>
              <a:rPr lang="en-US" altLang="en-US" sz="4000" dirty="0" b="1">
                <a:latin charset="0" typeface="Times New Roman"/>
                <a:ea charset="0" typeface="Times New Roman"/>
              </a:rPr>
              <a:t>Major life changes </a:t>
            </a:r>
          </a:p>
          <a:p>
            <a:pPr>
              <a:buFont charset="0" typeface="Calibri Light"/>
              <a:buChar char="•"/>
            </a:pPr>
            <a:r>
              <a:rPr lang="en-US" altLang="en-US" sz="4000" dirty="0" b="1">
                <a:latin charset="0" typeface="Times New Roman"/>
                <a:ea charset="0" typeface="Times New Roman"/>
              </a:rPr>
              <a:t>Daily hassles</a:t>
            </a:r>
            <a:r>
              <a:rPr lang="en-US" altLang="en-US" sz="4000" dirty="0">
                <a:latin charset="0" typeface="Times New Roman"/>
                <a:ea charset="0" typeface="Times New Roman"/>
              </a:rPr>
              <a:t>.</a:t>
            </a:r>
          </a:p>
        </p:txBody>
      </p:sp>
      <p:sp>
        <p:nvSpPr>
          <p:cNvPr id="12595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299-587298610EC3}">
              <a:rPr lang="en-US" altLang="en-US" sz="900" dirty="0"/>
              <a:t>10/16/19</a:t>
            </a:fld>
          </a:p>
        </p:txBody>
      </p:sp>
      <p:sp>
        <p:nvSpPr>
          <p:cNvPr id="12595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299-587298610EC3}">
              <a:rPr lang="en-US" altLang="en-US" sz="900" dirty="0"/>
              <a:t>108</a:t>
            </a:fld>
          </a:p>
        </p:txBody>
      </p:sp>
    </p:spTree>
  </p:cSld>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26976" name=""/>
        <p:cNvGrpSpPr>
          <a:grpSpLocks/>
        </p:cNvGrpSpPr>
        <p:nvPr/>
      </p:nvGrpSpPr>
      <p:grpSpPr>
        <a:xfrm/>
      </p:grpSpPr>
      <p:sp>
        <p:nvSpPr>
          <p:cNvPr id="126978"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sz="3600" dirty="0" b="1">
                <a:latin charset="0" typeface="Times New Roman"/>
                <a:ea charset="0" typeface="Times New Roman"/>
              </a:rPr>
              <a:t>Catastrophic events</a:t>
            </a:r>
            <a:r>
              <a:rPr lang="en-US" altLang="en-US" sz="3600" dirty="0" b="1">
                <a:latin charset="0" typeface="Times New Roman"/>
                <a:ea charset="0" typeface="Times New Roman"/>
              </a:rPr>
              <a:t/>
            </a:r>
            <a:br/>
          </a:p>
        </p:txBody>
      </p:sp>
      <p:sp>
        <p:nvSpPr>
          <p:cNvPr id="126979"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r>
              <a:rPr lang="en-US" altLang="en-US" sz="3200" dirty="0">
                <a:latin charset="0" typeface="Times New Roman"/>
                <a:ea charset="0" typeface="Times New Roman"/>
              </a:rPr>
              <a:t>are </a:t>
            </a:r>
            <a:r>
              <a:rPr lang="en-US" altLang="en-US" sz="3200" dirty="0">
                <a:latin charset="0" typeface="Times New Roman"/>
                <a:ea charset="0" typeface="Times New Roman"/>
              </a:rPr>
              <a:t>sudden often life threatening calamities or disasters that push people to the outer limits of their coping </a:t>
            </a:r>
            <a:r>
              <a:rPr lang="en-US" altLang="en-US" sz="3200" dirty="0">
                <a:latin charset="0" typeface="Times New Roman"/>
                <a:ea charset="0" typeface="Times New Roman"/>
              </a:rPr>
              <a:t>capabilities.</a:t>
            </a:r>
          </a:p>
          <a:p>
            <a:pPr/>
            <a:r>
              <a:rPr lang="en-US" altLang="en-US" sz="3200" dirty="0">
                <a:latin charset="0" typeface="Times New Roman"/>
                <a:ea charset="0" typeface="Times New Roman"/>
              </a:rPr>
              <a:t>Catastrophes </a:t>
            </a:r>
            <a:r>
              <a:rPr lang="en-US" altLang="en-US" sz="3200" dirty="0">
                <a:latin charset="0" typeface="Times New Roman"/>
                <a:ea charset="0" typeface="Times New Roman"/>
              </a:rPr>
              <a:t>cause a lot of psychological effects even after it has ended.</a:t>
            </a:r>
          </a:p>
          <a:p>
            <a:pPr>
              <a:buNone/>
            </a:pPr>
            <a:r>
              <a:rPr lang="en-US" altLang="en-US" sz="3200" dirty="0" b="1">
                <a:latin charset="0" typeface="Times New Roman"/>
                <a:ea charset="0" typeface="Times New Roman"/>
              </a:rPr>
              <a:t>Examples</a:t>
            </a:r>
            <a:r>
              <a:rPr lang="en-US" altLang="en-US" sz="3200" dirty="0">
                <a:latin charset="0" typeface="Times New Roman"/>
                <a:ea charset="0" typeface="Times New Roman"/>
              </a:rPr>
              <a:t>:-</a:t>
            </a:r>
            <a:r>
              <a:rPr lang="en-US" altLang="en-US" sz="3200" dirty="0" i="1">
                <a:latin charset="0" typeface="Times New Roman"/>
                <a:ea charset="0" typeface="Times New Roman"/>
              </a:rPr>
              <a:t>fires, </a:t>
            </a:r>
            <a:r>
              <a:rPr lang="en-US" altLang="en-US" sz="3200" dirty="0" i="1">
                <a:latin charset="0" typeface="Times New Roman"/>
                <a:ea charset="0" typeface="Times New Roman"/>
              </a:rPr>
              <a:t>floods,wars(Al Shabab</a:t>
            </a:r>
            <a:r>
              <a:rPr lang="en-US" altLang="en-US" sz="3200" dirty="0" i="1">
                <a:latin charset="0" typeface="Times New Roman"/>
                <a:ea charset="0" typeface="Times New Roman"/>
              </a:rPr>
              <a:t>),automobile accidents, diseases (Ebola),sexual assaults etc</a:t>
            </a:r>
          </a:p>
        </p:txBody>
      </p:sp>
      <p:sp>
        <p:nvSpPr>
          <p:cNvPr id="126980"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411-587298610EC3}">
              <a:rPr lang="en-US" altLang="en-US" sz="900" dirty="0">
                <a:solidFill>
                  <a:srgbClr val="898989"/>
                </a:solidFill>
              </a:rPr>
              <a:t>10/16/19</a:t>
            </a:fld>
          </a:p>
        </p:txBody>
      </p:sp>
      <p:sp>
        <p:nvSpPr>
          <p:cNvPr id="126981"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411-587298610EC3}">
              <a:rPr lang="en-US" altLang="en-US" sz="900" dirty="0">
                <a:solidFill>
                  <a:srgbClr val="898989"/>
                </a:solidFill>
              </a:rPr>
              <a:t>109</a:t>
            </a:fld>
          </a:p>
        </p:txBody>
      </p:sp>
    </p:spTree>
  </p:cSld>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28000" name=""/>
        <p:cNvGrpSpPr>
          <a:grpSpLocks/>
        </p:cNvGrpSpPr>
        <p:nvPr/>
      </p:nvGrpSpPr>
      <p:grpSpPr>
        <a:xfrm/>
      </p:grpSpPr>
      <p:sp>
        <p:nvSpPr>
          <p:cNvPr id="128002" name=""/>
          <p:cNvSpPr>
            <a:spLocks noGrp="1" noChangeAspect="0"/>
          </p:cNvSpPr>
          <p:nvPr>
            <p:ph type="title" sz="full" idx="4294967295"/>
          </p:nvPr>
        </p:nvSpPr>
        <p:spPr>
          <a:xfrm rot="0">
            <a:off x="457200" y="0"/>
            <a:ext cx="8229600" cy="533400"/>
          </a:xfrm>
          <a:ln/>
        </p:spPr>
        <p:txBody>
          <a:bodyPr wrap="square" lIns="91440" rIns="91440" tIns="45720" bIns="45720" anchor="ctr"/>
          <a:lstStyle/>
          <a:p>
            <a:pPr/>
            <a:r>
              <a:rPr lang="en-US" altLang="en-US" sz="3200" dirty="0" b="1">
                <a:latin charset="0" typeface="Times New Roman"/>
                <a:ea charset="0" typeface="Times New Roman"/>
              </a:rPr>
              <a:t>Major life changes</a:t>
            </a:r>
          </a:p>
        </p:txBody>
      </p:sp>
      <p:sp>
        <p:nvSpPr>
          <p:cNvPr id="128003" name=""/>
          <p:cNvSpPr>
            <a:spLocks noGrp="1" noChangeAspect="0"/>
          </p:cNvSpPr>
          <p:nvPr>
            <p:ph type="obj" sz="full" idx="4294967295"/>
          </p:nvPr>
        </p:nvSpPr>
        <p:spPr>
          <a:xfrm rot="0">
            <a:off x="152400" y="457200"/>
            <a:ext cx="8991600" cy="6172200"/>
          </a:xfrm>
          <a:ln/>
        </p:spPr>
        <p:txBody>
          <a:bodyPr wrap="square" lIns="91440" rIns="91440" tIns="45720" bIns="45720" anchor="t" anchorCtr="false"/>
          <a:lstStyle/>
          <a:p>
            <a:pPr/>
            <a:r>
              <a:rPr lang="en-US" altLang="en-US" sz="3600" dirty="0">
                <a:latin charset="0" typeface="Times New Roman"/>
                <a:ea charset="0" typeface="Times New Roman"/>
              </a:rPr>
              <a:t>People undergo stress as they confront major changes in their lives.</a:t>
            </a:r>
          </a:p>
          <a:p>
            <a:pPr/>
            <a:r>
              <a:rPr lang="en-US" altLang="en-US" sz="3600" dirty="0">
                <a:latin charset="0" typeface="Times New Roman"/>
                <a:ea charset="0" typeface="Times New Roman"/>
              </a:rPr>
              <a:t>Adults-loss of spouses, divorces, loss of jobs, disabilities, illnesses, etc</a:t>
            </a:r>
          </a:p>
          <a:p>
            <a:pPr/>
            <a:r>
              <a:rPr lang="en-US" altLang="en-US" sz="3600" dirty="0">
                <a:latin charset="0" typeface="Times New Roman"/>
                <a:ea charset="0" typeface="Times New Roman"/>
              </a:rPr>
              <a:t>Children/adolescents-loss of parents, parental divorces, imprisonment of parent, illnesses, disabilities, marriage,etc</a:t>
            </a:r>
          </a:p>
          <a:p>
            <a:pPr/>
          </a:p>
          <a:p>
            <a:pPr>
              <a:buNone/>
            </a:pPr>
            <a:r>
              <a:rPr lang="en-US" altLang="en-US" sz="3600" dirty="0">
                <a:latin charset="0" typeface="Times New Roman"/>
                <a:ea charset="0" typeface="Times New Roman"/>
              </a:rPr>
              <a:t> </a:t>
            </a:r>
          </a:p>
        </p:txBody>
      </p:sp>
      <p:sp>
        <p:nvSpPr>
          <p:cNvPr id="128004"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300-587298610EC3}">
              <a:rPr lang="en-US" altLang="en-US" sz="900" dirty="0"/>
              <a:t>10/16/19</a:t>
            </a:fld>
          </a:p>
        </p:txBody>
      </p:sp>
      <p:sp>
        <p:nvSpPr>
          <p:cNvPr id="128005"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300-587298610EC3}">
              <a:rPr lang="en-US" altLang="en-US" sz="900" dirty="0"/>
              <a:t>110</a:t>
            </a:fld>
          </a:p>
        </p:txBody>
      </p:sp>
    </p:spTree>
  </p:cSl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7648" name=""/>
        <p:cNvGrpSpPr>
          <a:grpSpLocks/>
        </p:cNvGrpSpPr>
        <p:nvPr/>
      </p:nvGrpSpPr>
      <p:grpSpPr>
        <a:xfrm/>
      </p:grpSpPr>
      <p:sp>
        <p:nvSpPr>
          <p:cNvPr id="27650" name=""/>
          <p:cNvSpPr>
            <a:spLocks noGrp="1" noChangeAspect="0"/>
          </p:cNvSpPr>
          <p:nvPr>
            <p:ph type="title" sz="full" idx="4294967295"/>
          </p:nvPr>
        </p:nvSpPr>
        <p:spPr>
          <a:xfrm rot="0">
            <a:off x="457200" y="0"/>
            <a:ext cx="8229600" cy="381000"/>
          </a:xfrm>
          <a:ln/>
        </p:spPr>
        <p:txBody>
          <a:bodyPr wrap="square" lIns="91440" rIns="91440" tIns="45720" bIns="45720" anchor="ctr"/>
          <a:lstStyle/>
          <a:p>
            <a:pPr/>
            <a:r>
              <a:rPr lang="en-US" altLang="en-US" sz="2900" dirty="0" i="1">
                <a:solidFill>
                  <a:srgbClr val="ff0000"/>
                </a:solidFill>
                <a:latin charset="0" typeface="Times New Roman"/>
                <a:ea charset="0" typeface="Times New Roman"/>
              </a:rPr>
              <a:t>Specific objectives</a:t>
            </a:r>
          </a:p>
        </p:txBody>
      </p:sp>
      <p:sp>
        <p:nvSpPr>
          <p:cNvPr id="27651" name=""/>
          <p:cNvSpPr>
            <a:spLocks noGrp="1" noChangeAspect="0"/>
          </p:cNvSpPr>
          <p:nvPr>
            <p:ph type="obj" sz="full" idx="4294967295"/>
          </p:nvPr>
        </p:nvSpPr>
        <p:spPr>
          <a:xfrm rot="0">
            <a:off x="0" y="457200"/>
            <a:ext cx="9144000" cy="6096000"/>
          </a:xfrm>
          <a:ln/>
        </p:spPr>
        <p:txBody>
          <a:bodyPr wrap="square" lIns="91440" rIns="91440" tIns="45720" bIns="45720" anchor="t" anchorCtr="false"/>
          <a:lstStyle/>
          <a:p>
            <a:pPr>
              <a:buFont charset="0" typeface="Lucida Sans Unicode"/>
              <a:buChar char="•"/>
            </a:pPr>
            <a:r>
              <a:rPr lang="en-US" altLang="en-US" sz="2800" dirty="0">
                <a:latin charset="0" typeface="Times New Roman"/>
                <a:ea charset="0" typeface="Times New Roman"/>
              </a:rPr>
              <a:t>Describe the basic concepts in psychology</a:t>
            </a:r>
          </a:p>
          <a:p>
            <a:pPr>
              <a:buFont charset="0" typeface="Lucida Sans Unicode"/>
              <a:buChar char="•"/>
            </a:pPr>
            <a:r>
              <a:rPr lang="en-US" altLang="en-US" sz="2800" dirty="0">
                <a:latin charset="0" typeface="Times New Roman"/>
                <a:ea charset="0" typeface="Times New Roman"/>
              </a:rPr>
              <a:t>Describe the organization of the human mind and how it works</a:t>
            </a:r>
          </a:p>
          <a:p>
            <a:pPr>
              <a:buFont charset="0" typeface="Lucida Sans Unicode"/>
              <a:buChar char="•"/>
            </a:pPr>
            <a:r>
              <a:rPr lang="en-US" altLang="en-US" sz="2800" dirty="0">
                <a:latin charset="0" typeface="Times New Roman"/>
                <a:ea charset="0" typeface="Times New Roman"/>
              </a:rPr>
              <a:t>Explain the stages of human growth and development</a:t>
            </a:r>
          </a:p>
          <a:p>
            <a:pPr>
              <a:buFont charset="0" typeface="Lucida Sans Unicode"/>
              <a:buChar char="•"/>
            </a:pPr>
            <a:r>
              <a:rPr lang="en-US" altLang="en-US" sz="2800" dirty="0">
                <a:latin charset="0" typeface="Times New Roman"/>
                <a:ea charset="0" typeface="Times New Roman"/>
              </a:rPr>
              <a:t>Explain the factors that influence personality development-theories</a:t>
            </a:r>
          </a:p>
          <a:p>
            <a:pPr>
              <a:buFont charset="0" typeface="Lucida Sans Unicode"/>
              <a:buChar char="•"/>
            </a:pPr>
            <a:r>
              <a:rPr lang="en-US" altLang="en-US" sz="2800" dirty="0">
                <a:latin charset="0" typeface="Times New Roman"/>
                <a:ea charset="0" typeface="Times New Roman"/>
              </a:rPr>
              <a:t>Explain Abraham Maslow’s hierarchy of needs in relation to nursing.</a:t>
            </a:r>
          </a:p>
          <a:p>
            <a:pPr>
              <a:buFont charset="0" typeface="Lucida Sans Unicode"/>
              <a:buChar char="•"/>
            </a:pPr>
            <a:r>
              <a:rPr lang="en-US" altLang="en-US" sz="2800" dirty="0">
                <a:latin charset="0" typeface="Times New Roman"/>
                <a:ea charset="0" typeface="Times New Roman"/>
              </a:rPr>
              <a:t>Explain how behavior influences social interaction.</a:t>
            </a:r>
          </a:p>
          <a:p>
            <a:pPr>
              <a:buFont charset="0" typeface="Lucida Sans Unicode"/>
              <a:buChar char="•"/>
            </a:pPr>
            <a:r>
              <a:rPr lang="en-US" altLang="en-US" sz="2800" dirty="0">
                <a:latin charset="0" typeface="Times New Roman"/>
                <a:ea charset="0" typeface="Times New Roman"/>
              </a:rPr>
              <a:t>Describe stress and its  management </a:t>
            </a:r>
          </a:p>
          <a:p>
            <a:pPr>
              <a:buFont charset="0" typeface="Lucida Sans Unicode"/>
              <a:buChar char="•"/>
            </a:pPr>
            <a:r>
              <a:rPr lang="en-US" altLang="en-US" sz="2800" dirty="0">
                <a:latin charset="0" typeface="Times New Roman"/>
                <a:ea charset="0" typeface="Times New Roman"/>
              </a:rPr>
              <a:t>Explain crisis and crisis intervention</a:t>
            </a:r>
          </a:p>
          <a:p>
            <a:pPr>
              <a:buFont charset="0" typeface="Lucida Sans Unicode"/>
              <a:buChar char="•"/>
            </a:pPr>
            <a:r>
              <a:rPr lang="en-US" altLang="en-US" sz="2800" dirty="0">
                <a:latin charset="0" typeface="Times New Roman"/>
                <a:ea charset="0" typeface="Times New Roman"/>
              </a:rPr>
              <a:t>Describe basic concepts of the mind and ego defense mechanisms.</a:t>
            </a:r>
          </a:p>
        </p:txBody>
      </p:sp>
      <p:sp>
        <p:nvSpPr>
          <p:cNvPr id="27652"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258-587298610EC3}">
              <a:rPr lang="en-US" altLang="en-US" sz="900" dirty="0"/>
              <a:t>10/16/19</a:t>
            </a:fld>
          </a:p>
        </p:txBody>
      </p:sp>
      <p:sp>
        <p:nvSpPr>
          <p:cNvPr id="27653"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258-587298610EC3}">
              <a:rPr lang="en-US" altLang="en-US" sz="900" dirty="0"/>
              <a:t>12</a:t>
            </a:fld>
          </a:p>
        </p:txBody>
      </p:sp>
    </p:spTree>
  </p:cSld>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29024" name=""/>
        <p:cNvGrpSpPr>
          <a:grpSpLocks/>
        </p:cNvGrpSpPr>
        <p:nvPr/>
      </p:nvGrpSpPr>
      <p:grpSpPr>
        <a:xfrm/>
      </p:grpSpPr>
      <p:sp>
        <p:nvSpPr>
          <p:cNvPr id="129026"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dirty="0" b="1">
                <a:latin charset="0" typeface="Times New Roman"/>
                <a:ea charset="0" typeface="Times New Roman"/>
              </a:rPr>
              <a:t>Daily hassles</a:t>
            </a:r>
            <a:r>
              <a:rPr lang="en-US" altLang="en-US" dirty="0" b="1">
                <a:latin charset="0" typeface="Times New Roman"/>
                <a:ea charset="0" typeface="Times New Roman"/>
              </a:rPr>
              <a:t/>
            </a:r>
            <a:br/>
          </a:p>
        </p:txBody>
      </p:sp>
      <p:sp>
        <p:nvSpPr>
          <p:cNvPr id="129027"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r>
              <a:rPr lang="en-US" altLang="en-US" sz="3600" dirty="0">
                <a:latin charset="0" typeface="Times New Roman"/>
                <a:ea charset="0" typeface="Times New Roman"/>
              </a:rPr>
              <a:t>Dealing with daily hassles may lead to stress e.g.indebtness,heavy traffic jams, living in a noisy environment, looking for a job……</a:t>
            </a:r>
          </a:p>
        </p:txBody>
      </p:sp>
      <p:sp>
        <p:nvSpPr>
          <p:cNvPr id="129028"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412-587298610EC3}">
              <a:rPr lang="en-US" altLang="en-US" sz="900" dirty="0">
                <a:solidFill>
                  <a:srgbClr val="898989"/>
                </a:solidFill>
              </a:rPr>
              <a:t>10/16/19</a:t>
            </a:fld>
          </a:p>
        </p:txBody>
      </p:sp>
      <p:sp>
        <p:nvSpPr>
          <p:cNvPr id="129029"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412-587298610EC3}">
              <a:rPr lang="en-US" altLang="en-US" sz="900" dirty="0">
                <a:solidFill>
                  <a:srgbClr val="898989"/>
                </a:solidFill>
              </a:rPr>
              <a:t>111</a:t>
            </a:fld>
          </a:p>
        </p:txBody>
      </p:sp>
    </p:spTree>
  </p:cSl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30048" name=""/>
        <p:cNvGrpSpPr>
          <a:grpSpLocks/>
        </p:cNvGrpSpPr>
        <p:nvPr/>
      </p:nvGrpSpPr>
      <p:grpSpPr>
        <a:xfrm/>
      </p:grpSpPr>
      <p:sp>
        <p:nvSpPr>
          <p:cNvPr id="130050" name=""/>
          <p:cNvSpPr>
            <a:spLocks noGrp="1" noChangeAspect="0"/>
          </p:cNvSpPr>
          <p:nvPr>
            <p:ph type="title" sz="full" idx="4294967295"/>
          </p:nvPr>
        </p:nvSpPr>
        <p:spPr>
          <a:xfrm rot="0">
            <a:off x="457200" y="0"/>
            <a:ext cx="8229600" cy="609600"/>
          </a:xfrm>
          <a:ln/>
        </p:spPr>
        <p:txBody>
          <a:bodyPr wrap="square" lIns="91440" rIns="91440" tIns="45720" bIns="45720" anchor="ctr"/>
          <a:lstStyle/>
          <a:p>
            <a:pPr/>
            <a:r>
              <a:rPr lang="en-US" altLang="en-US" sz="3600" dirty="0">
                <a:latin charset="0" typeface="Comic Sans MS"/>
                <a:ea charset="0" typeface="Times New Roman"/>
              </a:rPr>
              <a:t>The stress response</a:t>
            </a:r>
          </a:p>
        </p:txBody>
      </p:sp>
      <p:sp>
        <p:nvSpPr>
          <p:cNvPr id="130051" name=""/>
          <p:cNvSpPr>
            <a:spLocks noGrp="1" noChangeAspect="0"/>
          </p:cNvSpPr>
          <p:nvPr>
            <p:ph type="obj" sz="full" idx="4294967295"/>
          </p:nvPr>
        </p:nvSpPr>
        <p:spPr>
          <a:xfrm rot="0">
            <a:off x="457200" y="762000"/>
            <a:ext cx="8229600" cy="6096000"/>
          </a:xfrm>
          <a:ln/>
        </p:spPr>
        <p:txBody>
          <a:bodyPr wrap="square" lIns="91440" rIns="91440" tIns="45720" bIns="45720" anchor="t" anchorCtr="false"/>
          <a:lstStyle/>
          <a:p>
            <a:pPr/>
            <a:r>
              <a:rPr lang="en-US" altLang="en-US" sz="3600" dirty="0">
                <a:latin charset="0" typeface="Times New Roman"/>
                <a:ea charset="0" typeface="Times New Roman"/>
              </a:rPr>
              <a:t>The immediate /short term effects of stress are </a:t>
            </a:r>
            <a:r>
              <a:rPr lang="en-US" altLang="en-US" sz="3600" dirty="0">
                <a:solidFill>
                  <a:srgbClr val="ff0000"/>
                </a:solidFill>
                <a:latin charset="0" typeface="Times New Roman"/>
                <a:ea charset="0" typeface="Times New Roman"/>
              </a:rPr>
              <a:t>normal physiological </a:t>
            </a:r>
            <a:r>
              <a:rPr lang="en-US" altLang="en-US" sz="3600" dirty="0">
                <a:latin charset="0" typeface="Times New Roman"/>
                <a:ea charset="0" typeface="Times New Roman"/>
              </a:rPr>
              <a:t>responses while long term effects are </a:t>
            </a:r>
            <a:r>
              <a:rPr lang="en-US" altLang="en-US" sz="3600" dirty="0">
                <a:solidFill>
                  <a:srgbClr val="ff0000"/>
                </a:solidFill>
                <a:latin charset="0" typeface="Times New Roman"/>
                <a:ea charset="0" typeface="Times New Roman"/>
              </a:rPr>
              <a:t>pathological</a:t>
            </a:r>
            <a:r>
              <a:rPr lang="en-US" altLang="en-US" sz="3600" dirty="0">
                <a:latin charset="0" typeface="Times New Roman"/>
                <a:ea charset="0" typeface="Times New Roman"/>
              </a:rPr>
              <a:t>.</a:t>
            </a:r>
          </a:p>
          <a:p>
            <a:pPr>
              <a:buNone/>
            </a:pPr>
          </a:p>
          <a:p>
            <a:pPr>
              <a:buNone/>
            </a:pPr>
            <a:r>
              <a:rPr lang="en-US" altLang="en-US" sz="3600" dirty="0" b="1" u="sng">
                <a:latin charset="0" typeface="Times New Roman"/>
                <a:ea charset="0" typeface="Times New Roman"/>
              </a:rPr>
              <a:t>Short term effects</a:t>
            </a:r>
          </a:p>
          <a:p>
            <a:pPr/>
            <a:r>
              <a:rPr lang="en-US" altLang="en-US" sz="3600" dirty="0">
                <a:latin charset="0" typeface="Times New Roman"/>
                <a:ea charset="0" typeface="Times New Roman"/>
              </a:rPr>
              <a:t>When a person encounters a threat, his/her body is geared towards handling it by either </a:t>
            </a:r>
            <a:r>
              <a:rPr lang="en-US" altLang="en-US" sz="3600" dirty="0" b="1">
                <a:latin charset="0" typeface="Times New Roman"/>
                <a:ea charset="0" typeface="Times New Roman"/>
              </a:rPr>
              <a:t>fight</a:t>
            </a:r>
            <a:r>
              <a:rPr lang="en-US" altLang="en-US" sz="3600" dirty="0">
                <a:latin charset="0" typeface="Times New Roman"/>
                <a:ea charset="0" typeface="Times New Roman"/>
              </a:rPr>
              <a:t> or </a:t>
            </a:r>
            <a:r>
              <a:rPr lang="en-US" altLang="en-US" sz="3600" dirty="0" b="1">
                <a:latin charset="0" typeface="Times New Roman"/>
                <a:ea charset="0" typeface="Times New Roman"/>
              </a:rPr>
              <a:t>flight response</a:t>
            </a:r>
            <a:r>
              <a:rPr lang="en-US" altLang="en-US" sz="3600" dirty="0">
                <a:latin charset="0" typeface="Times New Roman"/>
                <a:ea charset="0" typeface="Times New Roman"/>
              </a:rPr>
              <a:t>.</a:t>
            </a:r>
          </a:p>
          <a:p>
            <a:pPr/>
            <a:r>
              <a:rPr lang="en-US" altLang="en-US" sz="3600" dirty="0">
                <a:latin charset="0" typeface="Times New Roman"/>
                <a:ea charset="0" typeface="Times New Roman"/>
              </a:rPr>
              <a:t>Certain adjustments occur which persist until the threat is over.</a:t>
            </a:r>
          </a:p>
        </p:txBody>
      </p:sp>
      <p:sp>
        <p:nvSpPr>
          <p:cNvPr id="130052"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301-587298610EC3}">
              <a:rPr lang="en-US" altLang="en-US" sz="900" dirty="0"/>
              <a:t>10/16/19</a:t>
            </a:fld>
          </a:p>
        </p:txBody>
      </p:sp>
      <p:sp>
        <p:nvSpPr>
          <p:cNvPr id="130053"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301-587298610EC3}">
              <a:rPr lang="en-US" altLang="en-US" sz="900" dirty="0"/>
              <a:t>112</a:t>
            </a:fld>
          </a:p>
        </p:txBody>
      </p:sp>
    </p:spTree>
  </p:cSl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31072" name=""/>
        <p:cNvGrpSpPr>
          <a:grpSpLocks/>
        </p:cNvGrpSpPr>
        <p:nvPr/>
      </p:nvGrpSpPr>
      <p:grpSpPr>
        <a:xfrm/>
      </p:grpSpPr>
      <p:sp>
        <p:nvSpPr>
          <p:cNvPr id="131074" name=""/>
          <p:cNvSpPr>
            <a:spLocks noGrp="1" noChangeAspect="0"/>
          </p:cNvSpPr>
          <p:nvPr>
            <p:ph type="title" sz="full" idx="4294967295"/>
          </p:nvPr>
        </p:nvSpPr>
        <p:spPr>
          <a:xfrm rot="0">
            <a:off x="457200" y="0"/>
            <a:ext cx="8229600" cy="304800"/>
          </a:xfrm>
          <a:ln/>
        </p:spPr>
        <p:txBody>
          <a:bodyPr wrap="square" lIns="91440" rIns="91440" tIns="45720" bIns="45720" anchor="ctr"/>
          <a:lstStyle/>
          <a:p>
            <a:pPr/>
            <a:endParaRPr lang="en-US" altLang="en-US" sz="3000" dirty="0"/>
          </a:p>
        </p:txBody>
      </p:sp>
      <p:sp>
        <p:nvSpPr>
          <p:cNvPr id="131075" name=""/>
          <p:cNvSpPr>
            <a:spLocks noGrp="1" noChangeAspect="0"/>
          </p:cNvSpPr>
          <p:nvPr>
            <p:ph type="obj" sz="full" idx="4294967295"/>
          </p:nvPr>
        </p:nvSpPr>
        <p:spPr>
          <a:xfrm rot="0">
            <a:off x="457200" y="533400"/>
            <a:ext cx="8229600" cy="6096000"/>
          </a:xfrm>
          <a:ln/>
        </p:spPr>
        <p:txBody>
          <a:bodyPr wrap="square" lIns="91440" rIns="91440" tIns="45720" bIns="45720" anchor="t" anchorCtr="false"/>
          <a:lstStyle/>
          <a:p>
            <a:pPr>
              <a:buNone/>
            </a:pPr>
            <a:r>
              <a:rPr lang="en-US" altLang="en-US" sz="3600" dirty="0" b="1">
                <a:latin charset="0" typeface="Times New Roman"/>
                <a:ea charset="0" typeface="Times New Roman"/>
              </a:rPr>
              <a:t>Fnxtl adjustments responsible for S-T-E</a:t>
            </a:r>
          </a:p>
          <a:p>
            <a:pPr>
              <a:buFont charset="2" typeface="Wingdings"/>
              <a:buChar char="v"/>
            </a:pPr>
            <a:r>
              <a:rPr lang="en-US" altLang="en-US" sz="3600" dirty="0">
                <a:latin charset="0" typeface="Times New Roman"/>
                <a:ea charset="0" typeface="Times New Roman"/>
              </a:rPr>
              <a:t>Channeling of blood from less to more vital organs.</a:t>
            </a:r>
          </a:p>
          <a:p>
            <a:pPr>
              <a:buFont charset="2" typeface="Wingdings"/>
              <a:buChar char="v"/>
            </a:pPr>
            <a:r>
              <a:rPr lang="en-US" altLang="en-US" sz="3600" dirty="0">
                <a:latin charset="0" typeface="Times New Roman"/>
                <a:ea charset="0" typeface="Times New Roman"/>
              </a:rPr>
              <a:t>↑HR to supply blood quickly</a:t>
            </a:r>
          </a:p>
          <a:p>
            <a:pPr>
              <a:buFont charset="2" typeface="Wingdings"/>
              <a:buChar char="v"/>
            </a:pPr>
            <a:r>
              <a:rPr lang="en-US" altLang="en-US" sz="3600" dirty="0">
                <a:latin charset="0" typeface="Times New Roman"/>
                <a:ea charset="0" typeface="Times New Roman"/>
              </a:rPr>
              <a:t>↑BP to supply blood effectively</a:t>
            </a:r>
          </a:p>
          <a:p>
            <a:pPr>
              <a:buFont charset="2" typeface="Wingdings"/>
              <a:buChar char="v"/>
            </a:pPr>
            <a:r>
              <a:rPr lang="en-US" altLang="en-US" sz="3600" dirty="0">
                <a:latin charset="0" typeface="Times New Roman"/>
                <a:ea charset="0" typeface="Times New Roman"/>
              </a:rPr>
              <a:t>↑RR to obtain more oxygen</a:t>
            </a:r>
          </a:p>
          <a:p>
            <a:pPr>
              <a:buFont charset="2" typeface="Wingdings"/>
              <a:buChar char="v"/>
            </a:pPr>
            <a:r>
              <a:rPr lang="en-US" altLang="en-US" sz="3600" dirty="0">
                <a:latin charset="0" typeface="Times New Roman"/>
                <a:ea charset="0" typeface="Times New Roman"/>
              </a:rPr>
              <a:t>Glycogenolysis (liver and muscles) to increase blood glucose.</a:t>
            </a:r>
          </a:p>
          <a:p>
            <a:pPr>
              <a:buFont charset="2" typeface="Wingdings"/>
              <a:buChar char="v"/>
            </a:pPr>
            <a:r>
              <a:rPr lang="en-US" altLang="en-US" sz="3600" dirty="0">
                <a:latin charset="0" typeface="Times New Roman"/>
                <a:ea charset="0" typeface="Times New Roman"/>
              </a:rPr>
              <a:t>Lipolysis and proteolysis to increase energy levels.</a:t>
            </a:r>
          </a:p>
        </p:txBody>
      </p:sp>
      <p:sp>
        <p:nvSpPr>
          <p:cNvPr id="13107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302-587298610EC3}">
              <a:rPr lang="en-US" altLang="en-US" sz="900" dirty="0"/>
              <a:t>10/16/19</a:t>
            </a:fld>
          </a:p>
        </p:txBody>
      </p:sp>
      <p:sp>
        <p:nvSpPr>
          <p:cNvPr id="13107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302-587298610EC3}">
              <a:rPr lang="en-US" altLang="en-US" sz="900" dirty="0"/>
              <a:t>113</a:t>
            </a:fld>
          </a:p>
        </p:txBody>
      </p:sp>
    </p:spTree>
  </p:cSld>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32096" name=""/>
        <p:cNvGrpSpPr>
          <a:grpSpLocks/>
        </p:cNvGrpSpPr>
        <p:nvPr/>
      </p:nvGrpSpPr>
      <p:grpSpPr>
        <a:xfrm/>
      </p:grpSpPr>
      <p:sp>
        <p:nvSpPr>
          <p:cNvPr id="132098" name=""/>
          <p:cNvSpPr>
            <a:spLocks noGrp="1" noChangeAspect="0"/>
          </p:cNvSpPr>
          <p:nvPr>
            <p:ph type="title" sz="full" idx="4294967295"/>
          </p:nvPr>
        </p:nvSpPr>
        <p:spPr>
          <a:xfrm rot="0">
            <a:off x="0" y="0"/>
            <a:ext cx="9144000" cy="762000"/>
          </a:xfrm>
          <a:ln/>
        </p:spPr>
        <p:txBody>
          <a:bodyPr wrap="square" lIns="91440" rIns="91440" tIns="45720" bIns="45720" anchor="ctr"/>
          <a:lstStyle/>
          <a:p>
            <a:pPr/>
            <a:r>
              <a:rPr lang="en-US" altLang="en-US" sz="2900" dirty="0" b="1" i="1">
                <a:solidFill>
                  <a:srgbClr val="ff0000"/>
                </a:solidFill>
              </a:rPr>
              <a:t>Manifestations of functional adjustment(signs &amp; symptoms)</a:t>
            </a:r>
          </a:p>
        </p:txBody>
      </p:sp>
      <p:sp>
        <p:nvSpPr>
          <p:cNvPr id="132099" name=""/>
          <p:cNvSpPr>
            <a:spLocks noGrp="1" noChangeAspect="0"/>
          </p:cNvSpPr>
          <p:nvPr>
            <p:ph type="body" sz="half" idx="4294967295"/>
          </p:nvPr>
        </p:nvSpPr>
        <p:spPr>
          <a:xfrm rot="0">
            <a:off x="0" y="990600"/>
            <a:ext cx="4495800" cy="5867400"/>
          </a:xfrm>
          <a:ln/>
        </p:spPr>
        <p:txBody>
          <a:bodyPr wrap="square" lIns="91440" rIns="91440" tIns="45720" bIns="45720" anchor="t" anchorCtr="false"/>
          <a:lstStyle>
            <a:lvl1pPr>
              <a:defRPr sz="1900"/>
            </a:lvl1pPr>
            <a:lvl2pPr>
              <a:defRPr sz="1600"/>
            </a:lvl2pPr>
            <a:lvl3pPr>
              <a:defRPr sz="1300"/>
            </a:lvl3pPr>
            <a:lvl4pPr>
              <a:defRPr sz="1100"/>
            </a:lvl4pPr>
            <a:lvl5pPr>
              <a:defRPr sz="1100"/>
            </a:lvl5pPr>
          </a:lstStyle>
          <a:p>
            <a:pPr>
              <a:lnSpc>
                <a:spcPct val="150000"/>
              </a:lnSpc>
            </a:pPr>
            <a:r>
              <a:rPr lang="en-US" altLang="en-US" sz="2800" dirty="0">
                <a:latin charset="0" typeface="Times New Roman"/>
                <a:ea charset="0" typeface="Times New Roman"/>
              </a:rPr>
              <a:t>Palpitations</a:t>
            </a:r>
          </a:p>
          <a:p>
            <a:pPr>
              <a:lnSpc>
                <a:spcPct val="150000"/>
              </a:lnSpc>
            </a:pPr>
            <a:r>
              <a:rPr lang="en-US" altLang="en-US" sz="2800" dirty="0">
                <a:latin charset="0" typeface="Times New Roman"/>
                <a:ea charset="0" typeface="Times New Roman"/>
              </a:rPr>
              <a:t>Chest pains</a:t>
            </a:r>
          </a:p>
          <a:p>
            <a:pPr>
              <a:lnSpc>
                <a:spcPct val="150000"/>
              </a:lnSpc>
            </a:pPr>
            <a:r>
              <a:rPr lang="en-US" altLang="en-US" sz="2800" dirty="0">
                <a:latin charset="0" typeface="Times New Roman"/>
                <a:ea charset="0" typeface="Times New Roman"/>
              </a:rPr>
              <a:t>Frozen shoulder</a:t>
            </a:r>
          </a:p>
          <a:p>
            <a:pPr>
              <a:lnSpc>
                <a:spcPct val="150000"/>
              </a:lnSpc>
            </a:pPr>
            <a:r>
              <a:rPr lang="en-US" altLang="en-US" sz="2800" dirty="0">
                <a:latin charset="0" typeface="Times New Roman"/>
                <a:ea charset="0" typeface="Times New Roman"/>
              </a:rPr>
              <a:t>Cold skin</a:t>
            </a:r>
          </a:p>
          <a:p>
            <a:pPr>
              <a:lnSpc>
                <a:spcPct val="150000"/>
              </a:lnSpc>
            </a:pPr>
            <a:r>
              <a:rPr lang="en-US" altLang="en-US" sz="2800" dirty="0">
                <a:latin charset="0" typeface="Times New Roman"/>
                <a:ea charset="0" typeface="Times New Roman"/>
              </a:rPr>
              <a:t>Flushing and warmth</a:t>
            </a:r>
          </a:p>
          <a:p>
            <a:pPr>
              <a:lnSpc>
                <a:spcPct val="150000"/>
              </a:lnSpc>
            </a:pPr>
            <a:r>
              <a:rPr lang="en-US" altLang="en-US" sz="2800" dirty="0">
                <a:latin charset="0" typeface="Times New Roman"/>
                <a:ea charset="0" typeface="Times New Roman"/>
              </a:rPr>
              <a:t>Decreased/impaired breathing</a:t>
            </a:r>
          </a:p>
          <a:p>
            <a:pPr>
              <a:lnSpc>
                <a:spcPct val="150000"/>
              </a:lnSpc>
            </a:pPr>
            <a:r>
              <a:rPr lang="en-US" altLang="en-US" sz="2800" dirty="0">
                <a:latin charset="0" typeface="Times New Roman"/>
                <a:ea charset="0" typeface="Times New Roman"/>
              </a:rPr>
              <a:t>Anxiety</a:t>
            </a:r>
          </a:p>
          <a:p>
            <a:pPr>
              <a:lnSpc>
                <a:spcPct val="150000"/>
              </a:lnSpc>
            </a:pPr>
            <a:r>
              <a:rPr lang="en-US" altLang="en-US" sz="2800" dirty="0">
                <a:latin charset="0" typeface="Times New Roman"/>
                <a:ea charset="0" typeface="Times New Roman"/>
              </a:rPr>
              <a:t>Outburst of anger</a:t>
            </a:r>
          </a:p>
        </p:txBody>
      </p:sp>
      <p:sp>
        <p:nvSpPr>
          <p:cNvPr id="132100" name=""/>
          <p:cNvSpPr>
            <a:spLocks noGrp="1" noChangeAspect="0"/>
          </p:cNvSpPr>
          <p:nvPr>
            <p:ph type="body" sz="half" idx="4294967295"/>
          </p:nvPr>
        </p:nvSpPr>
        <p:spPr>
          <a:xfrm rot="0">
            <a:off x="4648200" y="990600"/>
            <a:ext cx="4495800" cy="5715000"/>
          </a:xfrm>
          <a:ln/>
        </p:spPr>
        <p:txBody>
          <a:bodyPr wrap="square" lIns="91440" rIns="91440" tIns="45720" bIns="45720" anchor="t" anchorCtr="false"/>
          <a:lstStyle>
            <a:lvl1pPr>
              <a:defRPr sz="1900"/>
            </a:lvl1pPr>
            <a:lvl2pPr>
              <a:defRPr sz="1600"/>
            </a:lvl2pPr>
            <a:lvl3pPr>
              <a:defRPr sz="1300"/>
            </a:lvl3pPr>
            <a:lvl4pPr>
              <a:defRPr sz="1100"/>
            </a:lvl4pPr>
            <a:lvl5pPr>
              <a:defRPr sz="1100"/>
            </a:lvl5pPr>
          </a:lstStyle>
          <a:p>
            <a:pPr>
              <a:lnSpc>
                <a:spcPct val="150000"/>
              </a:lnSpc>
            </a:pPr>
            <a:r>
              <a:rPr lang="en-US" altLang="en-US" sz="2800" dirty="0">
                <a:latin charset="0" typeface="Times New Roman"/>
                <a:ea charset="0" typeface="Times New Roman"/>
              </a:rPr>
              <a:t>Dry mouth</a:t>
            </a:r>
          </a:p>
          <a:p>
            <a:pPr>
              <a:lnSpc>
                <a:spcPct val="150000"/>
              </a:lnSpc>
            </a:pPr>
            <a:r>
              <a:rPr lang="en-US" altLang="en-US" sz="2800" dirty="0">
                <a:latin charset="0" typeface="Times New Roman"/>
                <a:ea charset="0" typeface="Times New Roman"/>
              </a:rPr>
              <a:t>Difficulty in speaking</a:t>
            </a:r>
          </a:p>
          <a:p>
            <a:pPr>
              <a:lnSpc>
                <a:spcPct val="150000"/>
              </a:lnSpc>
            </a:pPr>
            <a:r>
              <a:rPr lang="en-US" altLang="en-US" sz="2800" dirty="0">
                <a:latin charset="0" typeface="Times New Roman"/>
                <a:ea charset="0" typeface="Times New Roman"/>
              </a:rPr>
              <a:t>Difficulty in swallowing</a:t>
            </a:r>
          </a:p>
          <a:p>
            <a:pPr>
              <a:lnSpc>
                <a:spcPct val="150000"/>
              </a:lnSpc>
            </a:pPr>
            <a:r>
              <a:rPr lang="en-US" altLang="en-US" sz="2800" dirty="0">
                <a:latin charset="0" typeface="Times New Roman"/>
                <a:ea charset="0" typeface="Times New Roman"/>
              </a:rPr>
              <a:t>Abdominal discomfort</a:t>
            </a:r>
          </a:p>
          <a:p>
            <a:pPr>
              <a:lnSpc>
                <a:spcPct val="150000"/>
              </a:lnSpc>
            </a:pPr>
            <a:r>
              <a:rPr lang="en-US" altLang="en-US" sz="2800" dirty="0">
                <a:latin charset="0" typeface="Times New Roman"/>
                <a:ea charset="0" typeface="Times New Roman"/>
              </a:rPr>
              <a:t>Sleeplessness</a:t>
            </a:r>
          </a:p>
          <a:p>
            <a:pPr>
              <a:lnSpc>
                <a:spcPct val="150000"/>
              </a:lnSpc>
            </a:pPr>
            <a:r>
              <a:rPr lang="en-US" altLang="en-US" sz="2800" dirty="0">
                <a:latin charset="0" typeface="Times New Roman"/>
                <a:ea charset="0" typeface="Times New Roman"/>
              </a:rPr>
              <a:t>Decreased sexual desires</a:t>
            </a:r>
          </a:p>
          <a:p>
            <a:pPr>
              <a:lnSpc>
                <a:spcPct val="150000"/>
              </a:lnSpc>
            </a:pPr>
            <a:r>
              <a:rPr lang="en-US" altLang="en-US" sz="2800" dirty="0">
                <a:latin charset="0" typeface="Times New Roman"/>
                <a:ea charset="0" typeface="Times New Roman"/>
              </a:rPr>
              <a:t>Decreased /loss of appetite</a:t>
            </a:r>
          </a:p>
          <a:p>
            <a:pPr>
              <a:lnSpc>
                <a:spcPct val="150000"/>
              </a:lnSpc>
            </a:pPr>
            <a:r>
              <a:rPr lang="en-US" altLang="en-US" sz="2800" dirty="0">
                <a:latin charset="0" typeface="Times New Roman"/>
                <a:ea charset="0" typeface="Times New Roman"/>
              </a:rPr>
              <a:t>depression</a:t>
            </a:r>
          </a:p>
        </p:txBody>
      </p:sp>
      <p:sp>
        <p:nvSpPr>
          <p:cNvPr id="132101"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9-1303-587298610EC3}">
              <a:rPr lang="en-US" altLang="en-US" sz="900" dirty="0"/>
              <a:t>10/16/19</a:t>
            </a:fld>
          </a:p>
        </p:txBody>
      </p:sp>
      <p:sp>
        <p:nvSpPr>
          <p:cNvPr id="132102"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30-1303-587298610EC3}">
              <a:rPr lang="en-US" altLang="en-US" sz="900" dirty="0"/>
              <a:t>114</a:t>
            </a:fld>
          </a:p>
        </p:txBody>
      </p:sp>
    </p:spTree>
  </p:cSld>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33120" name=""/>
        <p:cNvGrpSpPr>
          <a:grpSpLocks/>
        </p:cNvGrpSpPr>
        <p:nvPr/>
      </p:nvGrpSpPr>
      <p:grpSpPr>
        <a:xfrm/>
      </p:grpSpPr>
      <p:sp>
        <p:nvSpPr>
          <p:cNvPr id="133122" name=""/>
          <p:cNvSpPr>
            <a:spLocks noGrp="1" noChangeAspect="0"/>
          </p:cNvSpPr>
          <p:nvPr>
            <p:ph type="title" sz="full" idx="4294967295"/>
          </p:nvPr>
        </p:nvSpPr>
        <p:spPr>
          <a:xfrm rot="0">
            <a:off x="457200" y="0"/>
            <a:ext cx="8229600" cy="762000"/>
          </a:xfrm>
          <a:ln/>
        </p:spPr>
        <p:txBody>
          <a:bodyPr wrap="square" lIns="91440" rIns="91440" tIns="45720" bIns="45720" anchor="ctr"/>
          <a:lstStyle/>
          <a:p>
            <a:pPr/>
            <a:r>
              <a:rPr lang="en-US" altLang="en-US" sz="3600" dirty="0" u="sng">
                <a:latin charset="0" typeface="Times New Roman"/>
                <a:ea charset="0" typeface="Times New Roman"/>
              </a:rPr>
              <a:t>Long term effects</a:t>
            </a:r>
          </a:p>
        </p:txBody>
      </p:sp>
      <p:sp>
        <p:nvSpPr>
          <p:cNvPr id="133123" name=""/>
          <p:cNvSpPr>
            <a:spLocks noGrp="1" noChangeAspect="0"/>
          </p:cNvSpPr>
          <p:nvPr>
            <p:ph type="obj" sz="full" idx="4294967295"/>
          </p:nvPr>
        </p:nvSpPr>
        <p:spPr>
          <a:xfrm rot="0">
            <a:off x="457200" y="685800"/>
            <a:ext cx="8229600" cy="5943600"/>
          </a:xfrm>
          <a:ln/>
        </p:spPr>
        <p:txBody>
          <a:bodyPr wrap="square" lIns="91440" rIns="91440" tIns="45720" bIns="45720" anchor="t" anchorCtr="false"/>
          <a:lstStyle/>
          <a:p>
            <a:pPr/>
            <a:r>
              <a:rPr lang="en-US" altLang="en-US" sz="2800" dirty="0">
                <a:latin charset="0" typeface="Times New Roman"/>
                <a:ea charset="0" typeface="Times New Roman"/>
              </a:rPr>
              <a:t>With ↑stress factor, body cont’ secreting stress hormones→more functional adjustments.</a:t>
            </a:r>
          </a:p>
          <a:p>
            <a:pPr/>
            <a:r>
              <a:rPr lang="en-US" altLang="en-US" sz="2800" dirty="0">
                <a:latin charset="0" typeface="Times New Roman"/>
                <a:ea charset="0" typeface="Times New Roman"/>
              </a:rPr>
              <a:t>The body experiences stress with increased burden due to s/e of ↑hormones in blood.</a:t>
            </a:r>
          </a:p>
          <a:p>
            <a:pPr/>
            <a:r>
              <a:rPr lang="en-US" altLang="en-US" sz="2800" dirty="0">
                <a:latin charset="0" typeface="Times New Roman"/>
                <a:ea charset="0" typeface="Times New Roman"/>
              </a:rPr>
              <a:t>Leads to irreversible physiological changes like brain damage or organ failure</a:t>
            </a:r>
            <a:r>
              <a:rPr lang="en-US" altLang="en-US" dirty="0">
                <a:latin charset="0" typeface="Arial Narrow"/>
              </a:rPr>
              <a:t>.</a:t>
            </a:r>
          </a:p>
        </p:txBody>
      </p:sp>
      <p:sp>
        <p:nvSpPr>
          <p:cNvPr id="133124"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304-587298610EC3}">
              <a:rPr lang="en-US" altLang="en-US" sz="900" dirty="0"/>
              <a:t>10/16/19</a:t>
            </a:fld>
          </a:p>
        </p:txBody>
      </p:sp>
      <p:sp>
        <p:nvSpPr>
          <p:cNvPr id="133125"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304-587298610EC3}">
              <a:rPr lang="en-US" altLang="en-US" sz="900" dirty="0"/>
              <a:t>115</a:t>
            </a:fld>
          </a:p>
        </p:txBody>
      </p:sp>
      <p:pic>
        <p:nvPicPr>
          <p:cNvPr id="133126" name=""/>
          <p:cNvPicPr>
            <a:picLocks noChangeAspect="0"/>
          </p:cNvPicPr>
          <p:nvPr/>
        </p:nvPicPr>
        <p:blipFill>
          <a:blip r:embed="rID14">
            <a:extLst/>
          </a:blip>
          <a:srcRect/>
          <a:stretch>
            <a:fillRect/>
          </a:stretch>
        </p:blipFill>
        <p:spPr>
          <a:xfrm>
            <a:off x="457200" y="3949700"/>
            <a:ext cx="8382000" cy="2616200"/>
          </a:xfrm>
          <a:prstGeom prst="rect">
            <a:avLst/>
          </a:prstGeom>
          <a:ln/>
        </p:spPr>
      </p:pic>
    </p:spTree>
  </p:cSld>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34144" name=""/>
        <p:cNvGrpSpPr>
          <a:grpSpLocks/>
        </p:cNvGrpSpPr>
        <p:nvPr/>
      </p:nvGrpSpPr>
      <p:grpSpPr>
        <a:xfrm/>
      </p:grpSpPr>
      <p:sp>
        <p:nvSpPr>
          <p:cNvPr id="134146"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sz="3200" dirty="0" b="1" i="1">
                <a:solidFill>
                  <a:srgbClr val="ff0000"/>
                </a:solidFill>
                <a:latin charset="0" typeface="Times New Roman"/>
                <a:ea charset="0" typeface="Times New Roman"/>
              </a:rPr>
              <a:t>Manifestations of long term  effects.</a:t>
            </a:r>
          </a:p>
        </p:txBody>
      </p:sp>
      <p:sp>
        <p:nvSpPr>
          <p:cNvPr id="134147" name=""/>
          <p:cNvSpPr>
            <a:spLocks noGrp="1" noChangeAspect="0"/>
          </p:cNvSpPr>
          <p:nvPr>
            <p:ph type="body" sz="half" idx="4294967295"/>
          </p:nvPr>
        </p:nvSpPr>
        <p:spPr>
          <a:xfrm rot="0">
            <a:off x="0" y="1600200"/>
            <a:ext cx="4495800" cy="5105400"/>
          </a:xfrm>
          <a:ln/>
        </p:spPr>
        <p:txBody>
          <a:bodyPr wrap="square" lIns="91440" rIns="91440" tIns="45720" bIns="45720" anchor="t" anchorCtr="false"/>
          <a:lstStyle>
            <a:lvl1pPr>
              <a:defRPr sz="1900"/>
            </a:lvl1pPr>
            <a:lvl2pPr>
              <a:defRPr sz="1600"/>
            </a:lvl2pPr>
            <a:lvl3pPr>
              <a:defRPr sz="1300"/>
            </a:lvl3pPr>
            <a:lvl4pPr>
              <a:defRPr sz="1100"/>
            </a:lvl4pPr>
            <a:lvl5pPr>
              <a:defRPr sz="1100"/>
            </a:lvl5pPr>
          </a:lstStyle>
          <a:p>
            <a:pPr>
              <a:lnSpc>
                <a:spcPct val="150000"/>
              </a:lnSpc>
            </a:pPr>
            <a:r>
              <a:rPr lang="en-US" altLang="en-US" sz="3200" dirty="0">
                <a:latin charset="0" typeface="Times New Roman"/>
                <a:ea charset="0" typeface="Times New Roman"/>
              </a:rPr>
              <a:t>Chronic headache</a:t>
            </a:r>
          </a:p>
          <a:p>
            <a:pPr>
              <a:lnSpc>
                <a:spcPct val="150000"/>
              </a:lnSpc>
            </a:pPr>
            <a:r>
              <a:rPr lang="en-US" altLang="en-US" sz="3200" dirty="0">
                <a:latin charset="0" typeface="Times New Roman"/>
                <a:ea charset="0" typeface="Times New Roman"/>
              </a:rPr>
              <a:t>Mood swings</a:t>
            </a:r>
          </a:p>
          <a:p>
            <a:pPr>
              <a:lnSpc>
                <a:spcPct val="150000"/>
              </a:lnSpc>
            </a:pPr>
            <a:r>
              <a:rPr lang="en-US" altLang="en-US" sz="3200" dirty="0">
                <a:latin charset="0" typeface="Times New Roman"/>
                <a:ea charset="0" typeface="Times New Roman"/>
              </a:rPr>
              <a:t>Anxiety disorders</a:t>
            </a:r>
          </a:p>
          <a:p>
            <a:pPr>
              <a:lnSpc>
                <a:spcPct val="150000"/>
              </a:lnSpc>
            </a:pPr>
            <a:r>
              <a:rPr lang="en-US" altLang="en-US" sz="3200" dirty="0">
                <a:latin charset="0" typeface="Times New Roman"/>
                <a:ea charset="0" typeface="Times New Roman"/>
              </a:rPr>
              <a:t>Memory problems</a:t>
            </a:r>
          </a:p>
          <a:p>
            <a:pPr>
              <a:lnSpc>
                <a:spcPct val="150000"/>
              </a:lnSpc>
            </a:pPr>
            <a:r>
              <a:rPr lang="en-US" altLang="en-US" sz="3200" dirty="0">
                <a:latin charset="0" typeface="Times New Roman"/>
                <a:ea charset="0" typeface="Times New Roman"/>
              </a:rPr>
              <a:t>Decreased sexual drives</a:t>
            </a:r>
          </a:p>
          <a:p>
            <a:pPr>
              <a:lnSpc>
                <a:spcPct val="150000"/>
              </a:lnSpc>
            </a:pPr>
            <a:r>
              <a:rPr lang="en-US" altLang="en-US" sz="3200" dirty="0">
                <a:latin charset="0" typeface="Times New Roman"/>
                <a:ea charset="0" typeface="Times New Roman"/>
              </a:rPr>
              <a:t>Decreased /lack of sleep</a:t>
            </a:r>
          </a:p>
        </p:txBody>
      </p:sp>
      <p:sp>
        <p:nvSpPr>
          <p:cNvPr id="134148" name=""/>
          <p:cNvSpPr>
            <a:spLocks noGrp="1" noChangeAspect="0"/>
          </p:cNvSpPr>
          <p:nvPr>
            <p:ph type="body" sz="half" idx="4294967295"/>
          </p:nvPr>
        </p:nvSpPr>
        <p:spPr>
          <a:xfrm rot="0">
            <a:off x="4648200" y="1600200"/>
            <a:ext cx="4495800" cy="5029200"/>
          </a:xfrm>
          <a:ln/>
        </p:spPr>
        <p:txBody>
          <a:bodyPr wrap="square" lIns="91440" rIns="91440" tIns="45720" bIns="45720" anchor="t" anchorCtr="false"/>
          <a:lstStyle>
            <a:lvl1pPr>
              <a:defRPr sz="1900"/>
            </a:lvl1pPr>
            <a:lvl2pPr>
              <a:defRPr sz="1600"/>
            </a:lvl2pPr>
            <a:lvl3pPr>
              <a:defRPr sz="1300"/>
            </a:lvl3pPr>
            <a:lvl4pPr>
              <a:defRPr sz="1100"/>
            </a:lvl4pPr>
            <a:lvl5pPr>
              <a:defRPr sz="1100"/>
            </a:lvl5pPr>
          </a:lstStyle>
          <a:p>
            <a:pPr>
              <a:lnSpc>
                <a:spcPct val="150000"/>
              </a:lnSpc>
            </a:pPr>
            <a:r>
              <a:rPr lang="en-US" altLang="en-US" sz="3200" dirty="0">
                <a:latin charset="0" typeface="Times New Roman"/>
                <a:ea charset="0" typeface="Times New Roman"/>
              </a:rPr>
              <a:t>Heart attacks</a:t>
            </a:r>
          </a:p>
          <a:p>
            <a:pPr>
              <a:lnSpc>
                <a:spcPct val="150000"/>
              </a:lnSpc>
            </a:pPr>
            <a:r>
              <a:rPr lang="en-US" altLang="en-US" sz="3200" dirty="0">
                <a:latin charset="0" typeface="Times New Roman"/>
                <a:ea charset="0" typeface="Times New Roman"/>
              </a:rPr>
              <a:t>Strokes</a:t>
            </a:r>
          </a:p>
          <a:p>
            <a:pPr>
              <a:lnSpc>
                <a:spcPct val="150000"/>
              </a:lnSpc>
            </a:pPr>
            <a:r>
              <a:rPr lang="en-US" altLang="en-US" sz="3200" dirty="0">
                <a:latin charset="0" typeface="Times New Roman"/>
                <a:ea charset="0" typeface="Times New Roman"/>
              </a:rPr>
              <a:t>Significant weight loss</a:t>
            </a:r>
          </a:p>
          <a:p>
            <a:pPr>
              <a:lnSpc>
                <a:spcPct val="150000"/>
              </a:lnSpc>
            </a:pPr>
            <a:r>
              <a:rPr lang="en-US" altLang="en-US" sz="3200" dirty="0">
                <a:latin charset="0" typeface="Times New Roman"/>
                <a:ea charset="0" typeface="Times New Roman"/>
              </a:rPr>
              <a:t>Increased allergic conditions</a:t>
            </a:r>
          </a:p>
          <a:p>
            <a:pPr>
              <a:lnSpc>
                <a:spcPct val="150000"/>
              </a:lnSpc>
            </a:pPr>
            <a:r>
              <a:rPr lang="en-US" altLang="en-US" sz="3200" dirty="0">
                <a:latin charset="0" typeface="Times New Roman"/>
                <a:ea charset="0" typeface="Times New Roman"/>
              </a:rPr>
              <a:t>Ischemic bowel disease</a:t>
            </a:r>
          </a:p>
        </p:txBody>
      </p:sp>
      <p:sp>
        <p:nvSpPr>
          <p:cNvPr id="134149"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7-1305-587298610EC3}">
              <a:rPr lang="en-US" altLang="en-US" sz="900" dirty="0"/>
              <a:t>10/16/19</a:t>
            </a:fld>
          </a:p>
        </p:txBody>
      </p:sp>
      <p:sp>
        <p:nvSpPr>
          <p:cNvPr id="134150"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8-1305-587298610EC3}">
              <a:rPr lang="en-US" altLang="en-US" sz="900" dirty="0"/>
              <a:t>116</a:t>
            </a:fld>
          </a:p>
        </p:txBody>
      </p:sp>
    </p:spTree>
  </p:cSld>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35168" name=""/>
        <p:cNvGrpSpPr>
          <a:grpSpLocks/>
        </p:cNvGrpSpPr>
        <p:nvPr/>
      </p:nvGrpSpPr>
      <p:grpSpPr>
        <a:xfrm/>
      </p:grpSpPr>
      <p:sp>
        <p:nvSpPr>
          <p:cNvPr id="135170" name=""/>
          <p:cNvSpPr>
            <a:spLocks noGrp="1" noChangeAspect="0"/>
          </p:cNvSpPr>
          <p:nvPr>
            <p:ph type="title" sz="full" idx="4294967295"/>
          </p:nvPr>
        </p:nvSpPr>
        <p:spPr>
          <a:xfrm rot="0">
            <a:off x="457200" y="0"/>
            <a:ext cx="8229600" cy="609600"/>
          </a:xfrm>
          <a:ln/>
        </p:spPr>
        <p:txBody>
          <a:bodyPr wrap="square" lIns="91440" rIns="91440" tIns="45720" bIns="45720" anchor="ctr"/>
          <a:lstStyle/>
          <a:p>
            <a:pPr/>
            <a:r>
              <a:rPr lang="en-US" altLang="en-US" dirty="0" b="1" i="1">
                <a:solidFill>
                  <a:srgbClr val="ff0000"/>
                </a:solidFill>
              </a:rPr>
              <a:t>Types of stress</a:t>
            </a:r>
          </a:p>
        </p:txBody>
      </p:sp>
      <p:sp>
        <p:nvSpPr>
          <p:cNvPr id="135171" name=""/>
          <p:cNvSpPr>
            <a:spLocks noGrp="1" noChangeAspect="0"/>
          </p:cNvSpPr>
          <p:nvPr>
            <p:ph type="obj" sz="full" idx="4294967295"/>
          </p:nvPr>
        </p:nvSpPr>
        <p:spPr>
          <a:xfrm rot="0">
            <a:off x="457200" y="685800"/>
            <a:ext cx="8229600" cy="6019800"/>
          </a:xfrm>
          <a:ln/>
        </p:spPr>
        <p:txBody>
          <a:bodyPr wrap="square" lIns="91440" rIns="91440" tIns="45720" bIns="45720" anchor="t" anchorCtr="false"/>
          <a:lstStyle/>
          <a:p>
            <a:pPr/>
            <a:r>
              <a:rPr lang="en-US" altLang="en-US" sz="4000" dirty="0" b="1">
                <a:latin charset="0" typeface="Agency FB"/>
              </a:rPr>
              <a:t>A) Eustress</a:t>
            </a:r>
          </a:p>
          <a:p>
            <a:pPr>
              <a:lnSpc>
                <a:spcPct val="150000"/>
              </a:lnSpc>
            </a:pPr>
            <a:r>
              <a:rPr lang="en-US" altLang="en-US" sz="3200" dirty="0">
                <a:latin charset="0" typeface="Times New Roman"/>
                <a:ea charset="0" typeface="Times New Roman"/>
              </a:rPr>
              <a:t>Positive form of stress.</a:t>
            </a:r>
          </a:p>
          <a:p>
            <a:pPr>
              <a:lnSpc>
                <a:spcPct val="150000"/>
              </a:lnSpc>
            </a:pPr>
            <a:r>
              <a:rPr lang="en-US" altLang="en-US" sz="3200" dirty="0">
                <a:latin charset="0" typeface="Times New Roman"/>
                <a:ea charset="0" typeface="Times New Roman"/>
              </a:rPr>
              <a:t>prepares muscles, heart and mind for strength needed for whatever is about to occur.</a:t>
            </a:r>
          </a:p>
          <a:p>
            <a:pPr>
              <a:lnSpc>
                <a:spcPct val="150000"/>
              </a:lnSpc>
            </a:pPr>
            <a:r>
              <a:rPr lang="en-US" altLang="en-US" sz="3200" dirty="0">
                <a:latin charset="0" typeface="Times New Roman"/>
                <a:ea charset="0" typeface="Times New Roman"/>
              </a:rPr>
              <a:t>Experienced during fight and flight response.</a:t>
            </a:r>
          </a:p>
          <a:p>
            <a:pPr>
              <a:lnSpc>
                <a:spcPct val="150000"/>
              </a:lnSpc>
            </a:pPr>
            <a:r>
              <a:rPr lang="en-US" altLang="en-US" sz="3200" dirty="0">
                <a:latin charset="0" typeface="Times New Roman"/>
                <a:ea charset="0" typeface="Times New Roman"/>
              </a:rPr>
              <a:t>Eustress is important in preparation and motivation. </a:t>
            </a:r>
          </a:p>
        </p:txBody>
      </p:sp>
      <p:sp>
        <p:nvSpPr>
          <p:cNvPr id="135172"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306-587298610EC3}">
              <a:rPr lang="en-US" altLang="en-US" sz="900" dirty="0"/>
              <a:t>10/16/19</a:t>
            </a:fld>
          </a:p>
        </p:txBody>
      </p:sp>
      <p:sp>
        <p:nvSpPr>
          <p:cNvPr id="135173"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306-587298610EC3}">
              <a:rPr lang="en-US" altLang="en-US" sz="900" dirty="0"/>
              <a:t>117</a:t>
            </a:fld>
          </a:p>
        </p:txBody>
      </p:sp>
    </p:spTree>
  </p:cSld>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36192" name=""/>
        <p:cNvGrpSpPr>
          <a:grpSpLocks/>
        </p:cNvGrpSpPr>
        <p:nvPr/>
      </p:nvGrpSpPr>
      <p:grpSpPr>
        <a:xfrm/>
      </p:grpSpPr>
      <p:sp>
        <p:nvSpPr>
          <p:cNvPr id="136194" name=""/>
          <p:cNvSpPr>
            <a:spLocks noGrp="1" noChangeAspect="0"/>
          </p:cNvSpPr>
          <p:nvPr>
            <p:ph type="title" sz="full" idx="4294967295"/>
          </p:nvPr>
        </p:nvSpPr>
        <p:spPr>
          <a:xfrm rot="0">
            <a:off x="457200" y="0"/>
            <a:ext cx="8229600" cy="609600"/>
          </a:xfrm>
          <a:ln/>
        </p:spPr>
        <p:txBody>
          <a:bodyPr wrap="square" lIns="91440" rIns="91440" tIns="45720" bIns="45720" anchor="ctr"/>
          <a:lstStyle/>
          <a:p>
            <a:pPr/>
            <a:r>
              <a:rPr lang="en-US" altLang="en-US" dirty="0" b="1" i="1">
                <a:latin charset="0" typeface="Agency FB"/>
              </a:rPr>
              <a:t>B) Distress</a:t>
            </a:r>
          </a:p>
        </p:txBody>
      </p:sp>
      <p:sp>
        <p:nvSpPr>
          <p:cNvPr id="136195" name=""/>
          <p:cNvSpPr>
            <a:spLocks noGrp="1" noChangeAspect="0"/>
          </p:cNvSpPr>
          <p:nvPr>
            <p:ph type="obj" sz="full" idx="4294967295"/>
          </p:nvPr>
        </p:nvSpPr>
        <p:spPr>
          <a:xfrm rot="0">
            <a:off x="457200" y="609600"/>
            <a:ext cx="8229600" cy="6248400"/>
          </a:xfrm>
          <a:ln/>
        </p:spPr>
        <p:txBody>
          <a:bodyPr wrap="square" lIns="91440" rIns="91440" tIns="45720" bIns="45720" anchor="t" anchorCtr="false"/>
          <a:lstStyle/>
          <a:p>
            <a:pPr>
              <a:lnSpc>
                <a:spcPct val="150000"/>
              </a:lnSpc>
            </a:pPr>
            <a:r>
              <a:rPr lang="en-US" altLang="en-US" sz="3200" dirty="0">
                <a:latin charset="0" typeface="Times New Roman"/>
                <a:ea charset="0" typeface="Times New Roman"/>
              </a:rPr>
              <a:t>Negative type of stress.</a:t>
            </a:r>
          </a:p>
          <a:p>
            <a:pPr>
              <a:lnSpc>
                <a:spcPct val="150000"/>
              </a:lnSpc>
            </a:pPr>
            <a:r>
              <a:rPr lang="en-US" altLang="en-US" sz="3200" dirty="0">
                <a:latin charset="0" typeface="Times New Roman"/>
                <a:ea charset="0" typeface="Times New Roman"/>
              </a:rPr>
              <a:t>Occur when normal routine is constantly adjusted and altered.</a:t>
            </a:r>
          </a:p>
          <a:p>
            <a:pPr>
              <a:lnSpc>
                <a:spcPct val="150000"/>
              </a:lnSpc>
            </a:pPr>
            <a:r>
              <a:rPr lang="en-US" altLang="en-US" sz="3200" dirty="0">
                <a:latin charset="0" typeface="Times New Roman"/>
                <a:ea charset="0" typeface="Times New Roman"/>
              </a:rPr>
              <a:t>Mind becomes uncomfortable-craves 4 missing routine.</a:t>
            </a:r>
          </a:p>
          <a:p>
            <a:pPr>
              <a:lnSpc>
                <a:spcPct val="150000"/>
              </a:lnSpc>
              <a:buNone/>
            </a:pPr>
            <a:r>
              <a:rPr lang="en-US" altLang="en-US" sz="3200" dirty="0" b="1">
                <a:latin charset="0" typeface="Times New Roman"/>
                <a:ea charset="0" typeface="Times New Roman"/>
              </a:rPr>
              <a:t>2 types:</a:t>
            </a:r>
          </a:p>
          <a:p>
            <a:pPr lvl="1">
              <a:lnSpc>
                <a:spcPct val="150000"/>
              </a:lnSpc>
              <a:buFont charset="0" typeface="Calibri"/>
              <a:buChar char="•"/>
            </a:pPr>
            <a:r>
              <a:rPr lang="en-US" altLang="en-US" sz="3200" dirty="0" b="1">
                <a:latin charset="0" typeface="Times New Roman"/>
                <a:ea charset="0" typeface="Times New Roman"/>
              </a:rPr>
              <a:t>Acute</a:t>
            </a:r>
            <a:r>
              <a:rPr lang="en-US" altLang="en-US" sz="3200" dirty="0">
                <a:latin charset="0" typeface="Times New Roman"/>
                <a:ea charset="0" typeface="Times New Roman"/>
              </a:rPr>
              <a:t>: Immediate but passes quickly.</a:t>
            </a:r>
          </a:p>
          <a:p>
            <a:pPr lvl="1">
              <a:lnSpc>
                <a:spcPct val="150000"/>
              </a:lnSpc>
              <a:buFont charset="0" typeface="Calibri"/>
              <a:buChar char="•"/>
            </a:pPr>
            <a:r>
              <a:rPr lang="en-US" altLang="en-US" sz="3200" dirty="0" b="1">
                <a:latin charset="0" typeface="Times New Roman"/>
                <a:ea charset="0" typeface="Times New Roman"/>
              </a:rPr>
              <a:t>Chronic</a:t>
            </a:r>
            <a:r>
              <a:rPr lang="en-US" altLang="en-US" sz="3200" dirty="0">
                <a:latin charset="0" typeface="Times New Roman"/>
                <a:ea charset="0" typeface="Times New Roman"/>
              </a:rPr>
              <a:t>: Slow and lasts for long.</a:t>
            </a:r>
          </a:p>
        </p:txBody>
      </p:sp>
      <p:sp>
        <p:nvSpPr>
          <p:cNvPr id="13619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307-587298610EC3}">
              <a:rPr lang="en-US" altLang="en-US" sz="900" dirty="0"/>
              <a:t>10/16/19</a:t>
            </a:fld>
          </a:p>
        </p:txBody>
      </p:sp>
      <p:sp>
        <p:nvSpPr>
          <p:cNvPr id="13619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307-587298610EC3}">
              <a:rPr lang="en-US" altLang="en-US" sz="900" dirty="0"/>
              <a:t>118</a:t>
            </a:fld>
          </a:p>
        </p:txBody>
      </p:sp>
    </p:spTree>
  </p:cSld>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37216" name=""/>
        <p:cNvGrpSpPr>
          <a:grpSpLocks/>
        </p:cNvGrpSpPr>
        <p:nvPr/>
      </p:nvGrpSpPr>
      <p:grpSpPr>
        <a:xfrm/>
      </p:grpSpPr>
      <p:sp>
        <p:nvSpPr>
          <p:cNvPr id="137218" name=""/>
          <p:cNvSpPr>
            <a:spLocks noGrp="1" noChangeAspect="0"/>
          </p:cNvSpPr>
          <p:nvPr>
            <p:ph type="title" sz="full" idx="4294967295"/>
          </p:nvPr>
        </p:nvSpPr>
        <p:spPr>
          <a:xfrm rot="0">
            <a:off x="0" y="0"/>
            <a:ext cx="9144000" cy="609600"/>
          </a:xfrm>
          <a:ln/>
        </p:spPr>
        <p:txBody>
          <a:bodyPr wrap="square" lIns="91440" rIns="91440" tIns="45720" bIns="45720" anchor="ctr"/>
          <a:lstStyle/>
          <a:p>
            <a:pPr/>
            <a:r>
              <a:rPr lang="en-US" altLang="en-US" sz="2800" dirty="0">
                <a:latin charset="0" typeface="Times New Roman"/>
                <a:ea charset="0" typeface="Times New Roman"/>
              </a:rPr>
              <a:t>THE GENERAL ADAPTATION SYNDOME MODEL</a:t>
            </a:r>
          </a:p>
        </p:txBody>
      </p:sp>
      <p:sp>
        <p:nvSpPr>
          <p:cNvPr id="137219" name=""/>
          <p:cNvSpPr>
            <a:spLocks noGrp="1" noChangeAspect="0"/>
          </p:cNvSpPr>
          <p:nvPr>
            <p:ph type="obj" sz="full" idx="4294967295"/>
          </p:nvPr>
        </p:nvSpPr>
        <p:spPr>
          <a:xfrm rot="0">
            <a:off x="0" y="685800"/>
            <a:ext cx="9144000" cy="5867400"/>
          </a:xfrm>
          <a:ln/>
        </p:spPr>
        <p:txBody>
          <a:bodyPr wrap="square" lIns="91440" rIns="91440" tIns="45720" bIns="45720" anchor="t" anchorCtr="false"/>
          <a:lstStyle/>
          <a:p>
            <a:pPr/>
            <a:r>
              <a:rPr lang="en-US" altLang="en-US" sz="3200" dirty="0">
                <a:latin charset="0" typeface="Times New Roman"/>
                <a:ea charset="0" typeface="Times New Roman"/>
              </a:rPr>
              <a:t>Derived by </a:t>
            </a:r>
            <a:r>
              <a:rPr lang="en-US" altLang="en-US" sz="3200" dirty="0" b="1" i="1">
                <a:latin charset="0" typeface="Times New Roman"/>
                <a:ea charset="0" typeface="Times New Roman"/>
              </a:rPr>
              <a:t>Han Selye-1936</a:t>
            </a:r>
          </a:p>
          <a:p>
            <a:pPr>
              <a:buNone/>
            </a:pPr>
          </a:p>
          <a:p>
            <a:pPr>
              <a:buNone/>
            </a:pPr>
            <a:r>
              <a:rPr lang="en-US" altLang="en-US" sz="3200" dirty="0" b="1">
                <a:latin charset="0" typeface="Times New Roman"/>
                <a:ea charset="0" typeface="Times New Roman"/>
              </a:rPr>
              <a:t>1 .Alarm stage</a:t>
            </a:r>
            <a:r>
              <a:rPr lang="en-US" altLang="en-US" sz="3200" dirty="0">
                <a:latin charset="0" typeface="Times New Roman"/>
                <a:ea charset="0" typeface="Times New Roman"/>
              </a:rPr>
              <a:t>-1</a:t>
            </a:r>
            <a:r>
              <a:rPr lang="en-US" altLang="en-US" sz="3200" dirty="0">
                <a:latin charset="0" typeface="Times New Roman"/>
                <a:ea charset="0" typeface="Times New Roman"/>
              </a:rPr>
              <a:t>st</a:t>
            </a:r>
            <a:r>
              <a:rPr lang="en-US" altLang="en-US" sz="3200" dirty="0">
                <a:latin charset="0" typeface="Times New Roman"/>
                <a:ea charset="0" typeface="Times New Roman"/>
              </a:rPr>
              <a:t> stage when stressor is realized.</a:t>
            </a:r>
          </a:p>
          <a:p>
            <a:pPr lvl="1">
              <a:buFont charset="0" typeface="Arial"/>
              <a:buChar char="–"/>
            </a:pPr>
            <a:r>
              <a:rPr lang="en-US" altLang="en-US" sz="3200" dirty="0">
                <a:latin charset="0" typeface="Times New Roman"/>
                <a:ea charset="0" typeface="Times New Roman"/>
              </a:rPr>
              <a:t>Adrenaline produced →fight or flight response</a:t>
            </a:r>
          </a:p>
          <a:p>
            <a:pPr lvl="1">
              <a:buFont charset="0" typeface="Arial"/>
              <a:buChar char="–"/>
            </a:pPr>
            <a:r>
              <a:rPr lang="en-US" altLang="en-US" sz="3200" dirty="0">
                <a:latin charset="0" typeface="Times New Roman"/>
                <a:ea charset="0" typeface="Times New Roman"/>
              </a:rPr>
              <a:t>Cortisol is also produced thro’ stimulation of HPA</a:t>
            </a:r>
          </a:p>
          <a:p>
            <a:pPr>
              <a:buNone/>
            </a:pPr>
            <a:r>
              <a:rPr lang="en-US" altLang="en-US" sz="3200" dirty="0" b="1">
                <a:latin charset="0" typeface="Times New Roman"/>
                <a:ea charset="0" typeface="Times New Roman"/>
              </a:rPr>
              <a:t>2. Resistance Stage</a:t>
            </a:r>
          </a:p>
          <a:p>
            <a:pPr lvl="1">
              <a:buFont charset="0" typeface="Arial"/>
              <a:buChar char="–"/>
            </a:pPr>
            <a:r>
              <a:rPr lang="en-US" altLang="en-US" sz="3200" dirty="0">
                <a:latin charset="0" typeface="Times New Roman"/>
                <a:ea charset="0" typeface="Times New Roman"/>
              </a:rPr>
              <a:t>Occurs when stressor persists.</a:t>
            </a:r>
          </a:p>
          <a:p>
            <a:pPr lvl="1">
              <a:buFont charset="0" typeface="Arial"/>
              <a:buChar char="–"/>
            </a:pPr>
            <a:r>
              <a:rPr lang="en-US" altLang="en-US" sz="3200" dirty="0">
                <a:latin charset="0" typeface="Times New Roman"/>
                <a:ea charset="0" typeface="Times New Roman"/>
              </a:rPr>
              <a:t>Body find it necessary to attempt some coping mechanisms.</a:t>
            </a:r>
          </a:p>
          <a:p>
            <a:pPr lvl="1">
              <a:buFont charset="0" typeface="Arial"/>
              <a:buChar char="–"/>
            </a:pPr>
            <a:r>
              <a:rPr lang="en-US" altLang="en-US" sz="3200" dirty="0">
                <a:latin charset="0" typeface="Times New Roman"/>
                <a:ea charset="0" typeface="Times New Roman"/>
              </a:rPr>
              <a:t>The body tries to adapt to the demands of the situation →depletion of its resources.</a:t>
            </a:r>
          </a:p>
        </p:txBody>
      </p:sp>
      <p:sp>
        <p:nvSpPr>
          <p:cNvPr id="137220"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309-587298610EC3}">
              <a:rPr lang="en-US" altLang="en-US" sz="900" dirty="0"/>
              <a:t>10/16/19</a:t>
            </a:fld>
          </a:p>
        </p:txBody>
      </p:sp>
      <p:sp>
        <p:nvSpPr>
          <p:cNvPr id="137221"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309-587298610EC3}">
              <a:rPr lang="en-US" altLang="en-US" sz="900" dirty="0"/>
              <a:t>119</a:t>
            </a:fld>
          </a:p>
        </p:txBody>
      </p:sp>
    </p:spTree>
  </p:cSld>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38240" name=""/>
        <p:cNvGrpSpPr>
          <a:grpSpLocks/>
        </p:cNvGrpSpPr>
        <p:nvPr/>
      </p:nvGrpSpPr>
      <p:grpSpPr>
        <a:xfrm/>
      </p:grpSpPr>
      <p:pic>
        <p:nvPicPr>
          <p:cNvPr id="138242" name=""/>
          <p:cNvPicPr>
            <a:picLocks noChangeAspect="1"/>
          </p:cNvPicPr>
          <p:nvPr/>
        </p:nvPicPr>
        <p:blipFill>
          <a:blip r:embed="rID15">
            <a:extLst/>
          </a:blip>
          <a:srcRect/>
          <a:stretch>
            <a:fillRect/>
          </a:stretch>
        </p:blipFill>
        <p:spPr>
          <a:xfrm>
            <a:off x="1143000" y="1447800"/>
            <a:ext cx="5867400" cy="4648200"/>
          </a:xfrm>
          <a:prstGeom prst="rect">
            <a:avLst/>
          </a:prstGeom>
          <a:noFill/>
          <a:ln>
            <a:noFill/>
          </a:ln>
        </p:spPr>
      </p:pic>
      <p:sp>
        <p:nvSpPr>
          <p:cNvPr id="138243" name=""/>
          <p:cNvSpPr txBox="1">
            <a:spLocks noChangeAspect="0"/>
          </p:cNvSpPr>
          <p:nvPr/>
        </p:nvSpPr>
        <p:spPr>
          <a:xfrm>
            <a:off x="3657600" y="990600"/>
            <a:ext cx="1752600" cy="461963"/>
          </a:xfrm>
          <a:prstGeom prst="rect">
            <a:avLst/>
          </a:prstGeom>
          <a:noFill/>
          <a:ln>
            <a:noFill/>
          </a:ln>
        </p:spPr>
        <p:txBody>
          <a:bodyPr>
            <a:spAutoFit/>
          </a:bodyPr>
          <a:lstStyle/>
          <a:p>
            <a:pPr/>
            <a:r>
              <a:rPr lang="en-US" altLang="en-US" sz="2400" dirty="0" b="1">
                <a:latin charset="0" typeface="Franklin Gothic Medium Cond"/>
              </a:rPr>
              <a:t>RESISTANCE</a:t>
            </a:r>
          </a:p>
        </p:txBody>
      </p:sp>
      <p:sp>
        <p:nvSpPr>
          <p:cNvPr id="138244" name=""/>
          <p:cNvSpPr txBox="1">
            <a:spLocks noChangeAspect="0"/>
          </p:cNvSpPr>
          <p:nvPr/>
        </p:nvSpPr>
        <p:spPr>
          <a:xfrm>
            <a:off x="7086600" y="5715000"/>
            <a:ext cx="1676400" cy="461963"/>
          </a:xfrm>
          <a:prstGeom prst="rect">
            <a:avLst/>
          </a:prstGeom>
          <a:noFill/>
          <a:ln>
            <a:noFill/>
          </a:ln>
        </p:spPr>
        <p:txBody>
          <a:bodyPr>
            <a:spAutoFit/>
          </a:bodyPr>
          <a:lstStyle/>
          <a:p>
            <a:pPr/>
            <a:r>
              <a:rPr lang="en-US" altLang="en-US" sz="2400" dirty="0" b="1">
                <a:latin charset="0" typeface="Franklin Gothic Medium Cond"/>
              </a:rPr>
              <a:t>EXAUSTION</a:t>
            </a:r>
          </a:p>
        </p:txBody>
      </p:sp>
      <p:sp>
        <p:nvSpPr>
          <p:cNvPr id="138245" name=""/>
          <p:cNvSpPr txBox="1">
            <a:spLocks noChangeAspect="0"/>
          </p:cNvSpPr>
          <p:nvPr/>
        </p:nvSpPr>
        <p:spPr>
          <a:xfrm>
            <a:off x="2362200" y="5257800"/>
            <a:ext cx="1066800" cy="461963"/>
          </a:xfrm>
          <a:prstGeom prst="rect">
            <a:avLst/>
          </a:prstGeom>
          <a:noFill/>
          <a:ln>
            <a:noFill/>
          </a:ln>
        </p:spPr>
        <p:txBody>
          <a:bodyPr>
            <a:spAutoFit/>
          </a:bodyPr>
          <a:lstStyle/>
          <a:p>
            <a:pPr/>
            <a:r>
              <a:rPr lang="en-US" altLang="en-US" sz="2400" dirty="0" b="1">
                <a:latin charset="0" typeface="Franklin Gothic Medium Cond"/>
              </a:rPr>
              <a:t>ALARM</a:t>
            </a:r>
          </a:p>
        </p:txBody>
      </p:sp>
      <p:sp>
        <p:nvSpPr>
          <p:cNvPr id="138246" name=""/>
          <p:cNvSpPr txBox="1">
            <a:spLocks noChangeAspect="0"/>
          </p:cNvSpPr>
          <p:nvPr/>
        </p:nvSpPr>
        <p:spPr>
          <a:xfrm>
            <a:off x="0" y="5562600"/>
            <a:ext cx="1600200" cy="461963"/>
          </a:xfrm>
          <a:prstGeom prst="rect">
            <a:avLst/>
          </a:prstGeom>
          <a:noFill/>
          <a:ln>
            <a:noFill/>
          </a:ln>
        </p:spPr>
        <p:txBody>
          <a:bodyPr>
            <a:spAutoFit/>
          </a:bodyPr>
          <a:lstStyle/>
          <a:p>
            <a:pPr/>
            <a:r>
              <a:rPr lang="en-US" altLang="en-US" sz="2400" dirty="0" b="1">
                <a:latin charset="0" typeface="Franklin Gothic Medium Cond"/>
              </a:rPr>
              <a:t>STRESSOR</a:t>
            </a:r>
          </a:p>
        </p:txBody>
      </p:sp>
      <p:cxnSp>
        <p:nvCxnSpPr>
          <p:cNvPr id="138247" name=""/>
          <p:cNvCxnSpPr/>
          <p:nvPr/>
        </p:nvCxnSpPr>
        <p:spPr>
          <a:xfrm rot="16200000" flipV="1">
            <a:off x="1181100" y="5524500"/>
            <a:ext cx="304800" cy="228600"/>
          </a:xfrm>
          <a:prstGeom prst="straightConnector1">
            <a:avLst/>
          </a:prstGeom>
          <a:noFill/>
          <a:ln w="6350">
            <a:solidFill>
              <a:srgbClr val="5b9bd5"/>
            </a:solidFill>
            <a:tailEnd type="arrow" w="med" len="med"/>
          </a:ln>
        </p:spPr>
      </p:cxnSp>
      <p:cxnSp>
        <p:nvCxnSpPr>
          <p:cNvPr id="138248" name=""/>
          <p:cNvCxnSpPr/>
          <p:nvPr/>
        </p:nvCxnSpPr>
        <p:spPr>
          <a:xfrm rot="16200000" flipV="1">
            <a:off x="2552700" y="5219700"/>
            <a:ext cx="304800" cy="76200"/>
          </a:xfrm>
          <a:prstGeom prst="straightConnector1">
            <a:avLst/>
          </a:prstGeom>
          <a:noFill/>
          <a:ln w="6350">
            <a:solidFill>
              <a:srgbClr val="5b9bd5"/>
            </a:solidFill>
            <a:tailEnd type="arrow" w="med" len="med"/>
          </a:ln>
        </p:spPr>
      </p:cxnSp>
      <p:cxnSp>
        <p:nvCxnSpPr>
          <p:cNvPr id="138249" name=""/>
          <p:cNvCxnSpPr/>
          <p:nvPr/>
        </p:nvCxnSpPr>
        <p:spPr>
          <a:xfrm rot="5400000">
            <a:off x="4305301" y="1409700"/>
            <a:ext cx="381000" cy="3175"/>
          </a:xfrm>
          <a:prstGeom prst="straightConnector1">
            <a:avLst/>
          </a:prstGeom>
          <a:noFill/>
          <a:ln w="6350">
            <a:solidFill>
              <a:srgbClr val="5b9bd5"/>
            </a:solidFill>
            <a:tailEnd type="arrow" w="med" len="med"/>
          </a:ln>
        </p:spPr>
      </p:cxnSp>
      <p:cxnSp>
        <p:nvCxnSpPr>
          <p:cNvPr id="138250" name=""/>
          <p:cNvCxnSpPr/>
          <p:nvPr/>
        </p:nvCxnSpPr>
        <p:spPr>
          <a:xfrm rot="16200000" flipV="1">
            <a:off x="6858000" y="5943600"/>
            <a:ext cx="381000" cy="76200"/>
          </a:xfrm>
          <a:prstGeom prst="straightConnector1">
            <a:avLst/>
          </a:prstGeom>
          <a:noFill/>
          <a:ln w="6350">
            <a:solidFill>
              <a:srgbClr val="5b9bd5"/>
            </a:solidFill>
            <a:tailEnd type="arrow" w="med" len="med"/>
          </a:ln>
        </p:spPr>
      </p:cxnSp>
      <p:sp>
        <p:nvSpPr>
          <p:cNvPr id="138251" name=""/>
          <p:cNvSpPr>
            <a:spLocks noGrp="1" noChangeAspect="0"/>
          </p:cNvSpPr>
          <p:nvPr>
            <p:ph type="title" sz="full" idx="4294967295"/>
          </p:nvPr>
        </p:nvSpPr>
        <p:spPr>
          <a:xfrm rot="0">
            <a:off x="457200" y="0"/>
            <a:ext cx="8229600" cy="762000"/>
          </a:xfrm>
          <a:ln/>
        </p:spPr>
        <p:txBody>
          <a:bodyPr wrap="square" lIns="91440" rIns="91440" tIns="45720" bIns="45720" anchor="ctr"/>
          <a:lstStyle/>
          <a:p>
            <a:pPr/>
            <a:r>
              <a:rPr lang="en-US" altLang="en-US" sz="3600" dirty="0">
                <a:latin charset="0" typeface="Franklin Gothic Medium Cond"/>
              </a:rPr>
              <a:t>STAGES OF STRESS-G-A-S</a:t>
            </a:r>
          </a:p>
        </p:txBody>
      </p:sp>
      <p:sp>
        <p:nvSpPr>
          <p:cNvPr id="138252"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84-1308-587298610EC3}">
              <a:rPr lang="en-US" altLang="en-US" sz="900" dirty="0"/>
              <a:t>10/16/19</a:t>
            </a:fld>
          </a:p>
        </p:txBody>
      </p:sp>
      <p:sp>
        <p:nvSpPr>
          <p:cNvPr id="138253"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85-1308-587298610EC3}">
              <a:rPr lang="en-US" altLang="en-US" sz="900" dirty="0"/>
              <a:t>120</a:t>
            </a:fld>
          </a:p>
        </p:txBody>
      </p:sp>
    </p:spTree>
  </p:cSl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8672" name=""/>
        <p:cNvGrpSpPr>
          <a:grpSpLocks/>
        </p:cNvGrpSpPr>
        <p:nvPr/>
      </p:nvGrpSpPr>
      <p:grpSpPr>
        <a:xfrm/>
      </p:grpSpPr>
      <p:sp>
        <p:nvSpPr>
          <p:cNvPr id="28674" name=""/>
          <p:cNvSpPr>
            <a:spLocks noGrp="1" noChangeAspect="0"/>
          </p:cNvSpPr>
          <p:nvPr>
            <p:ph type="title" sz="full" idx="4294967295"/>
          </p:nvPr>
        </p:nvSpPr>
        <p:spPr>
          <a:xfrm rot="0">
            <a:off x="457200" y="0"/>
            <a:ext cx="7467600" cy="685800"/>
          </a:xfrm>
          <a:ln/>
        </p:spPr>
        <p:txBody>
          <a:bodyPr wrap="square" lIns="91440" rIns="91440" tIns="45720" bIns="45720" anchor="ctr"/>
          <a:lstStyle/>
          <a:p>
            <a:pPr/>
            <a:r>
              <a:rPr lang="en-US" altLang="en-US" sz="4400" dirty="0">
                <a:solidFill>
                  <a:srgbClr val="ff0000"/>
                </a:solidFill>
                <a:latin charset="0" typeface="Times New Roman"/>
                <a:ea charset="0" typeface="Times New Roman"/>
              </a:rPr>
              <a:t>Definitions</a:t>
            </a:r>
          </a:p>
        </p:txBody>
      </p:sp>
      <p:sp>
        <p:nvSpPr>
          <p:cNvPr id="28675" name=""/>
          <p:cNvSpPr>
            <a:spLocks noGrp="1" noChangeAspect="0"/>
          </p:cNvSpPr>
          <p:nvPr>
            <p:ph type="obj" sz="full" idx="4294967295"/>
          </p:nvPr>
        </p:nvSpPr>
        <p:spPr>
          <a:xfrm rot="0">
            <a:off x="228600" y="762000"/>
            <a:ext cx="8382000" cy="6096000"/>
          </a:xfrm>
          <a:ln/>
        </p:spPr>
        <p:txBody>
          <a:bodyPr wrap="square" lIns="91440" rIns="91440" tIns="45720" bIns="45720" anchor="t" anchorCtr="false"/>
          <a:lstStyle/>
          <a:p>
            <a:pPr>
              <a:lnSpc>
                <a:spcPct val="150000"/>
              </a:lnSpc>
              <a:buNone/>
            </a:pPr>
            <a:r>
              <a:rPr lang="en-US" altLang="en-US" sz="3600" dirty="0" b="1">
                <a:latin charset="0" typeface="Times New Roman"/>
                <a:ea charset="0" typeface="Times New Roman"/>
              </a:rPr>
              <a:t>psychology</a:t>
            </a:r>
          </a:p>
          <a:p>
            <a:pPr>
              <a:lnSpc>
                <a:spcPct val="150000"/>
              </a:lnSpc>
              <a:buFont charset="2" typeface="Wingdings"/>
              <a:buChar char="ü"/>
            </a:pPr>
            <a:r>
              <a:rPr lang="en-US" altLang="en-US" sz="3600" dirty="0">
                <a:latin charset="0" typeface="Times New Roman"/>
                <a:ea charset="0" typeface="Times New Roman"/>
              </a:rPr>
              <a:t>The science of behaviour and mental processes.</a:t>
            </a:r>
          </a:p>
          <a:p>
            <a:pPr>
              <a:lnSpc>
                <a:spcPct val="150000"/>
              </a:lnSpc>
              <a:buFont charset="2" typeface="Wingdings"/>
              <a:buChar char="ü"/>
            </a:pPr>
            <a:r>
              <a:rPr lang="en-US" altLang="en-US" sz="3600" dirty="0">
                <a:latin charset="0" typeface="Times New Roman"/>
                <a:ea charset="0" typeface="Times New Roman"/>
              </a:rPr>
              <a:t>The study of the mind and how it works.</a:t>
            </a:r>
          </a:p>
        </p:txBody>
      </p:sp>
      <p:sp>
        <p:nvSpPr>
          <p:cNvPr id="2867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259-587298610EC3}">
              <a:rPr lang="en-US" altLang="en-US" sz="900" dirty="0"/>
              <a:t>10/16/19</a:t>
            </a:fld>
          </a:p>
        </p:txBody>
      </p:sp>
      <p:sp>
        <p:nvSpPr>
          <p:cNvPr id="2867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259-587298610EC3}">
              <a:rPr lang="en-US" altLang="en-US" sz="900" dirty="0"/>
              <a:t>13</a:t>
            </a:fld>
          </a:p>
        </p:txBody>
      </p:sp>
    </p:spTree>
  </p:cSld>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39264" name=""/>
        <p:cNvGrpSpPr>
          <a:grpSpLocks/>
        </p:cNvGrpSpPr>
        <p:nvPr/>
      </p:nvGrpSpPr>
      <p:grpSpPr>
        <a:xfrm/>
      </p:grpSpPr>
      <p:sp>
        <p:nvSpPr>
          <p:cNvPr id="139266" name=""/>
          <p:cNvSpPr>
            <a:spLocks noGrp="1" noChangeAspect="0"/>
          </p:cNvSpPr>
          <p:nvPr>
            <p:ph type="title" sz="full" idx="4294967295"/>
          </p:nvPr>
        </p:nvSpPr>
        <p:spPr>
          <a:xfrm rot="0">
            <a:off x="457200" y="0"/>
            <a:ext cx="8229600" cy="457200"/>
          </a:xfrm>
          <a:ln/>
        </p:spPr>
        <p:txBody>
          <a:bodyPr wrap="square" lIns="91440" rIns="91440" tIns="45720" bIns="45720" anchor="ctr"/>
          <a:lstStyle/>
          <a:p>
            <a:pPr/>
            <a:r>
              <a:rPr lang="en-US" altLang="en-US" sz="2900" dirty="0">
                <a:latin charset="0" typeface="Times New Roman"/>
                <a:ea charset="0" typeface="Times New Roman"/>
              </a:rPr>
              <a:t>3</a:t>
            </a:r>
            <a:r>
              <a:rPr lang="en-US" altLang="en-US" sz="2900" dirty="0" b="1">
                <a:latin charset="0" typeface="Times New Roman"/>
                <a:ea charset="0" typeface="Times New Roman"/>
              </a:rPr>
              <a:t>. Exhaustion stage</a:t>
            </a:r>
          </a:p>
        </p:txBody>
      </p:sp>
      <p:sp>
        <p:nvSpPr>
          <p:cNvPr id="139267" name=""/>
          <p:cNvSpPr>
            <a:spLocks noGrp="1" noChangeAspect="0"/>
          </p:cNvSpPr>
          <p:nvPr>
            <p:ph type="obj" sz="full" idx="4294967295"/>
          </p:nvPr>
        </p:nvSpPr>
        <p:spPr>
          <a:xfrm rot="0">
            <a:off x="457200" y="457200"/>
            <a:ext cx="8686800" cy="6400800"/>
          </a:xfrm>
          <a:ln/>
        </p:spPr>
        <p:txBody>
          <a:bodyPr wrap="square" lIns="91440" rIns="91440" tIns="45720" bIns="45720" anchor="t" anchorCtr="false"/>
          <a:lstStyle/>
          <a:p>
            <a:pPr>
              <a:lnSpc>
                <a:spcPct val="150000"/>
              </a:lnSpc>
            </a:pPr>
            <a:r>
              <a:rPr lang="en-US" altLang="en-US" sz="2800" dirty="0">
                <a:latin charset="0" typeface="Times New Roman"/>
                <a:ea charset="0" typeface="Times New Roman"/>
              </a:rPr>
              <a:t>All body’s resources are depleted and the body is unable to maintain normal functioning.</a:t>
            </a:r>
          </a:p>
          <a:p>
            <a:pPr>
              <a:lnSpc>
                <a:spcPct val="150000"/>
              </a:lnSpc>
            </a:pPr>
            <a:r>
              <a:rPr lang="en-US" altLang="en-US" sz="2800" dirty="0">
                <a:latin charset="0" typeface="Times New Roman"/>
                <a:ea charset="0" typeface="Times New Roman"/>
              </a:rPr>
              <a:t>Initial ANS symptoms may reappear again e.g. </a:t>
            </a:r>
            <a:r>
              <a:rPr lang="en-US" altLang="en-US" sz="2800" dirty="0" b="1" i="1">
                <a:latin charset="0" typeface="Times New Roman"/>
                <a:ea charset="0" typeface="Times New Roman"/>
              </a:rPr>
              <a:t>sweating,</a:t>
            </a:r>
            <a:r>
              <a:rPr lang="en-US" altLang="en-US" sz="2800" dirty="0" b="1">
                <a:latin charset="0" typeface="Times New Roman"/>
                <a:ea charset="0" typeface="Times New Roman"/>
              </a:rPr>
              <a:t>↑ </a:t>
            </a:r>
            <a:r>
              <a:rPr lang="en-US" altLang="en-US" sz="2800" dirty="0" b="1" i="1">
                <a:latin charset="0" typeface="Times New Roman"/>
                <a:ea charset="0" typeface="Times New Roman"/>
              </a:rPr>
              <a:t>HR, RR,BP </a:t>
            </a:r>
            <a:r>
              <a:rPr lang="en-US" altLang="en-US" sz="2800" dirty="0">
                <a:latin charset="0" typeface="Times New Roman"/>
                <a:ea charset="0" typeface="Times New Roman"/>
              </a:rPr>
              <a:t>etc.</a:t>
            </a:r>
          </a:p>
          <a:p>
            <a:pPr>
              <a:lnSpc>
                <a:spcPct val="150000"/>
              </a:lnSpc>
            </a:pPr>
            <a:r>
              <a:rPr lang="en-US" altLang="en-US" sz="2800" dirty="0">
                <a:latin charset="0" typeface="Times New Roman"/>
                <a:ea charset="0" typeface="Times New Roman"/>
              </a:rPr>
              <a:t>If  extended, long term damage especially to glands, immune system occurs→decompensation mechanisms.</a:t>
            </a:r>
          </a:p>
          <a:p>
            <a:pPr>
              <a:lnSpc>
                <a:spcPct val="150000"/>
              </a:lnSpc>
            </a:pPr>
            <a:r>
              <a:rPr lang="en-US" altLang="en-US" sz="2800" dirty="0">
                <a:latin charset="0" typeface="Times New Roman"/>
                <a:ea charset="0" typeface="Times New Roman"/>
              </a:rPr>
              <a:t>Results may manifest in obvious symptoms  like </a:t>
            </a:r>
            <a:r>
              <a:rPr lang="en-US" altLang="en-US" sz="2800" dirty="0" b="1" i="1">
                <a:latin charset="0" typeface="Times New Roman"/>
                <a:ea charset="0" typeface="Times New Roman"/>
              </a:rPr>
              <a:t>PUD, Diabetes, psychosis, depression </a:t>
            </a:r>
            <a:r>
              <a:rPr lang="en-US" altLang="en-US" sz="2800" dirty="0">
                <a:latin charset="0" typeface="Times New Roman"/>
                <a:ea charset="0" typeface="Times New Roman"/>
              </a:rPr>
              <a:t>etc</a:t>
            </a:r>
          </a:p>
        </p:txBody>
      </p:sp>
      <p:sp>
        <p:nvSpPr>
          <p:cNvPr id="139268"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310-587298610EC3}">
              <a:rPr lang="en-US" altLang="en-US" sz="900" dirty="0"/>
              <a:t>10/16/19</a:t>
            </a:fld>
          </a:p>
        </p:txBody>
      </p:sp>
      <p:sp>
        <p:nvSpPr>
          <p:cNvPr id="139269"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310-587298610EC3}">
              <a:rPr lang="en-US" altLang="en-US" sz="900" dirty="0"/>
              <a:t>121</a:t>
            </a:fld>
          </a:p>
        </p:txBody>
      </p:sp>
    </p:spTree>
  </p:cSld>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40288" name=""/>
        <p:cNvGrpSpPr>
          <a:grpSpLocks/>
        </p:cNvGrpSpPr>
        <p:nvPr/>
      </p:nvGrpSpPr>
      <p:grpSpPr>
        <a:xfrm/>
      </p:grpSpPr>
      <p:sp>
        <p:nvSpPr>
          <p:cNvPr id="140290" name=""/>
          <p:cNvSpPr>
            <a:spLocks noGrp="1" noChangeAspect="0"/>
          </p:cNvSpPr>
          <p:nvPr>
            <p:ph type="title" sz="full" idx="4294967295"/>
          </p:nvPr>
        </p:nvSpPr>
        <p:spPr>
          <a:xfrm rot="0">
            <a:off x="457200" y="0"/>
            <a:ext cx="8229600" cy="609600"/>
          </a:xfrm>
          <a:ln/>
        </p:spPr>
        <p:txBody>
          <a:bodyPr wrap="square" lIns="91440" rIns="91440" tIns="45720" bIns="45720" anchor="ctr"/>
          <a:lstStyle/>
          <a:p>
            <a:pPr/>
            <a:r>
              <a:rPr lang="en-US" altLang="en-US" sz="3200" dirty="0" u="sng">
                <a:latin charset="0" typeface="Franklin Gothic Medium Cond"/>
              </a:rPr>
              <a:t>Coping strategies</a:t>
            </a:r>
          </a:p>
        </p:txBody>
      </p:sp>
      <p:sp>
        <p:nvSpPr>
          <p:cNvPr id="140291" name=""/>
          <p:cNvSpPr>
            <a:spLocks noGrp="1" noChangeAspect="0"/>
          </p:cNvSpPr>
          <p:nvPr>
            <p:ph type="obj" sz="full" idx="4294967295"/>
          </p:nvPr>
        </p:nvSpPr>
        <p:spPr>
          <a:xfrm rot="0">
            <a:off x="152400" y="685800"/>
            <a:ext cx="8839200" cy="6019800"/>
          </a:xfrm>
          <a:ln/>
        </p:spPr>
        <p:txBody>
          <a:bodyPr wrap="square" lIns="91440" rIns="91440" tIns="45720" bIns="45720" anchor="t" anchorCtr="false"/>
          <a:lstStyle/>
          <a:p>
            <a:pPr>
              <a:lnSpc>
                <a:spcPct val="150000"/>
              </a:lnSpc>
            </a:pPr>
            <a:r>
              <a:rPr lang="en-US" altLang="en-US" sz="3200" dirty="0">
                <a:latin charset="0" typeface="Times New Roman"/>
                <a:ea charset="0" typeface="Times New Roman"/>
              </a:rPr>
              <a:t>Are psychological responses to stressful situations </a:t>
            </a:r>
          </a:p>
          <a:p>
            <a:pPr>
              <a:lnSpc>
                <a:spcPct val="150000"/>
              </a:lnSpc>
            </a:pPr>
            <a:r>
              <a:rPr lang="en-US" altLang="en-US" sz="3200" dirty="0">
                <a:latin charset="0" typeface="Times New Roman"/>
                <a:ea charset="0" typeface="Times New Roman"/>
              </a:rPr>
              <a:t>Are activities that the person is aware and can be adaptive or maladaptive.</a:t>
            </a:r>
          </a:p>
          <a:p>
            <a:pPr>
              <a:lnSpc>
                <a:spcPct val="150000"/>
              </a:lnSpc>
            </a:pPr>
            <a:r>
              <a:rPr lang="en-US" altLang="en-US" sz="3200" dirty="0" b="1">
                <a:latin charset="0" typeface="Times New Roman"/>
                <a:ea charset="0" typeface="Times New Roman"/>
              </a:rPr>
              <a:t>Examples of adaptive</a:t>
            </a:r>
            <a:r>
              <a:rPr lang="en-US" altLang="en-US" sz="3200" dirty="0">
                <a:latin charset="0" typeface="Times New Roman"/>
                <a:ea charset="0" typeface="Times New Roman"/>
              </a:rPr>
              <a:t>:</a:t>
            </a:r>
          </a:p>
          <a:p>
            <a:pPr lvl="1">
              <a:lnSpc>
                <a:spcPct val="150000"/>
              </a:lnSpc>
              <a:buFont charset="0" typeface="Arial"/>
              <a:buChar char="–"/>
            </a:pPr>
            <a:r>
              <a:rPr lang="en-US" altLang="en-US" sz="3200" dirty="0">
                <a:latin charset="0" typeface="Times New Roman"/>
                <a:ea charset="0" typeface="Times New Roman"/>
              </a:rPr>
              <a:t>Avoiding the situation.</a:t>
            </a:r>
          </a:p>
          <a:p>
            <a:pPr lvl="1">
              <a:lnSpc>
                <a:spcPct val="150000"/>
              </a:lnSpc>
              <a:buFont charset="0" typeface="Arial"/>
              <a:buChar char="–"/>
            </a:pPr>
            <a:r>
              <a:rPr lang="en-US" altLang="en-US" sz="3200" dirty="0">
                <a:latin charset="0" typeface="Times New Roman"/>
                <a:ea charset="0" typeface="Times New Roman"/>
              </a:rPr>
              <a:t>Working through the problems.</a:t>
            </a:r>
          </a:p>
          <a:p>
            <a:pPr lvl="1">
              <a:lnSpc>
                <a:spcPct val="150000"/>
              </a:lnSpc>
              <a:buFont charset="0" typeface="Arial"/>
              <a:buChar char="–"/>
            </a:pPr>
            <a:r>
              <a:rPr lang="en-US" altLang="en-US" sz="3200" dirty="0">
                <a:latin charset="0" typeface="Times New Roman"/>
                <a:ea charset="0" typeface="Times New Roman"/>
              </a:rPr>
              <a:t>Coming into terms with the situation.</a:t>
            </a:r>
          </a:p>
        </p:txBody>
      </p:sp>
      <p:sp>
        <p:nvSpPr>
          <p:cNvPr id="140292"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311-587298610EC3}">
              <a:rPr lang="en-US" altLang="en-US" sz="900" dirty="0"/>
              <a:t>10/16/19</a:t>
            </a:fld>
          </a:p>
        </p:txBody>
      </p:sp>
      <p:sp>
        <p:nvSpPr>
          <p:cNvPr id="140293"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311-587298610EC3}">
              <a:rPr lang="en-US" altLang="en-US" sz="900" dirty="0"/>
              <a:t>122</a:t>
            </a:fld>
          </a:p>
        </p:txBody>
      </p:sp>
    </p:spTree>
  </p:cSld>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41312" name=""/>
        <p:cNvGrpSpPr>
          <a:grpSpLocks/>
        </p:cNvGrpSpPr>
        <p:nvPr/>
      </p:nvGrpSpPr>
      <p:grpSpPr>
        <a:xfrm/>
      </p:grpSpPr>
      <p:sp>
        <p:nvSpPr>
          <p:cNvPr id="141314" name=""/>
          <p:cNvSpPr>
            <a:spLocks noGrp="1" noChangeAspect="0"/>
          </p:cNvSpPr>
          <p:nvPr>
            <p:ph type="title" sz="full" idx="4294967295"/>
          </p:nvPr>
        </p:nvSpPr>
        <p:spPr>
          <a:xfrm rot="0">
            <a:off x="457200" y="0"/>
            <a:ext cx="8229600" cy="609600"/>
          </a:xfrm>
          <a:ln/>
        </p:spPr>
        <p:txBody>
          <a:bodyPr wrap="square" lIns="91440" rIns="91440" tIns="45720" bIns="45720" anchor="ctr"/>
          <a:lstStyle/>
          <a:p>
            <a:pPr/>
            <a:r>
              <a:rPr lang="en-US" altLang="en-US" sz="3200" dirty="0">
                <a:latin charset="0" typeface="Times New Roman"/>
                <a:ea charset="0" typeface="Times New Roman"/>
              </a:rPr>
              <a:t>Examples of maladaptive :</a:t>
            </a:r>
          </a:p>
        </p:txBody>
      </p:sp>
      <p:sp>
        <p:nvSpPr>
          <p:cNvPr id="141315" name=""/>
          <p:cNvSpPr>
            <a:spLocks noGrp="1" noChangeAspect="0"/>
          </p:cNvSpPr>
          <p:nvPr>
            <p:ph type="obj" sz="full" idx="4294967295"/>
          </p:nvPr>
        </p:nvSpPr>
        <p:spPr>
          <a:xfrm rot="0">
            <a:off x="457200" y="609600"/>
            <a:ext cx="8229600" cy="6248400"/>
          </a:xfrm>
          <a:ln/>
        </p:spPr>
        <p:txBody>
          <a:bodyPr wrap="square" lIns="91440" rIns="91440" tIns="45720" bIns="45720" anchor="t" anchorCtr="false"/>
          <a:lstStyle/>
          <a:p>
            <a:pPr>
              <a:lnSpc>
                <a:spcPct val="150000"/>
              </a:lnSpc>
            </a:pPr>
            <a:r>
              <a:rPr lang="en-US" altLang="en-US" sz="2800" dirty="0">
                <a:latin charset="0" typeface="Times New Roman"/>
                <a:ea charset="0" typeface="Times New Roman"/>
              </a:rPr>
              <a:t>Alcohol indulgence.</a:t>
            </a:r>
          </a:p>
          <a:p>
            <a:pPr>
              <a:lnSpc>
                <a:spcPct val="150000"/>
              </a:lnSpc>
            </a:pPr>
            <a:r>
              <a:rPr lang="en-US" altLang="en-US" sz="2800" dirty="0">
                <a:latin charset="0" typeface="Times New Roman"/>
                <a:ea charset="0" typeface="Times New Roman"/>
              </a:rPr>
              <a:t>Harming self/others/destroying property.</a:t>
            </a:r>
          </a:p>
          <a:p>
            <a:pPr>
              <a:lnSpc>
                <a:spcPct val="150000"/>
              </a:lnSpc>
            </a:pPr>
            <a:r>
              <a:rPr lang="en-US" altLang="en-US" sz="2800" dirty="0">
                <a:latin charset="0" typeface="Times New Roman"/>
                <a:ea charset="0" typeface="Times New Roman"/>
              </a:rPr>
              <a:t>Substance abuse.</a:t>
            </a:r>
          </a:p>
          <a:p>
            <a:pPr>
              <a:lnSpc>
                <a:spcPct val="150000"/>
              </a:lnSpc>
            </a:pPr>
            <a:r>
              <a:rPr lang="en-US" altLang="en-US" sz="2800" dirty="0">
                <a:latin charset="0" typeface="Times New Roman"/>
                <a:ea charset="0" typeface="Times New Roman"/>
              </a:rPr>
              <a:t>Aggressive behaviors.</a:t>
            </a:r>
          </a:p>
          <a:p>
            <a:pPr>
              <a:lnSpc>
                <a:spcPct val="150000"/>
              </a:lnSpc>
            </a:pPr>
            <a:r>
              <a:rPr lang="en-US" altLang="en-US" sz="2800" dirty="0">
                <a:latin charset="0" typeface="Times New Roman"/>
                <a:ea charset="0" typeface="Times New Roman"/>
              </a:rPr>
              <a:t>Reckless sexual life.</a:t>
            </a:r>
          </a:p>
          <a:p>
            <a:pPr>
              <a:lnSpc>
                <a:spcPct val="150000"/>
              </a:lnSpc>
            </a:pPr>
            <a:r>
              <a:rPr lang="en-US" altLang="en-US" sz="2800" dirty="0">
                <a:latin charset="0" typeface="Times New Roman"/>
                <a:ea charset="0" typeface="Times New Roman"/>
              </a:rPr>
              <a:t>Violence. etc.</a:t>
            </a:r>
          </a:p>
          <a:p>
            <a:pPr>
              <a:lnSpc>
                <a:spcPct val="150000"/>
              </a:lnSpc>
            </a:pPr>
            <a:r>
              <a:rPr lang="en-US" altLang="en-US" sz="2800" dirty="0" b="1" i="1" u="sng">
                <a:solidFill>
                  <a:srgbClr val="ff0000"/>
                </a:solidFill>
                <a:latin charset="0" typeface="Times New Roman"/>
                <a:ea charset="0" typeface="Times New Roman"/>
              </a:rPr>
              <a:t>NB: </a:t>
            </a:r>
            <a:r>
              <a:rPr lang="en-US" altLang="en-US" sz="2800" dirty="0" b="1" i="1">
                <a:solidFill>
                  <a:srgbClr val="ff0000"/>
                </a:solidFill>
                <a:latin charset="0" typeface="Times New Roman"/>
                <a:ea charset="0" typeface="Times New Roman"/>
              </a:rPr>
              <a:t>  Adaptive behaviors can become maladaptive if used for long!</a:t>
            </a:r>
          </a:p>
        </p:txBody>
      </p:sp>
      <p:sp>
        <p:nvSpPr>
          <p:cNvPr id="14131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312-587298610EC3}">
              <a:rPr lang="en-US" altLang="en-US" sz="900" dirty="0"/>
              <a:t>10/16/19</a:t>
            </a:fld>
          </a:p>
        </p:txBody>
      </p:sp>
      <p:sp>
        <p:nvSpPr>
          <p:cNvPr id="14131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312-587298610EC3}">
              <a:rPr lang="en-US" altLang="en-US" sz="900" dirty="0"/>
              <a:t>123</a:t>
            </a:fld>
          </a:p>
        </p:txBody>
      </p:sp>
    </p:spTree>
  </p:cSld>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42336" name=""/>
        <p:cNvGrpSpPr>
          <a:grpSpLocks/>
        </p:cNvGrpSpPr>
        <p:nvPr/>
      </p:nvGrpSpPr>
      <p:grpSpPr>
        <a:xfrm/>
      </p:grpSpPr>
      <p:sp>
        <p:nvSpPr>
          <p:cNvPr id="142338" name=""/>
          <p:cNvSpPr>
            <a:spLocks noGrp="1" noChangeAspect="0"/>
          </p:cNvSpPr>
          <p:nvPr>
            <p:ph type="title" sz="full" idx="4294967295"/>
          </p:nvPr>
        </p:nvSpPr>
        <p:spPr>
          <a:xfrm rot="0">
            <a:off x="457200" y="228600"/>
            <a:ext cx="8229600" cy="457200"/>
          </a:xfrm>
          <a:ln/>
        </p:spPr>
        <p:txBody>
          <a:bodyPr wrap="square" lIns="91440" rIns="91440" tIns="45720" bIns="45720" anchor="ctr"/>
          <a:lstStyle/>
          <a:p>
            <a:pPr/>
            <a:r>
              <a:rPr lang="en-US" altLang="en-US" sz="2500" dirty="0" b="1" i="1">
                <a:solidFill>
                  <a:srgbClr val="ff0000"/>
                </a:solidFill>
              </a:rPr>
              <a:t>MANAGEMENT OF STRESS</a:t>
            </a:r>
          </a:p>
        </p:txBody>
      </p:sp>
      <p:sp>
        <p:nvSpPr>
          <p:cNvPr id="142339" name=""/>
          <p:cNvSpPr>
            <a:spLocks noGrp="1" noChangeAspect="0"/>
          </p:cNvSpPr>
          <p:nvPr>
            <p:ph type="obj" sz="full" idx="4294967295"/>
          </p:nvPr>
        </p:nvSpPr>
        <p:spPr>
          <a:xfrm rot="0">
            <a:off x="0" y="685800"/>
            <a:ext cx="9144000" cy="6172200"/>
          </a:xfrm>
          <a:ln/>
        </p:spPr>
        <p:txBody>
          <a:bodyPr wrap="square" lIns="91440" rIns="91440" tIns="45720" bIns="45720" anchor="t" anchorCtr="false"/>
          <a:lstStyle/>
          <a:p>
            <a:pPr>
              <a:buFont charset="2" typeface="Wingdings"/>
              <a:buChar char="ü"/>
            </a:pPr>
            <a:r>
              <a:rPr lang="en-US" altLang="en-US" sz="3200" dirty="0">
                <a:latin charset="0" typeface="Times New Roman"/>
                <a:ea charset="0" typeface="Times New Roman"/>
              </a:rPr>
              <a:t>Four A’s-</a:t>
            </a:r>
            <a:r>
              <a:rPr lang="en-US" altLang="en-US" sz="3200" dirty="0" b="1">
                <a:solidFill>
                  <a:srgbClr val="ff0000"/>
                </a:solidFill>
                <a:latin charset="0" typeface="Times New Roman"/>
                <a:ea charset="0" typeface="Times New Roman"/>
              </a:rPr>
              <a:t>A</a:t>
            </a:r>
            <a:r>
              <a:rPr lang="en-US" altLang="en-US" sz="3200" dirty="0">
                <a:latin charset="0" typeface="Times New Roman"/>
                <a:ea charset="0" typeface="Times New Roman"/>
              </a:rPr>
              <a:t>void, </a:t>
            </a:r>
            <a:r>
              <a:rPr lang="en-US" altLang="en-US" sz="3200" dirty="0" b="1">
                <a:solidFill>
                  <a:srgbClr val="ff0000"/>
                </a:solidFill>
                <a:latin charset="0" typeface="Times New Roman"/>
                <a:ea charset="0" typeface="Times New Roman"/>
              </a:rPr>
              <a:t>A</a:t>
            </a:r>
            <a:r>
              <a:rPr lang="en-US" altLang="en-US" sz="3200" dirty="0">
                <a:latin charset="0" typeface="Times New Roman"/>
                <a:ea charset="0" typeface="Times New Roman"/>
              </a:rPr>
              <a:t>lter, </a:t>
            </a:r>
            <a:r>
              <a:rPr lang="en-US" altLang="en-US" sz="3200" dirty="0" b="1">
                <a:solidFill>
                  <a:srgbClr val="ff0000"/>
                </a:solidFill>
                <a:latin charset="0" typeface="Times New Roman"/>
                <a:ea charset="0" typeface="Times New Roman"/>
              </a:rPr>
              <a:t>A</a:t>
            </a:r>
            <a:r>
              <a:rPr lang="en-US" altLang="en-US" sz="3200" dirty="0">
                <a:latin charset="0" typeface="Times New Roman"/>
                <a:ea charset="0" typeface="Times New Roman"/>
              </a:rPr>
              <a:t>dapt and </a:t>
            </a:r>
            <a:r>
              <a:rPr lang="en-US" altLang="en-US" sz="3200" dirty="0" b="1">
                <a:solidFill>
                  <a:srgbClr val="ff0000"/>
                </a:solidFill>
                <a:latin charset="0" typeface="Times New Roman"/>
                <a:ea charset="0" typeface="Times New Roman"/>
              </a:rPr>
              <a:t>A</a:t>
            </a:r>
            <a:r>
              <a:rPr lang="en-US" altLang="en-US" sz="3200" dirty="0">
                <a:latin charset="0" typeface="Times New Roman"/>
                <a:ea charset="0" typeface="Times New Roman"/>
              </a:rPr>
              <a:t>ccept</a:t>
            </a:r>
          </a:p>
          <a:p>
            <a:pPr>
              <a:buFont charset="2" typeface="Wingdings"/>
              <a:buChar char="ü"/>
            </a:pPr>
            <a:r>
              <a:rPr lang="en-US" altLang="en-US" sz="3200" dirty="0">
                <a:latin charset="0" typeface="Times New Roman"/>
                <a:ea charset="0" typeface="Times New Roman"/>
              </a:rPr>
              <a:t>Relaxation</a:t>
            </a:r>
          </a:p>
          <a:p>
            <a:pPr>
              <a:buFont charset="2" typeface="Wingdings"/>
              <a:buChar char="ü"/>
            </a:pPr>
            <a:r>
              <a:rPr lang="en-US" altLang="en-US" sz="3200" dirty="0">
                <a:latin charset="0" typeface="Times New Roman"/>
                <a:ea charset="0" typeface="Times New Roman"/>
              </a:rPr>
              <a:t>Aromatherapy-use  of natural  oils  extracted  from  plants to enhance  psychological  and physical wellbeing.</a:t>
            </a:r>
          </a:p>
          <a:p>
            <a:pPr>
              <a:buFont charset="2" typeface="Wingdings"/>
              <a:buChar char="ü"/>
            </a:pPr>
            <a:r>
              <a:rPr lang="en-US" altLang="en-US" sz="3200" dirty="0">
                <a:latin charset="0" typeface="Times New Roman"/>
                <a:ea charset="0" typeface="Times New Roman"/>
              </a:rPr>
              <a:t>Loving and being loved.</a:t>
            </a:r>
          </a:p>
          <a:p>
            <a:pPr>
              <a:buFont charset="2" typeface="Wingdings"/>
              <a:buChar char="ü"/>
            </a:pPr>
            <a:r>
              <a:rPr lang="en-US" altLang="en-US" sz="3200" dirty="0">
                <a:latin charset="0" typeface="Times New Roman"/>
                <a:ea charset="0" typeface="Times New Roman"/>
              </a:rPr>
              <a:t>Engaging in sexual activities-release of endorphins.</a:t>
            </a:r>
          </a:p>
          <a:p>
            <a:pPr>
              <a:buFont charset="2" typeface="Wingdings"/>
              <a:buChar char="ü"/>
            </a:pPr>
            <a:r>
              <a:rPr lang="en-US" altLang="en-US" sz="3200" dirty="0">
                <a:latin charset="0" typeface="Times New Roman"/>
                <a:ea charset="0" typeface="Times New Roman"/>
              </a:rPr>
              <a:t>Physical activity-engages the mind.</a:t>
            </a:r>
          </a:p>
          <a:p>
            <a:pPr>
              <a:buFont charset="2" typeface="Wingdings"/>
              <a:buChar char="ü"/>
            </a:pPr>
            <a:r>
              <a:rPr lang="en-US" altLang="en-US" sz="3200" dirty="0">
                <a:latin charset="0" typeface="Times New Roman"/>
                <a:ea charset="0" typeface="Times New Roman"/>
              </a:rPr>
              <a:t>Sleeping –but not much.</a:t>
            </a:r>
          </a:p>
          <a:p>
            <a:pPr>
              <a:buFont charset="2" typeface="Wingdings"/>
              <a:buChar char="ü"/>
            </a:pPr>
            <a:r>
              <a:rPr lang="en-US" altLang="en-US" sz="3200" dirty="0">
                <a:latin charset="0" typeface="Times New Roman"/>
                <a:ea charset="0" typeface="Times New Roman"/>
              </a:rPr>
              <a:t>Use of drugs e.g. antidepressants, anxiolytics hypnotics etc.</a:t>
            </a:r>
          </a:p>
        </p:txBody>
      </p:sp>
      <p:sp>
        <p:nvSpPr>
          <p:cNvPr id="142340"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313-587298610EC3}">
              <a:rPr lang="en-US" altLang="en-US" sz="900" dirty="0"/>
              <a:t>10/16/19</a:t>
            </a:fld>
          </a:p>
        </p:txBody>
      </p:sp>
      <p:sp>
        <p:nvSpPr>
          <p:cNvPr id="142341"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313-587298610EC3}">
              <a:rPr lang="en-US" altLang="en-US" sz="900" dirty="0"/>
              <a:t>124</a:t>
            </a:fld>
          </a:p>
        </p:txBody>
      </p:sp>
    </p:spTree>
  </p:cSld>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43360" name=""/>
        <p:cNvGrpSpPr>
          <a:grpSpLocks/>
        </p:cNvGrpSpPr>
        <p:nvPr/>
      </p:nvGrpSpPr>
      <p:grpSpPr>
        <a:xfrm/>
      </p:grpSpPr>
      <p:sp>
        <p:nvSpPr>
          <p:cNvPr id="143362" name=""/>
          <p:cNvSpPr>
            <a:spLocks noGrp="1" noChangeAspect="0"/>
          </p:cNvSpPr>
          <p:nvPr>
            <p:ph type="title" sz="full" idx="4294967295"/>
          </p:nvPr>
        </p:nvSpPr>
        <p:spPr>
          <a:xfrm rot="0">
            <a:off x="457200" y="0"/>
            <a:ext cx="8229600" cy="533400"/>
          </a:xfrm>
          <a:ln/>
        </p:spPr>
        <p:txBody>
          <a:bodyPr wrap="square" lIns="91440" rIns="91440" tIns="45720" bIns="45720" anchor="ctr"/>
          <a:lstStyle/>
          <a:p>
            <a:pPr/>
            <a:r>
              <a:rPr lang="en-US" altLang="en-US" sz="3000" dirty="0" i="1" u="sng">
                <a:solidFill>
                  <a:srgbClr val="ff0000"/>
                </a:solidFill>
                <a:latin charset="0" typeface="Arial Black"/>
              </a:rPr>
              <a:t>CRISIS</a:t>
            </a:r>
          </a:p>
        </p:txBody>
      </p:sp>
      <p:sp>
        <p:nvSpPr>
          <p:cNvPr id="143363" name=""/>
          <p:cNvSpPr>
            <a:spLocks noGrp="1" noChangeAspect="0"/>
          </p:cNvSpPr>
          <p:nvPr>
            <p:ph type="obj" sz="full" idx="4294967295"/>
          </p:nvPr>
        </p:nvSpPr>
        <p:spPr>
          <a:xfrm rot="0">
            <a:off x="228600" y="533400"/>
            <a:ext cx="8458200" cy="6019800"/>
          </a:xfrm>
          <a:ln/>
        </p:spPr>
        <p:txBody>
          <a:bodyPr wrap="square" lIns="91440" rIns="91440" tIns="45720" bIns="45720" anchor="t" anchorCtr="false"/>
          <a:lstStyle/>
          <a:p>
            <a:pPr>
              <a:buNone/>
            </a:pPr>
            <a:r>
              <a:rPr lang="en-US" altLang="en-US" sz="3200" dirty="0" b="1">
                <a:latin charset="0" typeface="Times New Roman"/>
                <a:ea charset="0" typeface="Times New Roman"/>
              </a:rPr>
              <a:t>Def:</a:t>
            </a:r>
          </a:p>
          <a:p>
            <a:pPr>
              <a:buNone/>
            </a:pPr>
            <a:r>
              <a:rPr lang="en-US" altLang="en-US" sz="3200" dirty="0">
                <a:latin charset="0" typeface="Times New Roman"/>
                <a:ea charset="0" typeface="Times New Roman"/>
              </a:rPr>
              <a:t> Psychological disequilibrium in a person who confronts a hazardous circumstance that for him /her constitutes an important problem which for the time can neither escape nor resolve with his/her customary problem solving resources.(</a:t>
            </a:r>
            <a:r>
              <a:rPr lang="en-US" altLang="en-US" sz="3200" dirty="0" b="1" i="1">
                <a:latin charset="0" typeface="Times New Roman"/>
                <a:ea charset="0" typeface="Times New Roman"/>
              </a:rPr>
              <a:t>Caplan-1964).</a:t>
            </a:r>
          </a:p>
        </p:txBody>
      </p:sp>
      <p:sp>
        <p:nvSpPr>
          <p:cNvPr id="143364"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314-587298610EC3}">
              <a:rPr lang="en-US" altLang="en-US" sz="900" dirty="0"/>
              <a:t>10/16/19</a:t>
            </a:fld>
          </a:p>
        </p:txBody>
      </p:sp>
      <p:sp>
        <p:nvSpPr>
          <p:cNvPr id="143365"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314-587298610EC3}">
              <a:rPr lang="en-US" altLang="en-US" sz="900" dirty="0"/>
              <a:t>125</a:t>
            </a:fld>
          </a:p>
        </p:txBody>
      </p:sp>
    </p:spTree>
  </p:cSld>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44384" name=""/>
        <p:cNvGrpSpPr>
          <a:grpSpLocks/>
        </p:cNvGrpSpPr>
        <p:nvPr/>
      </p:nvGrpSpPr>
      <p:grpSpPr>
        <a:xfrm/>
      </p:grpSpPr>
      <p:sp>
        <p:nvSpPr>
          <p:cNvPr id="144386" name=""/>
          <p:cNvSpPr>
            <a:spLocks noGrp="1" noChangeAspect="0"/>
          </p:cNvSpPr>
          <p:nvPr>
            <p:ph type="title" sz="full" idx="4294967295"/>
          </p:nvPr>
        </p:nvSpPr>
        <p:spPr>
          <a:xfrm rot="0">
            <a:off x="457200" y="0"/>
            <a:ext cx="8229600" cy="457200"/>
          </a:xfrm>
          <a:ln/>
        </p:spPr>
        <p:txBody>
          <a:bodyPr wrap="square" lIns="91440" rIns="91440" tIns="45720" bIns="45720" anchor="ctr"/>
          <a:lstStyle/>
          <a:p>
            <a:pPr/>
            <a:r>
              <a:rPr lang="en-US" altLang="en-US" sz="5400" dirty="0" b="1">
                <a:latin charset="0" typeface="Times New Roman"/>
                <a:ea charset="0" typeface="Times New Roman"/>
              </a:rPr>
              <a:t/>
            </a:r>
            <a:br/>
            <a:r>
              <a:rPr lang="en-US" altLang="en-US" sz="5400" dirty="0" b="1">
                <a:latin charset="0" typeface="Times New Roman"/>
                <a:ea charset="0" typeface="Times New Roman"/>
              </a:rPr>
              <a:t/>
            </a:r>
            <a:br/>
            <a:r>
              <a:rPr lang="en-US" altLang="en-US" sz="5400" dirty="0" b="1" i="1" u="sng">
                <a:latin charset="0" typeface="Times New Roman"/>
                <a:ea charset="0" typeface="Times New Roman"/>
              </a:rPr>
              <a:t>Types:</a:t>
            </a:r>
            <a:r>
              <a:rPr lang="en-US" altLang="en-US" sz="5400" dirty="0" b="1" i="1" u="sng">
                <a:latin charset="0" typeface="Times New Roman"/>
                <a:ea charset="0" typeface="Times New Roman"/>
              </a:rPr>
              <a:t/>
            </a:r>
            <a:br/>
          </a:p>
        </p:txBody>
      </p:sp>
      <p:sp>
        <p:nvSpPr>
          <p:cNvPr id="144387" name=""/>
          <p:cNvSpPr>
            <a:spLocks noGrp="1" noChangeAspect="0"/>
          </p:cNvSpPr>
          <p:nvPr>
            <p:ph type="obj" sz="full" idx="4294967295"/>
          </p:nvPr>
        </p:nvSpPr>
        <p:spPr>
          <a:xfrm rot="0">
            <a:off x="0" y="457200"/>
            <a:ext cx="9144000" cy="6400800"/>
          </a:xfrm>
          <a:ln/>
        </p:spPr>
        <p:txBody>
          <a:bodyPr wrap="square" lIns="91440" rIns="91440" tIns="45720" bIns="45720" anchor="t" anchorCtr="false"/>
          <a:lstStyle/>
          <a:p>
            <a:pPr>
              <a:buNone/>
            </a:pPr>
          </a:p>
          <a:p>
            <a:pPr>
              <a:buFont charset="0" typeface="Calibri Light"/>
              <a:buChar char="•"/>
            </a:pPr>
            <a:r>
              <a:rPr lang="en-US" altLang="en-US" sz="3600" dirty="0">
                <a:solidFill>
                  <a:srgbClr val="ff0000"/>
                </a:solidFill>
                <a:latin charset="0" typeface="Times New Roman"/>
                <a:ea charset="0" typeface="Times New Roman"/>
              </a:rPr>
              <a:t>Maturational crisis</a:t>
            </a:r>
            <a:r>
              <a:rPr lang="en-US" altLang="en-US" sz="3600" dirty="0">
                <a:latin charset="0" typeface="Times New Roman"/>
                <a:ea charset="0" typeface="Times New Roman"/>
              </a:rPr>
              <a:t>-any event that is related to the normal growth and development process e.g. adolescent crisis, mid age crisis </a:t>
            </a:r>
          </a:p>
          <a:p>
            <a:pPr>
              <a:buFont charset="0" typeface="Calibri Light"/>
              <a:buChar char="•"/>
            </a:pPr>
            <a:r>
              <a:rPr lang="en-US" altLang="en-US" sz="3600" dirty="0" b="1">
                <a:solidFill>
                  <a:srgbClr val="ff0000"/>
                </a:solidFill>
                <a:latin charset="0" typeface="Times New Roman"/>
                <a:ea charset="0" typeface="Times New Roman"/>
              </a:rPr>
              <a:t>Situational crisis</a:t>
            </a:r>
            <a:r>
              <a:rPr lang="en-US" altLang="en-US" sz="3600" dirty="0">
                <a:latin charset="0" typeface="Times New Roman"/>
                <a:ea charset="0" typeface="Times New Roman"/>
              </a:rPr>
              <a:t>-events that are precipitated by anticipated stress e.g death of loved ones, mental illnesses </a:t>
            </a:r>
          </a:p>
          <a:p>
            <a:pPr>
              <a:buFont charset="0" typeface="Calibri Light"/>
              <a:buChar char="•"/>
            </a:pPr>
            <a:r>
              <a:rPr lang="en-US" altLang="en-US" sz="3600" dirty="0" b="1">
                <a:solidFill>
                  <a:srgbClr val="ff0000"/>
                </a:solidFill>
                <a:latin charset="0" typeface="Times New Roman"/>
                <a:ea charset="0" typeface="Times New Roman"/>
              </a:rPr>
              <a:t>Social crisis</a:t>
            </a:r>
            <a:r>
              <a:rPr lang="en-US" altLang="en-US" sz="3600" dirty="0">
                <a:latin charset="0" typeface="Times New Roman"/>
                <a:ea charset="0" typeface="Times New Roman"/>
              </a:rPr>
              <a:t>-occur as a result of ineffective social interactions(networks).</a:t>
            </a:r>
          </a:p>
        </p:txBody>
      </p:sp>
      <p:sp>
        <p:nvSpPr>
          <p:cNvPr id="144388"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315-587298610EC3}">
              <a:rPr lang="en-US" altLang="en-US" sz="900" dirty="0"/>
              <a:t>10/16/19</a:t>
            </a:fld>
          </a:p>
        </p:txBody>
      </p:sp>
      <p:sp>
        <p:nvSpPr>
          <p:cNvPr id="144389"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315-587298610EC3}">
              <a:rPr lang="en-US" altLang="en-US" sz="900" dirty="0"/>
              <a:t>126</a:t>
            </a:fld>
          </a:p>
        </p:txBody>
      </p:sp>
    </p:spTree>
  </p:cSld>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45408" name=""/>
        <p:cNvGrpSpPr>
          <a:grpSpLocks/>
        </p:cNvGrpSpPr>
        <p:nvPr/>
      </p:nvGrpSpPr>
      <p:grpSpPr>
        <a:xfrm/>
      </p:grpSpPr>
      <p:sp>
        <p:nvSpPr>
          <p:cNvPr id="145410"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sz="4400" dirty="0" b="1">
                <a:latin charset="0" typeface="Berlin Sans FB"/>
                <a:ea charset="0" typeface="Times New Roman"/>
              </a:rPr>
              <a:t/>
            </a:r>
            <a:br/>
            <a:r>
              <a:rPr lang="en-US" altLang="en-US" sz="4400" dirty="0" b="1">
                <a:latin charset="0" typeface="Berlin Sans FB"/>
                <a:ea charset="0" typeface="Times New Roman"/>
              </a:rPr>
              <a:t>Developmental phases of a crisis (4)</a:t>
            </a:r>
            <a:r>
              <a:rPr lang="en-US" altLang="en-US" sz="4400" dirty="0" b="1">
                <a:latin charset="0" typeface="Berlin Sans FB"/>
                <a:ea charset="0" typeface="Times New Roman"/>
              </a:rPr>
              <a:t/>
            </a:r>
            <a:br/>
          </a:p>
        </p:txBody>
      </p:sp>
      <p:sp>
        <p:nvSpPr>
          <p:cNvPr id="145411"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buNone/>
            </a:pPr>
            <a:r>
              <a:rPr lang="en-US" altLang="en-US" sz="3600" dirty="0" b="1">
                <a:solidFill>
                  <a:srgbClr val="ff0000"/>
                </a:solidFill>
                <a:latin charset="0" typeface="Comic Sans MS"/>
                <a:ea charset="0" typeface="Times New Roman"/>
              </a:rPr>
              <a:t> Phase 1</a:t>
            </a:r>
            <a:r>
              <a:rPr lang="en-US" altLang="en-US" sz="3600" dirty="0" b="1">
                <a:latin charset="0" typeface="Comic Sans MS"/>
                <a:ea charset="0" typeface="Times New Roman"/>
              </a:rPr>
              <a:t>:</a:t>
            </a:r>
            <a:r>
              <a:rPr lang="en-US" altLang="en-US" sz="3600" dirty="0" b="1">
                <a:latin charset="0" typeface="Times New Roman"/>
                <a:ea charset="0" typeface="Times New Roman"/>
              </a:rPr>
              <a:t> </a:t>
            </a:r>
          </a:p>
          <a:p>
            <a:pPr/>
            <a:r>
              <a:rPr lang="en-US" altLang="en-US" sz="3600" dirty="0">
                <a:latin charset="0" typeface="Times New Roman"/>
                <a:ea charset="0" typeface="Times New Roman"/>
              </a:rPr>
              <a:t>person perceives a threat/stressor becomes anxious/tense</a:t>
            </a:r>
          </a:p>
          <a:p>
            <a:pPr/>
            <a:r>
              <a:rPr lang="en-US" altLang="en-US" sz="3600" dirty="0">
                <a:latin charset="0" typeface="Times New Roman"/>
                <a:ea charset="0" typeface="Times New Roman"/>
              </a:rPr>
              <a:t> attempts to use usual problem solving techniques.</a:t>
            </a:r>
          </a:p>
        </p:txBody>
      </p:sp>
      <p:sp>
        <p:nvSpPr>
          <p:cNvPr id="145412"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413-587298610EC3}">
              <a:rPr lang="en-US" altLang="en-US" sz="900" dirty="0">
                <a:solidFill>
                  <a:srgbClr val="898989"/>
                </a:solidFill>
              </a:rPr>
              <a:t>10/16/19</a:t>
            </a:fld>
          </a:p>
        </p:txBody>
      </p:sp>
      <p:sp>
        <p:nvSpPr>
          <p:cNvPr id="145413"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413-587298610EC3}">
              <a:rPr lang="en-US" altLang="en-US" sz="900" dirty="0">
                <a:solidFill>
                  <a:srgbClr val="898989"/>
                </a:solidFill>
              </a:rPr>
              <a:t>127</a:t>
            </a:fld>
          </a:p>
        </p:txBody>
      </p:sp>
    </p:spTree>
  </p:cSld>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46432" name=""/>
        <p:cNvGrpSpPr>
          <a:grpSpLocks/>
        </p:cNvGrpSpPr>
        <p:nvPr/>
      </p:nvGrpSpPr>
      <p:grpSpPr>
        <a:xfrm/>
      </p:grpSpPr>
      <p:sp>
        <p:nvSpPr>
          <p:cNvPr id="146434" name=""/>
          <p:cNvSpPr>
            <a:spLocks noGrp="1" noChangeAspect="0"/>
          </p:cNvSpPr>
          <p:nvPr>
            <p:ph type="title" sz="full" idx="4294967295"/>
          </p:nvPr>
        </p:nvSpPr>
        <p:spPr>
          <a:xfrm rot="0">
            <a:off x="457200" y="0"/>
            <a:ext cx="8229600" cy="457200"/>
          </a:xfrm>
          <a:ln/>
        </p:spPr>
        <p:txBody>
          <a:bodyPr wrap="square" lIns="91440" rIns="91440" tIns="45720" bIns="45720" anchor="ctr"/>
          <a:lstStyle/>
          <a:p>
            <a:pPr/>
            <a:endParaRPr lang="en-US" altLang="en-US" sz="1800" dirty="0"/>
          </a:p>
        </p:txBody>
      </p:sp>
      <p:sp>
        <p:nvSpPr>
          <p:cNvPr id="146435" name=""/>
          <p:cNvSpPr>
            <a:spLocks noGrp="1" noChangeAspect="0"/>
          </p:cNvSpPr>
          <p:nvPr>
            <p:ph type="obj" sz="full" idx="4294967295"/>
          </p:nvPr>
        </p:nvSpPr>
        <p:spPr>
          <a:xfrm rot="0">
            <a:off x="0" y="609600"/>
            <a:ext cx="8991600" cy="6019800"/>
          </a:xfrm>
          <a:ln/>
        </p:spPr>
        <p:txBody>
          <a:bodyPr wrap="square" lIns="91440" rIns="91440" tIns="45720" bIns="45720" anchor="t" anchorCtr="false"/>
          <a:lstStyle/>
          <a:p>
            <a:pPr>
              <a:lnSpc>
                <a:spcPct val="150000"/>
              </a:lnSpc>
              <a:buNone/>
            </a:pPr>
            <a:r>
              <a:rPr lang="en-US" altLang="en-US" sz="3200" dirty="0" b="1">
                <a:solidFill>
                  <a:srgbClr val="ff0000"/>
                </a:solidFill>
                <a:latin charset="0" typeface="Comic Sans MS"/>
                <a:ea charset="0" typeface="Times New Roman"/>
              </a:rPr>
              <a:t> Phase 2:</a:t>
            </a:r>
            <a:r>
              <a:rPr lang="en-US" altLang="en-US" sz="3200" dirty="0" b="1">
                <a:latin charset="0" typeface="Times New Roman"/>
                <a:ea charset="0" typeface="Times New Roman"/>
              </a:rPr>
              <a:t>P</a:t>
            </a:r>
            <a:r>
              <a:rPr lang="en-US" altLang="en-US" sz="3200" dirty="0">
                <a:latin charset="0" typeface="Times New Roman"/>
                <a:ea charset="0" typeface="Times New Roman"/>
              </a:rPr>
              <a:t>erson’s coping mechanisms fail, causing further upset and disequilibrium.</a:t>
            </a:r>
          </a:p>
          <a:p>
            <a:pPr>
              <a:lnSpc>
                <a:spcPct val="150000"/>
              </a:lnSpc>
              <a:buNone/>
            </a:pPr>
            <a:r>
              <a:rPr lang="en-US" altLang="en-US" sz="3200" dirty="0" b="1">
                <a:solidFill>
                  <a:srgbClr val="ff0000"/>
                </a:solidFill>
                <a:latin charset="0" typeface="Comic Sans MS"/>
                <a:ea charset="0" typeface="Times New Roman"/>
              </a:rPr>
              <a:t> Phase 3:</a:t>
            </a:r>
            <a:r>
              <a:rPr lang="en-US" altLang="en-US" sz="3200" dirty="0" b="1">
                <a:latin charset="0" typeface="Times New Roman"/>
                <a:ea charset="0" typeface="Times New Roman"/>
              </a:rPr>
              <a:t>P</a:t>
            </a:r>
            <a:r>
              <a:rPr lang="en-US" altLang="en-US" sz="3200" dirty="0">
                <a:latin charset="0" typeface="Times New Roman"/>
                <a:ea charset="0" typeface="Times New Roman"/>
              </a:rPr>
              <a:t>erson mobilizes all possible internal and external resources as tension begins to build.</a:t>
            </a:r>
          </a:p>
          <a:p>
            <a:pPr>
              <a:lnSpc>
                <a:spcPct val="150000"/>
              </a:lnSpc>
              <a:buNone/>
            </a:pPr>
            <a:r>
              <a:rPr lang="en-US" altLang="en-US" sz="3200" dirty="0" b="1">
                <a:solidFill>
                  <a:srgbClr val="ff0000"/>
                </a:solidFill>
                <a:latin charset="0" typeface="Comic Sans MS"/>
                <a:ea charset="0" typeface="Times New Roman"/>
              </a:rPr>
              <a:t> Phase 4:</a:t>
            </a:r>
            <a:r>
              <a:rPr lang="en-US" altLang="en-US" sz="3200" dirty="0">
                <a:latin charset="0" typeface="Times New Roman"/>
                <a:ea charset="0" typeface="Times New Roman"/>
              </a:rPr>
              <a:t>Failure to resolve the problem leads to a state of disorganization, immobilization, anxiety or depression.</a:t>
            </a:r>
          </a:p>
        </p:txBody>
      </p:sp>
      <p:sp>
        <p:nvSpPr>
          <p:cNvPr id="14643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316-587298610EC3}">
              <a:rPr lang="en-US" altLang="en-US" sz="900" dirty="0"/>
              <a:t>10/16/19</a:t>
            </a:fld>
          </a:p>
        </p:txBody>
      </p:sp>
      <p:sp>
        <p:nvSpPr>
          <p:cNvPr id="14643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316-587298610EC3}">
              <a:rPr lang="en-US" altLang="en-US" sz="900" dirty="0"/>
              <a:t>128</a:t>
            </a:fld>
          </a:p>
        </p:txBody>
      </p:sp>
    </p:spTree>
  </p:cSld>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47456" name=""/>
        <p:cNvGrpSpPr>
          <a:grpSpLocks/>
        </p:cNvGrpSpPr>
        <p:nvPr/>
      </p:nvGrpSpPr>
      <p:grpSpPr>
        <a:xfrm/>
      </p:grpSpPr>
      <p:sp>
        <p:nvSpPr>
          <p:cNvPr id="147458" name=""/>
          <p:cNvSpPr>
            <a:spLocks noGrp="1" noChangeAspect="0"/>
          </p:cNvSpPr>
          <p:nvPr>
            <p:ph type="title" sz="full" idx="4294967295"/>
          </p:nvPr>
        </p:nvSpPr>
        <p:spPr>
          <a:xfrm rot="0">
            <a:off x="457200" y="0"/>
            <a:ext cx="8229600" cy="609600"/>
          </a:xfrm>
          <a:ln/>
        </p:spPr>
        <p:txBody>
          <a:bodyPr wrap="square" lIns="91440" rIns="91440" tIns="45720" bIns="45720" anchor="ctr"/>
          <a:lstStyle/>
          <a:p>
            <a:pPr/>
            <a:r>
              <a:rPr lang="en-US" altLang="en-US" dirty="0">
                <a:latin charset="0" typeface="Bodoni MT Black"/>
              </a:rPr>
              <a:t>Nursing management of crisis</a:t>
            </a:r>
          </a:p>
        </p:txBody>
      </p:sp>
      <p:sp>
        <p:nvSpPr>
          <p:cNvPr id="147459" name=""/>
          <p:cNvSpPr>
            <a:spLocks noGrp="1" noChangeAspect="0"/>
          </p:cNvSpPr>
          <p:nvPr>
            <p:ph type="obj" sz="full" idx="4294967295"/>
          </p:nvPr>
        </p:nvSpPr>
        <p:spPr>
          <a:xfrm rot="0">
            <a:off x="0" y="685800"/>
            <a:ext cx="9144000" cy="6172200"/>
          </a:xfrm>
          <a:ln/>
        </p:spPr>
        <p:txBody>
          <a:bodyPr wrap="square" lIns="91440" rIns="91440" tIns="45720" bIns="45720" anchor="t" anchorCtr="false"/>
          <a:lstStyle/>
          <a:p>
            <a:pPr>
              <a:buFont charset="0" typeface="Calibri"/>
              <a:buChar char="•"/>
            </a:pPr>
            <a:r>
              <a:rPr lang="en-US" altLang="en-US" sz="3200" dirty="0">
                <a:latin charset="0" typeface="Times New Roman"/>
                <a:ea charset="0" typeface="Times New Roman"/>
              </a:rPr>
              <a:t>Listen actively and with concern.</a:t>
            </a:r>
          </a:p>
          <a:p>
            <a:pPr>
              <a:buFont charset="0" typeface="Calibri"/>
              <a:buChar char="•"/>
            </a:pPr>
            <a:r>
              <a:rPr lang="en-US" altLang="en-US" sz="3200" dirty="0">
                <a:latin charset="0" typeface="Times New Roman"/>
                <a:ea charset="0" typeface="Times New Roman"/>
              </a:rPr>
              <a:t>Encourage open expression of feelings</a:t>
            </a:r>
          </a:p>
          <a:p>
            <a:pPr>
              <a:buFont charset="0" typeface="Calibri"/>
              <a:buChar char="•"/>
            </a:pPr>
            <a:r>
              <a:rPr lang="en-US" altLang="en-US" sz="3200" dirty="0">
                <a:latin charset="0" typeface="Times New Roman"/>
                <a:ea charset="0" typeface="Times New Roman"/>
              </a:rPr>
              <a:t>Help client gain understanding of the crisis.</a:t>
            </a:r>
          </a:p>
          <a:p>
            <a:pPr>
              <a:buFont charset="0" typeface="Calibri"/>
              <a:buChar char="•"/>
            </a:pPr>
            <a:r>
              <a:rPr lang="en-US" altLang="en-US" sz="3200" dirty="0">
                <a:latin charset="0" typeface="Times New Roman"/>
                <a:ea charset="0" typeface="Times New Roman"/>
              </a:rPr>
              <a:t>Help client gradually accept the reality</a:t>
            </a:r>
          </a:p>
          <a:p>
            <a:pPr>
              <a:buFont charset="0" typeface="Calibri"/>
              <a:buChar char="•"/>
            </a:pPr>
            <a:r>
              <a:rPr lang="en-US" altLang="en-US" sz="3200" dirty="0">
                <a:latin charset="0" typeface="Times New Roman"/>
                <a:ea charset="0" typeface="Times New Roman"/>
              </a:rPr>
              <a:t>Assist client explore new ways of coping with problems</a:t>
            </a:r>
          </a:p>
          <a:p>
            <a:pPr>
              <a:buFont charset="0" typeface="Calibri"/>
              <a:buChar char="•"/>
            </a:pPr>
            <a:r>
              <a:rPr lang="en-US" altLang="en-US" sz="3200" dirty="0">
                <a:latin charset="0" typeface="Times New Roman"/>
                <a:ea charset="0" typeface="Times New Roman"/>
              </a:rPr>
              <a:t>Link client to a social network/support system</a:t>
            </a:r>
          </a:p>
          <a:p>
            <a:pPr>
              <a:buFont charset="0" typeface="Calibri"/>
              <a:buChar char="•"/>
            </a:pPr>
            <a:r>
              <a:rPr lang="en-US" altLang="en-US" sz="3200" dirty="0">
                <a:latin charset="0" typeface="Times New Roman"/>
                <a:ea charset="0" typeface="Times New Roman"/>
              </a:rPr>
              <a:t>Utilize problem solving techniques.</a:t>
            </a:r>
          </a:p>
          <a:p>
            <a:pPr>
              <a:buFont charset="0" typeface="Calibri"/>
              <a:buChar char="•"/>
            </a:pPr>
            <a:r>
              <a:rPr lang="en-US" altLang="en-US" sz="3200" dirty="0">
                <a:latin charset="0" typeface="Times New Roman"/>
                <a:ea charset="0" typeface="Times New Roman"/>
              </a:rPr>
              <a:t>Reinforcing newly learnt coping strategies &amp; evaluating them on follow ups after resolution of the crisis</a:t>
            </a:r>
          </a:p>
        </p:txBody>
      </p:sp>
      <p:sp>
        <p:nvSpPr>
          <p:cNvPr id="147460"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325-587298610EC3}">
              <a:rPr lang="en-US" altLang="en-US" sz="900" dirty="0"/>
              <a:t>10/16/19</a:t>
            </a:fld>
          </a:p>
        </p:txBody>
      </p:sp>
      <p:sp>
        <p:nvSpPr>
          <p:cNvPr id="147461"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325-587298610EC3}">
              <a:rPr lang="en-US" altLang="en-US" sz="900" dirty="0"/>
              <a:t>129</a:t>
            </a:fld>
          </a:p>
        </p:txBody>
      </p:sp>
    </p:spTree>
  </p:cSld>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48480" name=""/>
        <p:cNvGrpSpPr>
          <a:grpSpLocks/>
        </p:cNvGrpSpPr>
        <p:nvPr/>
      </p:nvGrpSpPr>
      <p:grpSpPr>
        <a:xfrm/>
      </p:grpSpPr>
      <p:sp>
        <p:nvSpPr>
          <p:cNvPr id="148482" name=""/>
          <p:cNvSpPr>
            <a:spLocks noGrp="1" noChangeAspect="0"/>
          </p:cNvSpPr>
          <p:nvPr>
            <p:ph type="title" sz="full" idx="4294967295"/>
          </p:nvPr>
        </p:nvSpPr>
        <p:spPr>
          <a:xfrm rot="0">
            <a:off x="457200" y="274638"/>
            <a:ext cx="8229600" cy="715962"/>
          </a:xfrm>
          <a:ln/>
        </p:spPr>
        <p:txBody>
          <a:bodyPr wrap="square" lIns="91440" rIns="91440" tIns="45720" bIns="45720" anchor="ctr"/>
          <a:lstStyle/>
          <a:p>
            <a:pPr/>
            <a:r>
              <a:rPr lang="en-US" altLang="en-US" sz="4000" dirty="0" b="1" i="1" u="sng">
                <a:latin charset="0" typeface="Times New Roman"/>
                <a:ea charset="0" typeface="Times New Roman"/>
              </a:rPr>
              <a:t>Legal aspects of crisis intervention</a:t>
            </a:r>
          </a:p>
        </p:txBody>
      </p:sp>
      <p:sp>
        <p:nvSpPr>
          <p:cNvPr id="148483" name=""/>
          <p:cNvSpPr>
            <a:spLocks noGrp="1" noChangeAspect="0"/>
          </p:cNvSpPr>
          <p:nvPr>
            <p:ph type="obj" sz="full" idx="4294967295"/>
          </p:nvPr>
        </p:nvSpPr>
        <p:spPr>
          <a:xfrm rot="0">
            <a:off x="457200" y="914400"/>
            <a:ext cx="8229600" cy="5638800"/>
          </a:xfrm>
          <a:ln/>
        </p:spPr>
        <p:txBody>
          <a:bodyPr wrap="square" lIns="91440" rIns="91440" tIns="45720" bIns="45720" anchor="t" anchorCtr="false"/>
          <a:lstStyle/>
          <a:p>
            <a:pPr>
              <a:buFont charset="2" typeface="Wingdings"/>
              <a:buChar char="Ø"/>
            </a:pPr>
            <a:r>
              <a:rPr lang="en-US" altLang="en-US" sz="3600" dirty="0">
                <a:latin charset="0" typeface="Times New Roman"/>
                <a:ea charset="0" typeface="Times New Roman"/>
              </a:rPr>
              <a:t>The law allows specific people only to intervene e.g. h/c providers, police  etc</a:t>
            </a:r>
          </a:p>
          <a:p>
            <a:pPr>
              <a:buFont charset="2" typeface="Wingdings"/>
              <a:buChar char="Ø"/>
            </a:pPr>
            <a:r>
              <a:rPr lang="en-US" altLang="en-US" sz="3600" dirty="0">
                <a:latin charset="0" typeface="Times New Roman"/>
                <a:ea charset="0" typeface="Times New Roman"/>
              </a:rPr>
              <a:t>No unnecessary discussion of the crisis incident for confidentiality.</a:t>
            </a:r>
          </a:p>
          <a:p>
            <a:pPr>
              <a:buFont charset="2" typeface="Wingdings"/>
              <a:buChar char="Ø"/>
            </a:pPr>
            <a:r>
              <a:rPr lang="en-US" altLang="en-US" sz="3600" dirty="0">
                <a:latin charset="0" typeface="Times New Roman"/>
                <a:ea charset="0" typeface="Times New Roman"/>
              </a:rPr>
              <a:t>Don’t touch a crisis victim without permission.</a:t>
            </a:r>
          </a:p>
          <a:p>
            <a:pPr>
              <a:buFont charset="2" typeface="Wingdings"/>
              <a:buChar char="Ø"/>
            </a:pPr>
            <a:r>
              <a:rPr lang="en-US" altLang="en-US" sz="3600" dirty="0">
                <a:latin charset="0" typeface="Times New Roman"/>
                <a:ea charset="0" typeface="Times New Roman"/>
              </a:rPr>
              <a:t>Failure to act in a crisis situation is serious legal offence.</a:t>
            </a:r>
          </a:p>
          <a:p>
            <a:pPr>
              <a:buFont charset="2" typeface="Wingdings"/>
              <a:buChar char="Ø"/>
            </a:pPr>
            <a:r>
              <a:rPr lang="en-US" altLang="en-US" sz="3600" dirty="0">
                <a:latin charset="0" typeface="Times New Roman"/>
                <a:ea charset="0" typeface="Times New Roman"/>
              </a:rPr>
              <a:t>Negligence or abandonment is charged by the law</a:t>
            </a:r>
          </a:p>
        </p:txBody>
      </p:sp>
      <p:sp>
        <p:nvSpPr>
          <p:cNvPr id="148484"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326-587298610EC3}">
              <a:rPr lang="en-US" altLang="en-US" sz="900" dirty="0"/>
              <a:t>10/16/19</a:t>
            </a:fld>
          </a:p>
        </p:txBody>
      </p:sp>
      <p:sp>
        <p:nvSpPr>
          <p:cNvPr id="148485"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326-587298610EC3}">
              <a:rPr lang="en-US" altLang="en-US" sz="900" dirty="0"/>
              <a:t>130</a:t>
            </a:fld>
          </a:p>
        </p:txBody>
      </p:sp>
    </p:spTree>
  </p:cSl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9696" name=""/>
        <p:cNvGrpSpPr>
          <a:grpSpLocks/>
        </p:cNvGrpSpPr>
        <p:nvPr/>
      </p:nvGrpSpPr>
      <p:grpSpPr>
        <a:xfrm/>
      </p:grpSpPr>
      <p:sp>
        <p:nvSpPr>
          <p:cNvPr id="29698"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29699"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lnSpc>
                <a:spcPct val="100000"/>
              </a:lnSpc>
              <a:buFont charset="0" typeface="Courier New"/>
              <a:buChar char="o"/>
            </a:pPr>
            <a:r>
              <a:rPr lang="en-US" altLang="en-US" sz="2800" dirty="0" b="1">
                <a:latin charset="0" typeface="Times New Roman"/>
                <a:ea charset="0" typeface="Times New Roman"/>
              </a:rPr>
              <a:t>Behaviour</a:t>
            </a:r>
            <a:r>
              <a:rPr lang="en-US" altLang="en-US" sz="2800" dirty="0">
                <a:latin charset="0" typeface="Times New Roman"/>
                <a:ea charset="0" typeface="Times New Roman"/>
              </a:rPr>
              <a:t>-Observable responses of an individual to internal or external stimuli.</a:t>
            </a:r>
          </a:p>
          <a:p>
            <a:pPr>
              <a:lnSpc>
                <a:spcPct val="100000"/>
              </a:lnSpc>
              <a:buFont charset="0" typeface="Courier New"/>
              <a:buChar char="o"/>
            </a:pPr>
            <a:r>
              <a:rPr lang="en-US" altLang="en-US" sz="2800" dirty="0" b="1">
                <a:latin charset="0" typeface="Times New Roman"/>
                <a:ea charset="0" typeface="Times New Roman"/>
              </a:rPr>
              <a:t>Psychiatry</a:t>
            </a:r>
            <a:r>
              <a:rPr lang="en-US" altLang="en-US" sz="2800" dirty="0">
                <a:latin charset="0" typeface="Times New Roman"/>
                <a:ea charset="0" typeface="Times New Roman"/>
              </a:rPr>
              <a:t> –Field of medicine that deals with diagnosis and treatment of psychological disorders/problems</a:t>
            </a:r>
          </a:p>
          <a:p>
            <a:pPr>
              <a:lnSpc>
                <a:spcPct val="100000"/>
              </a:lnSpc>
              <a:buFont charset="0" typeface="Courier New"/>
              <a:buChar char="o"/>
            </a:pPr>
            <a:r>
              <a:rPr lang="en-US" altLang="en-US" sz="2800" dirty="0" b="1">
                <a:latin charset="0" typeface="Times New Roman"/>
                <a:ea charset="0" typeface="Times New Roman"/>
              </a:rPr>
              <a:t>Psychologist</a:t>
            </a:r>
            <a:r>
              <a:rPr lang="en-US" altLang="en-US" sz="2800" dirty="0">
                <a:latin charset="0" typeface="Times New Roman"/>
                <a:ea charset="0" typeface="Times New Roman"/>
              </a:rPr>
              <a:t>-A specialist in the field of psychology.</a:t>
            </a:r>
          </a:p>
          <a:p>
            <a:pPr>
              <a:lnSpc>
                <a:spcPct val="100000"/>
              </a:lnSpc>
              <a:buFont charset="0" typeface="Courier New"/>
              <a:buChar char="o"/>
            </a:pPr>
            <a:r>
              <a:rPr lang="en-US" altLang="en-US" sz="2800" dirty="0" b="1">
                <a:latin charset="0" typeface="Times New Roman"/>
                <a:ea charset="0" typeface="Times New Roman"/>
              </a:rPr>
              <a:t>Psychopathology</a:t>
            </a:r>
            <a:r>
              <a:rPr lang="en-US" altLang="en-US" sz="2800" dirty="0">
                <a:latin charset="0" typeface="Times New Roman"/>
                <a:ea charset="0" typeface="Times New Roman"/>
              </a:rPr>
              <a:t>-Study of abnormal mental states.</a:t>
            </a:r>
          </a:p>
        </p:txBody>
      </p:sp>
      <p:sp>
        <p:nvSpPr>
          <p:cNvPr id="29700"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383-587298610EC3}">
              <a:rPr lang="en-US" altLang="en-US" sz="900" dirty="0">
                <a:solidFill>
                  <a:srgbClr val="898989"/>
                </a:solidFill>
              </a:rPr>
              <a:t>10/16/19</a:t>
            </a:fld>
          </a:p>
        </p:txBody>
      </p:sp>
      <p:sp>
        <p:nvSpPr>
          <p:cNvPr id="29701"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383-587298610EC3}">
              <a:rPr lang="en-US" altLang="en-US" sz="900" dirty="0">
                <a:solidFill>
                  <a:srgbClr val="898989"/>
                </a:solidFill>
              </a:rPr>
              <a:t>14</a:t>
            </a:fld>
          </a:p>
        </p:txBody>
      </p:sp>
    </p:spTree>
  </p:cSld>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49504" name=""/>
        <p:cNvGrpSpPr>
          <a:grpSpLocks/>
        </p:cNvGrpSpPr>
        <p:nvPr/>
      </p:nvGrpSpPr>
      <p:grpSpPr>
        <a:xfrm/>
      </p:grpSpPr>
      <p:sp>
        <p:nvSpPr>
          <p:cNvPr id="149506" name=""/>
          <p:cNvSpPr>
            <a:spLocks noGrp="1" noChangeAspect="0"/>
          </p:cNvSpPr>
          <p:nvPr>
            <p:ph type="title" sz="full" idx="4294967295"/>
          </p:nvPr>
        </p:nvSpPr>
        <p:spPr>
          <a:xfrm rot="0">
            <a:off x="457200" y="0"/>
            <a:ext cx="8229600" cy="533400"/>
          </a:xfrm>
          <a:ln/>
        </p:spPr>
        <p:txBody>
          <a:bodyPr wrap="square" lIns="91440" rIns="91440" tIns="45720" bIns="45720" anchor="ctr"/>
          <a:lstStyle/>
          <a:p>
            <a:pPr/>
            <a:r>
              <a:rPr lang="en-US" altLang="en-US" sz="4400" dirty="0">
                <a:latin charset="0" typeface="Arial Black"/>
              </a:rPr>
              <a:t>Ego defense mechanisms</a:t>
            </a:r>
          </a:p>
        </p:txBody>
      </p:sp>
      <p:sp>
        <p:nvSpPr>
          <p:cNvPr id="149507" name=""/>
          <p:cNvSpPr>
            <a:spLocks noGrp="1" noChangeAspect="0"/>
          </p:cNvSpPr>
          <p:nvPr>
            <p:ph type="obj" sz="full" idx="4294967295"/>
          </p:nvPr>
        </p:nvSpPr>
        <p:spPr>
          <a:xfrm rot="0">
            <a:off x="0" y="533400"/>
            <a:ext cx="8991600" cy="6324600"/>
          </a:xfrm>
          <a:ln/>
        </p:spPr>
        <p:txBody>
          <a:bodyPr wrap="square" lIns="91440" rIns="91440" tIns="45720" bIns="45720" anchor="t" anchorCtr="false"/>
          <a:lstStyle/>
          <a:p>
            <a:pPr/>
            <a:r>
              <a:rPr lang="en-US" altLang="en-US" sz="3600" dirty="0">
                <a:latin charset="0" typeface="Times New Roman"/>
                <a:ea charset="0" typeface="Times New Roman"/>
              </a:rPr>
              <a:t>Are unconscious mental processes which occur in response to stressful circumstances.</a:t>
            </a:r>
          </a:p>
          <a:p>
            <a:pPr>
              <a:buFont charset="2" typeface="Wingdings"/>
              <a:buChar char="ü"/>
            </a:pPr>
            <a:r>
              <a:rPr lang="en-US" altLang="en-US" sz="3600" dirty="0" b="1">
                <a:latin charset="0" typeface="Times New Roman"/>
                <a:ea charset="0" typeface="Times New Roman"/>
              </a:rPr>
              <a:t>Regression</a:t>
            </a:r>
            <a:r>
              <a:rPr lang="en-US" altLang="en-US" sz="3600" dirty="0">
                <a:latin charset="0" typeface="Times New Roman"/>
                <a:ea charset="0" typeface="Times New Roman"/>
              </a:rPr>
              <a:t>-exhibiting behavior characteristic of earlier life stages in order to have fewer demands put upon oneself. e.g. 10year child playing with toys.</a:t>
            </a:r>
          </a:p>
          <a:p>
            <a:pPr>
              <a:buFont charset="2" typeface="Wingdings"/>
              <a:buChar char="ü"/>
            </a:pPr>
            <a:r>
              <a:rPr lang="en-US" altLang="en-US" sz="3600" dirty="0" b="1">
                <a:latin charset="0" typeface="Times New Roman"/>
                <a:ea charset="0" typeface="Times New Roman"/>
              </a:rPr>
              <a:t>Repression</a:t>
            </a:r>
            <a:r>
              <a:rPr lang="en-US" altLang="en-US" sz="3600" dirty="0">
                <a:latin charset="0" typeface="Times New Roman"/>
                <a:ea charset="0" typeface="Times New Roman"/>
              </a:rPr>
              <a:t>-forcing anxiety producing thoughts into the unconscious e.g. an eye witness to genocide can’t remember anything about it.</a:t>
            </a:r>
          </a:p>
        </p:txBody>
      </p:sp>
      <p:sp>
        <p:nvSpPr>
          <p:cNvPr id="149508"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324-587298610EC3}">
              <a:rPr lang="en-US" altLang="en-US" sz="900" dirty="0"/>
              <a:t>10/16/19</a:t>
            </a:fld>
          </a:p>
        </p:txBody>
      </p:sp>
      <p:sp>
        <p:nvSpPr>
          <p:cNvPr id="149509"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324-587298610EC3}">
              <a:rPr lang="en-US" altLang="en-US" sz="900" dirty="0"/>
              <a:t>131</a:t>
            </a:fld>
          </a:p>
        </p:txBody>
      </p:sp>
    </p:spTree>
  </p:cSld>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50528" name=""/>
        <p:cNvGrpSpPr>
          <a:grpSpLocks/>
        </p:cNvGrpSpPr>
        <p:nvPr/>
      </p:nvGrpSpPr>
      <p:grpSpPr>
        <a:xfrm/>
      </p:grpSpPr>
      <p:sp>
        <p:nvSpPr>
          <p:cNvPr id="150530"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150531"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buFont charset="2" typeface="Wingdings"/>
              <a:buChar char="ü"/>
            </a:pPr>
            <a:r>
              <a:rPr lang="en-US" altLang="en-US" sz="3600" dirty="0" b="1">
                <a:latin charset="0" typeface="Times New Roman"/>
                <a:ea charset="0" typeface="Times New Roman"/>
              </a:rPr>
              <a:t>Denial</a:t>
            </a:r>
            <a:r>
              <a:rPr lang="en-US" altLang="en-US" sz="3600" dirty="0">
                <a:latin charset="0" typeface="Times New Roman"/>
                <a:ea charset="0" typeface="Times New Roman"/>
              </a:rPr>
              <a:t>-failure to recognize obvious implications/consequences of a thought, act or situation……</a:t>
            </a:r>
          </a:p>
          <a:p>
            <a:pPr>
              <a:buFont charset="2" typeface="Wingdings"/>
              <a:buChar char="ü"/>
            </a:pPr>
            <a:r>
              <a:rPr lang="en-US" altLang="en-US" sz="3600" dirty="0" b="1">
                <a:latin charset="0" typeface="Times New Roman"/>
                <a:ea charset="0" typeface="Times New Roman"/>
              </a:rPr>
              <a:t>Displacement</a:t>
            </a:r>
            <a:r>
              <a:rPr lang="en-US" altLang="en-US" sz="3600" dirty="0">
                <a:latin charset="0" typeface="Times New Roman"/>
                <a:ea charset="0" typeface="Times New Roman"/>
              </a:rPr>
              <a:t>-redirecting emotions from the correct target to a new, substitute target. e.g. a man confronted by boss goes home and confronts his wife. Weaker instead of powerful</a:t>
            </a:r>
          </a:p>
        </p:txBody>
      </p:sp>
      <p:sp>
        <p:nvSpPr>
          <p:cNvPr id="150532"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414-587298610EC3}">
              <a:rPr lang="en-US" altLang="en-US" sz="900" dirty="0">
                <a:solidFill>
                  <a:srgbClr val="898989"/>
                </a:solidFill>
              </a:rPr>
              <a:t>10/16/19</a:t>
            </a:fld>
          </a:p>
        </p:txBody>
      </p:sp>
      <p:sp>
        <p:nvSpPr>
          <p:cNvPr id="150533"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414-587298610EC3}">
              <a:rPr lang="en-US" altLang="en-US" sz="900" dirty="0">
                <a:solidFill>
                  <a:srgbClr val="898989"/>
                </a:solidFill>
              </a:rPr>
              <a:t>132</a:t>
            </a:fld>
          </a:p>
        </p:txBody>
      </p:sp>
    </p:spTree>
  </p:cSld>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51552" name=""/>
        <p:cNvGrpSpPr>
          <a:grpSpLocks/>
        </p:cNvGrpSpPr>
        <p:nvPr/>
      </p:nvGrpSpPr>
      <p:grpSpPr>
        <a:xfrm/>
      </p:grpSpPr>
      <p:sp>
        <p:nvSpPr>
          <p:cNvPr id="151554" name=""/>
          <p:cNvSpPr>
            <a:spLocks noGrp="1" noChangeAspect="0"/>
          </p:cNvSpPr>
          <p:nvPr>
            <p:ph type="title" sz="full" idx="4294967295"/>
          </p:nvPr>
        </p:nvSpPr>
        <p:spPr>
          <a:xfrm rot="0">
            <a:off x="457200" y="0"/>
            <a:ext cx="8229600" cy="457200"/>
          </a:xfrm>
          <a:ln/>
        </p:spPr>
        <p:txBody>
          <a:bodyPr wrap="square" lIns="91440" rIns="91440" tIns="45720" bIns="45720" anchor="ctr"/>
          <a:lstStyle/>
          <a:p>
            <a:pPr/>
            <a:endParaRPr lang="en-US" altLang="en-US" sz="2400" dirty="0"/>
          </a:p>
        </p:txBody>
      </p:sp>
      <p:sp>
        <p:nvSpPr>
          <p:cNvPr id="151555" name=""/>
          <p:cNvSpPr>
            <a:spLocks noGrp="1" noChangeAspect="0"/>
          </p:cNvSpPr>
          <p:nvPr>
            <p:ph type="obj" sz="full" idx="4294967295"/>
          </p:nvPr>
        </p:nvSpPr>
        <p:spPr>
          <a:xfrm rot="0">
            <a:off x="0" y="457200"/>
            <a:ext cx="9144000" cy="6400800"/>
          </a:xfrm>
          <a:ln/>
        </p:spPr>
        <p:txBody>
          <a:bodyPr wrap="square" lIns="91440" rIns="91440" tIns="45720" bIns="45720" anchor="t" anchorCtr="false"/>
          <a:lstStyle/>
          <a:p>
            <a:pPr>
              <a:buFont charset="2" typeface="Wingdings"/>
              <a:buChar char="ü"/>
            </a:pPr>
            <a:r>
              <a:rPr lang="en-US" altLang="en-US" sz="3600" dirty="0" b="1">
                <a:latin charset="0" typeface="Times New Roman"/>
                <a:ea charset="0" typeface="Times New Roman"/>
              </a:rPr>
              <a:t>Projection-</a:t>
            </a:r>
            <a:r>
              <a:rPr lang="en-US" altLang="en-US" sz="3600" dirty="0">
                <a:latin charset="0" typeface="Times New Roman"/>
                <a:ea charset="0" typeface="Times New Roman"/>
              </a:rPr>
              <a:t>people attribute their own inadequacies  or faults to other people.</a:t>
            </a:r>
          </a:p>
          <a:p>
            <a:pPr>
              <a:buFont charset="2" typeface="Wingdings"/>
              <a:buChar char="ü"/>
            </a:pPr>
            <a:r>
              <a:rPr lang="en-US" altLang="en-US" sz="3600" dirty="0" b="1">
                <a:latin charset="0" typeface="Times New Roman"/>
                <a:ea charset="0" typeface="Times New Roman"/>
              </a:rPr>
              <a:t> Reaction formation</a:t>
            </a:r>
            <a:r>
              <a:rPr lang="en-US" altLang="en-US" sz="3600" dirty="0">
                <a:latin charset="0" typeface="Times New Roman"/>
                <a:ea charset="0" typeface="Times New Roman"/>
              </a:rPr>
              <a:t>-substituting an acceptable for an unacceptable thought or feeling(directly opposite)-kindness 4 being mean.</a:t>
            </a:r>
          </a:p>
          <a:p>
            <a:pPr>
              <a:buFont charset="2" typeface="Wingdings"/>
              <a:buChar char="ü"/>
            </a:pPr>
            <a:r>
              <a:rPr lang="en-US" altLang="en-US" sz="3600" dirty="0" b="1">
                <a:latin charset="0" typeface="Times New Roman"/>
                <a:ea charset="0" typeface="Times New Roman"/>
              </a:rPr>
              <a:t>Rationalization</a:t>
            </a:r>
            <a:r>
              <a:rPr lang="en-US" altLang="en-US" sz="3600" dirty="0">
                <a:latin charset="0" typeface="Times New Roman"/>
                <a:ea charset="0" typeface="Times New Roman"/>
              </a:rPr>
              <a:t>-unconsciously developing plausible but false excuses 4 unacceptable behavior e.g. student failing an exam claims s/he was sick.</a:t>
            </a:r>
          </a:p>
        </p:txBody>
      </p:sp>
      <p:sp>
        <p:nvSpPr>
          <p:cNvPr id="15155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327-587298610EC3}">
              <a:rPr lang="en-US" altLang="en-US" sz="900" dirty="0"/>
              <a:t>10/16/19</a:t>
            </a:fld>
          </a:p>
        </p:txBody>
      </p:sp>
      <p:sp>
        <p:nvSpPr>
          <p:cNvPr id="15155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327-587298610EC3}">
              <a:rPr lang="en-US" altLang="en-US" sz="900" dirty="0"/>
              <a:t>133</a:t>
            </a:fld>
          </a:p>
        </p:txBody>
      </p:sp>
    </p:spTree>
  </p:cSld>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52576" name=""/>
        <p:cNvGrpSpPr>
          <a:grpSpLocks/>
        </p:cNvGrpSpPr>
        <p:nvPr/>
      </p:nvGrpSpPr>
      <p:grpSpPr>
        <a:xfrm/>
      </p:grpSpPr>
      <p:sp>
        <p:nvSpPr>
          <p:cNvPr id="152578"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152579"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buFont charset="2" typeface="Wingdings"/>
              <a:buChar char="ü"/>
            </a:pPr>
            <a:r>
              <a:rPr lang="en-US" altLang="en-US" sz="3600" dirty="0" b="1">
                <a:latin charset="0" typeface="Times New Roman"/>
                <a:ea charset="0" typeface="Times New Roman"/>
              </a:rPr>
              <a:t>Sublimation</a:t>
            </a:r>
            <a:r>
              <a:rPr lang="en-US" altLang="en-US" sz="3600" dirty="0">
                <a:latin charset="0" typeface="Times New Roman"/>
                <a:ea charset="0" typeface="Times New Roman"/>
              </a:rPr>
              <a:t>-turning unacceptable urge into a more acceptable one e.g. a thief opting to borrow instead.</a:t>
            </a:r>
          </a:p>
          <a:p>
            <a:pPr>
              <a:buFont charset="2" typeface="Wingdings"/>
              <a:buChar char="ü"/>
            </a:pPr>
            <a:r>
              <a:rPr lang="en-US" altLang="en-US" sz="3600" dirty="0" b="1">
                <a:latin charset="0" typeface="Times New Roman"/>
                <a:ea charset="0" typeface="Times New Roman"/>
              </a:rPr>
              <a:t>Identification</a:t>
            </a:r>
            <a:r>
              <a:rPr lang="en-US" altLang="en-US" sz="3600" dirty="0">
                <a:latin charset="0" typeface="Times New Roman"/>
                <a:ea charset="0" typeface="Times New Roman"/>
              </a:rPr>
              <a:t>-unconscious adoption of xtics /activities of another person often to decrease the pain of separation or loss.</a:t>
            </a:r>
          </a:p>
        </p:txBody>
      </p:sp>
      <p:sp>
        <p:nvSpPr>
          <p:cNvPr id="152580"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416-587298610EC3}">
              <a:rPr lang="en-US" altLang="en-US" sz="900" dirty="0">
                <a:solidFill>
                  <a:srgbClr val="898989"/>
                </a:solidFill>
              </a:rPr>
              <a:t>10/16/19</a:t>
            </a:fld>
          </a:p>
        </p:txBody>
      </p:sp>
      <p:sp>
        <p:nvSpPr>
          <p:cNvPr id="152581"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416-587298610EC3}">
              <a:rPr lang="en-US" altLang="en-US" sz="900" dirty="0">
                <a:solidFill>
                  <a:srgbClr val="898989"/>
                </a:solidFill>
              </a:rPr>
              <a:t>134</a:t>
            </a:fld>
          </a:p>
        </p:txBody>
      </p:sp>
    </p:spTree>
  </p:cSld>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53600" name=""/>
        <p:cNvGrpSpPr>
          <a:grpSpLocks/>
        </p:cNvGrpSpPr>
        <p:nvPr/>
      </p:nvGrpSpPr>
      <p:grpSpPr>
        <a:xfrm/>
      </p:grpSpPr>
      <p:sp>
        <p:nvSpPr>
          <p:cNvPr id="153602" name=""/>
          <p:cNvSpPr>
            <a:spLocks noGrp="1" noChangeAspect="0"/>
          </p:cNvSpPr>
          <p:nvPr>
            <p:ph type="title" sz="full" idx="4294967295"/>
          </p:nvPr>
        </p:nvSpPr>
        <p:spPr>
          <a:xfrm rot="0">
            <a:off x="457200" y="0"/>
            <a:ext cx="8229600" cy="304800"/>
          </a:xfrm>
          <a:ln/>
        </p:spPr>
        <p:txBody>
          <a:bodyPr wrap="square" lIns="91440" rIns="91440" tIns="45720" bIns="45720" anchor="ctr"/>
          <a:lstStyle/>
          <a:p>
            <a:pPr/>
            <a:endParaRPr lang="en-US" altLang="en-US" sz="3000" dirty="0"/>
          </a:p>
        </p:txBody>
      </p:sp>
      <p:sp>
        <p:nvSpPr>
          <p:cNvPr id="153603" name=""/>
          <p:cNvSpPr>
            <a:spLocks noGrp="1" noChangeAspect="0"/>
          </p:cNvSpPr>
          <p:nvPr>
            <p:ph type="obj" sz="full" idx="4294967295"/>
          </p:nvPr>
        </p:nvSpPr>
        <p:spPr>
          <a:xfrm rot="0">
            <a:off x="0" y="457200"/>
            <a:ext cx="9144000" cy="6400800"/>
          </a:xfrm>
          <a:ln/>
        </p:spPr>
        <p:txBody>
          <a:bodyPr wrap="square" lIns="91440" rIns="91440" tIns="45720" bIns="45720" anchor="t" anchorCtr="false"/>
          <a:lstStyle/>
          <a:p>
            <a:pPr>
              <a:buNone/>
            </a:pPr>
          </a:p>
          <a:p>
            <a:pPr>
              <a:buNone/>
            </a:pPr>
          </a:p>
          <a:p>
            <a:pPr>
              <a:buNone/>
            </a:pPr>
            <a:r>
              <a:rPr lang="en-US" altLang="en-US" sz="3600" dirty="0" b="1">
                <a:latin charset="0" typeface="Times New Roman"/>
                <a:ea charset="0" typeface="Times New Roman"/>
              </a:rPr>
              <a:t>x. Compensation</a:t>
            </a:r>
            <a:r>
              <a:rPr lang="en-US" altLang="en-US" sz="3600" dirty="0">
                <a:latin charset="0" typeface="Times New Roman"/>
                <a:ea charset="0" typeface="Times New Roman"/>
              </a:rPr>
              <a:t>-overemphasizing an activity after encountering failure/frustration in another one.</a:t>
            </a:r>
          </a:p>
        </p:txBody>
      </p:sp>
      <p:sp>
        <p:nvSpPr>
          <p:cNvPr id="153604"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328-587298610EC3}">
              <a:rPr lang="en-US" altLang="en-US" sz="900" dirty="0"/>
              <a:t>10/16/19</a:t>
            </a:fld>
          </a:p>
        </p:txBody>
      </p:sp>
      <p:sp>
        <p:nvSpPr>
          <p:cNvPr id="153605"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328-587298610EC3}">
              <a:rPr lang="en-US" altLang="en-US" sz="900" dirty="0"/>
              <a:t>135</a:t>
            </a:fld>
          </a:p>
        </p:txBody>
      </p:sp>
    </p:spTree>
  </p:cSld>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54624" name=""/>
        <p:cNvGrpSpPr>
          <a:grpSpLocks/>
        </p:cNvGrpSpPr>
        <p:nvPr/>
      </p:nvGrpSpPr>
      <p:grpSpPr>
        <a:xfrm/>
      </p:grpSpPr>
      <p:sp>
        <p:nvSpPr>
          <p:cNvPr id="15462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4-1429-587298610EC3}">
              <a:rPr lang="en-US" altLang="en-US" sz="900" dirty="0">
                <a:solidFill>
                  <a:srgbClr val="898989"/>
                </a:solidFill>
              </a:rPr>
              <a:t>10/16/19</a:t>
            </a:fld>
          </a:p>
        </p:txBody>
      </p:sp>
      <p:sp>
        <p:nvSpPr>
          <p:cNvPr id="15462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5-1429-587298610EC3}">
              <a:rPr lang="en-US" altLang="en-US" sz="900" dirty="0">
                <a:solidFill>
                  <a:srgbClr val="898989"/>
                </a:solidFill>
              </a:rPr>
              <a:t>136</a:t>
            </a:fld>
          </a:p>
        </p:txBody>
      </p:sp>
      <p:sp>
        <p:nvSpPr>
          <p:cNvPr id="154628" name=""/>
          <p:cNvSpPr>
            <a:spLocks/>
          </p:cNvSpPr>
          <p:nvPr/>
        </p:nvSpPr>
        <p:spPr>
          <a:xfrm>
            <a:off x="152400" y="228600"/>
            <a:ext cx="7797800" cy="3832225"/>
          </a:xfrm>
          <a:prstGeom prst="rect">
            <a:avLst/>
          </a:prstGeom>
          <a:noFill/>
          <a:ln>
            <a:noFill/>
          </a:ln>
        </p:spPr>
        <p:txBody>
          <a:bodyPr wrap="none">
            <a:spAutoFit/>
          </a:bodyPr>
          <a:lstStyle/>
          <a:p>
            <a:pPr>
              <a:lnSpc>
                <a:spcPct val="250000"/>
              </a:lnSpc>
            </a:pPr>
            <a:r>
              <a:rPr lang="en-US" altLang="en-US" dirty="0" b="1" u="sng"/>
              <a:t>Reference</a:t>
            </a:r>
          </a:p>
          <a:p>
            <a:pPr>
              <a:lnSpc>
                <a:spcPct val="250000"/>
              </a:lnSpc>
            </a:pPr>
            <a:r>
              <a:rPr lang="en-US" altLang="en-US" dirty="0" u="sng"/>
              <a:t>e</a:t>
            </a:r>
            <a:r>
              <a:rPr lang="en-US" altLang="en-US" dirty="0"/>
              <a:t>Encyclopedia of  human  intelligence.(vol.2).(1994).New York: Macmillan.</a:t>
            </a:r>
          </a:p>
          <a:p>
            <a:pPr>
              <a:lnSpc>
                <a:spcPct val="250000"/>
              </a:lnSpc>
            </a:pPr>
            <a:r>
              <a:rPr lang="en-US" altLang="en-US" dirty="0"/>
              <a:t>Encyclopedia  of  Psychology.(4 vol.)(1994). 2nd ed. New York: willey.</a:t>
            </a:r>
          </a:p>
          <a:p>
            <a:pPr>
              <a:lnSpc>
                <a:spcPct val="250000"/>
              </a:lnSpc>
            </a:pPr>
            <a:r>
              <a:rPr lang="en-US" altLang="en-US" dirty="0"/>
              <a:t>Handbooks of Social Psychology.(2vol.)(1985).New York: Random House.</a:t>
            </a:r>
          </a:p>
          <a:p>
            <a:pPr>
              <a:lnSpc>
                <a:spcPct val="250000"/>
              </a:lnSpc>
            </a:pPr>
            <a:r>
              <a:rPr lang="en-US" altLang="en-US" dirty="0"/>
              <a:t>Handbook of stress: Theoretical and Clinical aspect.(1982).New York: free.</a:t>
            </a:r>
          </a:p>
        </p:txBody>
      </p:sp>
    </p:spTree>
  </p:cSld>
  <p:timing/>
</p:sld>
</file>

<file path=ppt/slides/slide13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55648" name=""/>
        <p:cNvGrpSpPr>
          <a:grpSpLocks/>
        </p:cNvGrpSpPr>
        <p:nvPr/>
      </p:nvGrpSpPr>
      <p:grpSpPr>
        <a:xfrm/>
      </p:grpSpPr>
      <p:pic>
        <p:nvPicPr>
          <p:cNvPr id="155650" name=""/>
          <p:cNvPicPr>
            <a:picLocks noGrp="1" noChangeAspect="0"/>
          </p:cNvPicPr>
          <p:nvPr>
            <p:ph type="title" sz="full" idx="4294967295"/>
          </p:nvPr>
        </p:nvPicPr>
        <p:blipFill>
          <a:blip r:embed="rID16">
            <a:extLst/>
          </a:blip>
          <a:srcRect/>
          <a:stretch>
            <a:fillRect/>
          </a:stretch>
        </p:blipFill>
        <p:spPr>
          <a:xfrm>
            <a:off x="457200" y="274638"/>
            <a:ext cx="8229600" cy="6583362"/>
          </a:xfrm>
          <a:prstGeom prst="rect">
            <a:avLst/>
          </a:prstGeom>
          <a:ln/>
        </p:spPr>
      </p:pic>
      <p:sp>
        <p:nvSpPr>
          <p:cNvPr id="155651"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3-1351-587298610EC3}">
              <a:rPr lang="en-US" altLang="en-US" sz="900" dirty="0"/>
              <a:t>10/16/19</a:t>
            </a:fld>
          </a:p>
        </p:txBody>
      </p:sp>
      <p:sp>
        <p:nvSpPr>
          <p:cNvPr id="155652"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4-1351-587298610EC3}">
              <a:rPr lang="en-US" altLang="en-US" sz="900" dirty="0"/>
              <a:t>137</a:t>
            </a:fld>
          </a:p>
        </p:txBody>
      </p:sp>
    </p:spTree>
  </p:cSl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0720" name=""/>
        <p:cNvGrpSpPr>
          <a:grpSpLocks/>
        </p:cNvGrpSpPr>
        <p:nvPr/>
      </p:nvGrpSpPr>
      <p:grpSpPr>
        <a:xfrm/>
      </p:grpSpPr>
      <p:sp>
        <p:nvSpPr>
          <p:cNvPr id="30722" name=""/>
          <p:cNvSpPr>
            <a:spLocks noGrp="1" noChangeAspect="0"/>
          </p:cNvSpPr>
          <p:nvPr>
            <p:ph type="title" sz="full" idx="4294967295"/>
          </p:nvPr>
        </p:nvSpPr>
        <p:spPr>
          <a:xfrm rot="0">
            <a:off x="457200" y="274638"/>
            <a:ext cx="8229600" cy="563562"/>
          </a:xfrm>
          <a:ln/>
        </p:spPr>
        <p:txBody>
          <a:bodyPr wrap="square" lIns="91440" rIns="91440" tIns="45720" bIns="45720" anchor="ctr"/>
          <a:lstStyle/>
          <a:p>
            <a:pPr/>
            <a:endParaRPr lang="en-US" altLang="en-US" dirty="0" u="sng"/>
          </a:p>
        </p:txBody>
      </p:sp>
      <p:sp>
        <p:nvSpPr>
          <p:cNvPr id="30723" name=""/>
          <p:cNvSpPr>
            <a:spLocks noGrp="1" noChangeAspect="0"/>
          </p:cNvSpPr>
          <p:nvPr>
            <p:ph type="obj" sz="full" idx="4294967295"/>
          </p:nvPr>
        </p:nvSpPr>
        <p:spPr>
          <a:xfrm rot="0">
            <a:off x="457200" y="838200"/>
            <a:ext cx="8229600" cy="5168900"/>
          </a:xfrm>
          <a:ln/>
        </p:spPr>
        <p:txBody>
          <a:bodyPr wrap="square" lIns="91440" rIns="91440" tIns="45720" bIns="45720" anchor="t" anchorCtr="false"/>
          <a:lstStyle/>
          <a:p>
            <a:pPr/>
            <a:r>
              <a:rPr lang="en-US" altLang="en-US" sz="3600" dirty="0" b="1"/>
              <a:t>Motive-</a:t>
            </a:r>
            <a:r>
              <a:rPr lang="en-US" altLang="en-US" sz="3600" dirty="0"/>
              <a:t> a reason for doing something especially one that is hidden or not obvious.</a:t>
            </a:r>
          </a:p>
          <a:p>
            <a:pPr/>
            <a:r>
              <a:rPr lang="en-US" altLang="en-US" sz="3600" dirty="0" b="1"/>
              <a:t>Drive</a:t>
            </a:r>
            <a:r>
              <a:rPr lang="en-US" altLang="en-US" sz="3600" dirty="0"/>
              <a:t>- excitatory state produced by a homeostatic disturbance, an instinctual need that has the power of driving behavior of an individual. It arises from need. Include hunger , thirst.</a:t>
            </a:r>
          </a:p>
        </p:txBody>
      </p:sp>
      <p:sp>
        <p:nvSpPr>
          <p:cNvPr id="30724"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385-587298610EC3}">
              <a:rPr lang="en-US" altLang="en-US" sz="900" dirty="0"/>
              <a:t>10/16/19</a:t>
            </a:fld>
          </a:p>
        </p:txBody>
      </p:sp>
      <p:sp>
        <p:nvSpPr>
          <p:cNvPr id="30725"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385-587298610EC3}">
              <a:rPr lang="en-US" altLang="en-US" sz="900" dirty="0"/>
              <a:t>15</a:t>
            </a:fld>
          </a:p>
        </p:txBody>
      </p:sp>
    </p:spTree>
  </p:cSl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1744" name=""/>
        <p:cNvGrpSpPr>
          <a:grpSpLocks/>
        </p:cNvGrpSpPr>
        <p:nvPr/>
      </p:nvGrpSpPr>
      <p:grpSpPr>
        <a:xfrm/>
      </p:grpSpPr>
      <p:sp>
        <p:nvSpPr>
          <p:cNvPr id="31746"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31747"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r>
              <a:rPr lang="en-US" altLang="en-US" sz="3200" dirty="0" b="1"/>
              <a:t>Instinct-</a:t>
            </a:r>
            <a:r>
              <a:rPr lang="en-US" altLang="en-US" sz="3200" dirty="0"/>
              <a:t> an innate or typically fixed pattern of behavior in animals in response to certain stimuli e.g. animal courtship behavior.</a:t>
            </a:r>
          </a:p>
          <a:p>
            <a:pPr/>
            <a:r>
              <a:rPr lang="en-US" altLang="en-US" sz="3200" dirty="0" b="1"/>
              <a:t>Attitude-</a:t>
            </a:r>
            <a:r>
              <a:rPr lang="en-US" altLang="en-US" sz="3200" dirty="0"/>
              <a:t> positive or negative evaluation of people, objects, events etc. includes the way you think about someone or something.</a:t>
            </a:r>
          </a:p>
          <a:p>
            <a:pPr/>
            <a:r>
              <a:rPr lang="en-US" altLang="en-US" sz="3200" dirty="0" b="1"/>
              <a:t>Prejudice</a:t>
            </a:r>
            <a:r>
              <a:rPr lang="en-US" altLang="en-US" sz="3200" dirty="0"/>
              <a:t>- preconceived opinion that is not based on reasons or actual experience.</a:t>
            </a:r>
          </a:p>
        </p:txBody>
      </p:sp>
      <p:sp>
        <p:nvSpPr>
          <p:cNvPr id="31748"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386-587298610EC3}">
              <a:rPr lang="en-US" altLang="en-US" sz="900" dirty="0"/>
              <a:t>10/16/19</a:t>
            </a:fld>
          </a:p>
        </p:txBody>
      </p:sp>
      <p:sp>
        <p:nvSpPr>
          <p:cNvPr id="31749"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386-587298610EC3}">
              <a:rPr lang="en-US" altLang="en-US" sz="900" dirty="0"/>
              <a:t>16</a:t>
            </a:fld>
          </a:p>
        </p:txBody>
      </p:sp>
    </p:spTree>
  </p:cSl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2768" name=""/>
        <p:cNvGrpSpPr>
          <a:grpSpLocks/>
        </p:cNvGrpSpPr>
        <p:nvPr/>
      </p:nvGrpSpPr>
      <p:grpSpPr>
        <a:xfrm/>
      </p:grpSpPr>
      <p:sp>
        <p:nvSpPr>
          <p:cNvPr id="32770"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dirty="0" b="1">
                <a:solidFill>
                  <a:srgbClr val="ff0000"/>
                </a:solidFill>
              </a:rPr>
              <a:t>Values.</a:t>
            </a:r>
          </a:p>
        </p:txBody>
      </p:sp>
      <p:sp>
        <p:nvSpPr>
          <p:cNvPr id="32771"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r>
              <a:rPr lang="en-US" altLang="en-US" sz="3200" dirty="0"/>
              <a:t>Important and lasting belief or ideas shared by members of a culture about what is good or bad.</a:t>
            </a:r>
          </a:p>
          <a:p>
            <a:pPr/>
            <a:r>
              <a:rPr lang="en-US" altLang="en-US" sz="3200" dirty="0"/>
              <a:t>What is desired or undesired.</a:t>
            </a:r>
          </a:p>
          <a:p>
            <a:pPr/>
            <a:r>
              <a:rPr lang="en-US" altLang="en-US" sz="3200" dirty="0"/>
              <a:t>Values has influence on behavior and attitude.</a:t>
            </a:r>
          </a:p>
        </p:txBody>
      </p:sp>
      <p:sp>
        <p:nvSpPr>
          <p:cNvPr id="32772"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387-587298610EC3}">
              <a:rPr lang="en-US" altLang="en-US" sz="900" dirty="0"/>
              <a:t>10/16/19</a:t>
            </a:fld>
          </a:p>
        </p:txBody>
      </p:sp>
      <p:sp>
        <p:nvSpPr>
          <p:cNvPr id="32773"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387-587298610EC3}">
              <a:rPr lang="en-US" altLang="en-US" sz="900" dirty="0"/>
              <a:t>17</a:t>
            </a:fld>
          </a:p>
        </p:txBody>
      </p:sp>
    </p:spTree>
  </p:cSl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3792" name=""/>
        <p:cNvGrpSpPr>
          <a:grpSpLocks/>
        </p:cNvGrpSpPr>
        <p:nvPr/>
      </p:nvGrpSpPr>
      <p:grpSpPr>
        <a:xfrm/>
      </p:grpSpPr>
      <p:sp>
        <p:nvSpPr>
          <p:cNvPr id="33794" name=""/>
          <p:cNvSpPr>
            <a:spLocks noGrp="1" noChangeAspect="0"/>
          </p:cNvSpPr>
          <p:nvPr>
            <p:ph type="title" sz="full" idx="4294967295"/>
          </p:nvPr>
        </p:nvSpPr>
        <p:spPr>
          <a:xfrm rot="0">
            <a:off x="457200" y="0"/>
            <a:ext cx="7467600" cy="685800"/>
          </a:xfrm>
          <a:ln/>
        </p:spPr>
        <p:txBody>
          <a:bodyPr wrap="square" lIns="91440" rIns="91440" tIns="45720" bIns="45720" anchor="ctr"/>
          <a:lstStyle/>
          <a:p>
            <a:pPr/>
            <a:r>
              <a:rPr lang="en-US" altLang="en-US" sz="4000" dirty="0">
                <a:solidFill>
                  <a:srgbClr val="ff0000"/>
                </a:solidFill>
                <a:latin charset="0" typeface="Times New Roman"/>
                <a:ea charset="0" typeface="Times New Roman"/>
              </a:rPr>
              <a:t>Branches of psychology</a:t>
            </a:r>
          </a:p>
        </p:txBody>
      </p:sp>
      <p:sp>
        <p:nvSpPr>
          <p:cNvPr id="33795" name=""/>
          <p:cNvSpPr>
            <a:spLocks noGrp="1" noChangeAspect="0"/>
          </p:cNvSpPr>
          <p:nvPr>
            <p:ph type="obj" sz="full" idx="4294967295"/>
          </p:nvPr>
        </p:nvSpPr>
        <p:spPr>
          <a:xfrm rot="0">
            <a:off x="-115887" y="500063"/>
            <a:ext cx="8762999" cy="6096000"/>
          </a:xfrm>
          <a:ln/>
        </p:spPr>
        <p:txBody>
          <a:bodyPr wrap="square" lIns="91440" rIns="91440" tIns="45720" bIns="45720" anchor="t" anchorCtr="false"/>
          <a:lstStyle/>
          <a:p>
            <a:pPr>
              <a:lnSpc>
                <a:spcPct val="150000"/>
              </a:lnSpc>
            </a:pPr>
            <a:r>
              <a:rPr lang="en-US" altLang="en-US" sz="3600" dirty="0" b="1">
                <a:latin charset="0" typeface="Times New Roman"/>
                <a:ea charset="0" typeface="Times New Roman"/>
              </a:rPr>
              <a:t>Clinical psychology</a:t>
            </a:r>
            <a:r>
              <a:rPr lang="en-US" altLang="en-US" sz="3600" dirty="0">
                <a:latin charset="0" typeface="Times New Roman"/>
                <a:ea charset="0" typeface="Times New Roman"/>
              </a:rPr>
              <a:t>-Applies psychological principles to diagnose, treat and Prevent psychological disorders.</a:t>
            </a:r>
          </a:p>
          <a:p>
            <a:pPr>
              <a:lnSpc>
                <a:spcPct val="150000"/>
              </a:lnSpc>
            </a:pPr>
            <a:r>
              <a:rPr lang="en-US" altLang="en-US" sz="3600" dirty="0" b="1">
                <a:latin charset="0" typeface="Times New Roman"/>
                <a:ea charset="0" typeface="Times New Roman"/>
              </a:rPr>
              <a:t>Educational psychology</a:t>
            </a:r>
            <a:r>
              <a:rPr lang="en-US" altLang="en-US" sz="3600" dirty="0">
                <a:latin charset="0" typeface="Times New Roman"/>
                <a:ea charset="0" typeface="Times New Roman"/>
              </a:rPr>
              <a:t>-Application of principles of psychology in curriculum and teaching methods.</a:t>
            </a:r>
          </a:p>
        </p:txBody>
      </p:sp>
      <p:sp>
        <p:nvSpPr>
          <p:cNvPr id="3379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260-587298610EC3}">
              <a:rPr lang="en-US" altLang="en-US" sz="900" dirty="0"/>
              <a:t>10/16/19</a:t>
            </a:fld>
          </a:p>
        </p:txBody>
      </p:sp>
      <p:sp>
        <p:nvSpPr>
          <p:cNvPr id="3379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260-587298610EC3}">
              <a:rPr lang="en-US" altLang="en-US" sz="900" dirty="0"/>
              <a:t>18</a:t>
            </a:fld>
          </a:p>
        </p:txBody>
      </p:sp>
    </p:spTree>
  </p:cSl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4816" name=""/>
        <p:cNvGrpSpPr>
          <a:grpSpLocks/>
        </p:cNvGrpSpPr>
        <p:nvPr/>
      </p:nvGrpSpPr>
      <p:grpSpPr>
        <a:xfrm/>
      </p:grpSpPr>
      <p:sp>
        <p:nvSpPr>
          <p:cNvPr id="34818"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34819" name=""/>
          <p:cNvSpPr>
            <a:spLocks noGrp="1" noChangeAspect="0"/>
          </p:cNvSpPr>
          <p:nvPr>
            <p:ph type="obj" sz="full" idx="4294967295"/>
          </p:nvPr>
        </p:nvSpPr>
        <p:spPr>
          <a:xfrm rot="0">
            <a:off x="0" y="1825625"/>
            <a:ext cx="8991600" cy="4351338"/>
          </a:xfrm>
          <a:ln/>
        </p:spPr>
        <p:txBody>
          <a:bodyPr wrap="square" lIns="91440" rIns="91440" tIns="45720" bIns="45720" anchor="t" anchorCtr="false"/>
          <a:lstStyle/>
          <a:p>
            <a:pPr>
              <a:lnSpc>
                <a:spcPct val="150000"/>
              </a:lnSpc>
            </a:pPr>
            <a:r>
              <a:rPr lang="en-US" altLang="en-US" sz="3600" dirty="0" b="1">
                <a:latin charset="0" typeface="Times New Roman"/>
                <a:ea charset="0" typeface="Times New Roman"/>
              </a:rPr>
              <a:t>Developmental psychology</a:t>
            </a:r>
            <a:r>
              <a:rPr lang="en-US" altLang="en-US" sz="3600" dirty="0">
                <a:latin charset="0" typeface="Times New Roman"/>
                <a:ea charset="0" typeface="Times New Roman"/>
              </a:rPr>
              <a:t>-Studies physical,cognitive and psychological changes across the lifespan of human beings.</a:t>
            </a:r>
          </a:p>
          <a:p>
            <a:pPr>
              <a:lnSpc>
                <a:spcPct val="150000"/>
              </a:lnSpc>
            </a:pPr>
            <a:r>
              <a:rPr lang="en-US" altLang="en-US" sz="3600" dirty="0" b="1">
                <a:latin charset="0" typeface="Times New Roman"/>
                <a:ea charset="0" typeface="Times New Roman"/>
              </a:rPr>
              <a:t>Social psychology</a:t>
            </a:r>
            <a:r>
              <a:rPr lang="en-US" altLang="en-US" sz="3600" dirty="0">
                <a:latin charset="0" typeface="Times New Roman"/>
                <a:ea charset="0" typeface="Times New Roman"/>
              </a:rPr>
              <a:t>-Field that tries to examine how people interact.</a:t>
            </a:r>
          </a:p>
        </p:txBody>
      </p:sp>
      <p:sp>
        <p:nvSpPr>
          <p:cNvPr id="34820"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384-587298610EC3}">
              <a:rPr lang="en-US" altLang="en-US" sz="900" dirty="0">
                <a:solidFill>
                  <a:srgbClr val="898989"/>
                </a:solidFill>
              </a:rPr>
              <a:t>10/16/19</a:t>
            </a:fld>
          </a:p>
        </p:txBody>
      </p:sp>
      <p:sp>
        <p:nvSpPr>
          <p:cNvPr id="34821"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384-587298610EC3}">
              <a:rPr lang="en-US" altLang="en-US" sz="900" dirty="0">
                <a:solidFill>
                  <a:srgbClr val="898989"/>
                </a:solidFill>
              </a:rPr>
              <a:t>19</a:t>
            </a:fld>
          </a:p>
        </p:txBody>
      </p:sp>
    </p:spTree>
  </p:cSl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5840" name=""/>
        <p:cNvGrpSpPr>
          <a:grpSpLocks/>
        </p:cNvGrpSpPr>
        <p:nvPr/>
      </p:nvGrpSpPr>
      <p:grpSpPr>
        <a:xfrm/>
      </p:grpSpPr>
      <p:sp>
        <p:nvSpPr>
          <p:cNvPr id="35842" name=""/>
          <p:cNvSpPr>
            <a:spLocks noGrp="1" noChangeAspect="0"/>
          </p:cNvSpPr>
          <p:nvPr>
            <p:ph type="title" sz="full" idx="4294967295"/>
          </p:nvPr>
        </p:nvSpPr>
        <p:spPr>
          <a:xfrm rot="0">
            <a:off x="457200" y="0"/>
            <a:ext cx="7467600" cy="762000"/>
          </a:xfrm>
          <a:ln/>
        </p:spPr>
        <p:txBody>
          <a:bodyPr wrap="square" lIns="91440" rIns="91440" tIns="45720" bIns="45720" anchor="ctr"/>
          <a:lstStyle/>
          <a:p>
            <a:pPr/>
            <a:r>
              <a:rPr lang="en-US" altLang="en-US" dirty="0">
                <a:solidFill>
                  <a:srgbClr val="ed7d31"/>
                </a:solidFill>
                <a:latin charset="0" typeface="Algerian"/>
              </a:rPr>
              <a:t>THE MIND</a:t>
            </a:r>
          </a:p>
        </p:txBody>
      </p:sp>
      <p:sp>
        <p:nvSpPr>
          <p:cNvPr id="35843" name=""/>
          <p:cNvSpPr>
            <a:spLocks noGrp="1" noChangeAspect="0"/>
          </p:cNvSpPr>
          <p:nvPr>
            <p:ph type="obj" sz="full" idx="4294967295"/>
          </p:nvPr>
        </p:nvSpPr>
        <p:spPr>
          <a:xfrm rot="0">
            <a:off x="152400" y="762000"/>
            <a:ext cx="8382000" cy="5867400"/>
          </a:xfrm>
          <a:ln/>
        </p:spPr>
        <p:txBody>
          <a:bodyPr wrap="square" lIns="91440" rIns="91440" tIns="45720" bIns="45720" anchor="t" anchorCtr="false"/>
          <a:lstStyle/>
          <a:p>
            <a:pPr>
              <a:lnSpc>
                <a:spcPct val="140000"/>
              </a:lnSpc>
            </a:pPr>
            <a:r>
              <a:rPr lang="en-US" altLang="en-US" sz="3600" dirty="0">
                <a:latin charset="0" typeface="Times New Roman"/>
                <a:ea charset="0" typeface="Times New Roman"/>
              </a:rPr>
              <a:t>The study of human mind is a complex phenomena and that many theories have been developed to try &amp; explain how it functions.</a:t>
            </a:r>
          </a:p>
          <a:p>
            <a:pPr>
              <a:lnSpc>
                <a:spcPct val="140000"/>
              </a:lnSpc>
            </a:pPr>
            <a:r>
              <a:rPr lang="en-US" altLang="en-US" sz="3600" dirty="0">
                <a:latin charset="0" typeface="Times New Roman"/>
                <a:ea charset="0" typeface="Times New Roman"/>
              </a:rPr>
              <a:t>Two common theories are:</a:t>
            </a:r>
          </a:p>
          <a:p>
            <a:pPr lvl="1">
              <a:lnSpc>
                <a:spcPct val="140000"/>
              </a:lnSpc>
              <a:spcBef>
                <a:spcPts val="325"/>
              </a:spcBef>
              <a:buFont charset="2" typeface="Wingdings"/>
              <a:buChar char="Ø"/>
            </a:pPr>
            <a:r>
              <a:rPr lang="en-US" altLang="en-US" sz="3600" dirty="0">
                <a:latin charset="0" typeface="Times New Roman"/>
                <a:ea charset="0" typeface="Times New Roman"/>
              </a:rPr>
              <a:t>Topographical theory of mind.</a:t>
            </a:r>
          </a:p>
          <a:p>
            <a:pPr lvl="1">
              <a:lnSpc>
                <a:spcPct val="140000"/>
              </a:lnSpc>
              <a:spcBef>
                <a:spcPts val="325"/>
              </a:spcBef>
              <a:buFont charset="2" typeface="Wingdings"/>
              <a:buChar char="Ø"/>
            </a:pPr>
            <a:r>
              <a:rPr lang="en-US" altLang="en-US" sz="3600" dirty="0">
                <a:latin charset="0" typeface="Times New Roman"/>
                <a:ea charset="0" typeface="Times New Roman"/>
              </a:rPr>
              <a:t>The structural theory of mind.</a:t>
            </a:r>
          </a:p>
        </p:txBody>
      </p:sp>
      <p:sp>
        <p:nvSpPr>
          <p:cNvPr id="35844"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261-587298610EC3}">
              <a:rPr lang="en-US" altLang="en-US" sz="900" dirty="0"/>
              <a:t>10/16/19</a:t>
            </a:fld>
          </a:p>
        </p:txBody>
      </p:sp>
      <p:sp>
        <p:nvSpPr>
          <p:cNvPr id="35845"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261-587298610EC3}">
              <a:rPr lang="en-US" altLang="en-US" sz="900" dirty="0"/>
              <a:t>20</a:t>
            </a:fld>
          </a:p>
        </p:txBody>
      </p:sp>
    </p:spTree>
  </p:cSl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8432" name=""/>
        <p:cNvGrpSpPr>
          <a:grpSpLocks/>
        </p:cNvGrpSpPr>
        <p:nvPr/>
      </p:nvGrpSpPr>
      <p:grpSpPr>
        <a:xfrm/>
      </p:grpSpPr>
      <p:sp>
        <p:nvSpPr>
          <p:cNvPr id="18434" name=""/>
          <p:cNvSpPr txBox="1">
            <a:spLocks noGrp="1" noChangeAspect="0"/>
          </p:cNvSpPr>
          <p:nvPr/>
        </p:nvSpPr>
        <p:spPr>
          <a:xfrm>
            <a:off x="6356350" y="5961063"/>
            <a:ext cx="1149350" cy="279400"/>
          </a:xfrm>
          <a:prstGeom prst="rect">
            <a:avLst/>
          </a:prstGeom>
          <a:noFill/>
          <a:ln>
            <a:noFill/>
          </a:ln>
        </p:spPr>
        <p:txBody>
          <a:bodyPr anchor="ctr"/>
          <a:lstStyle/>
          <a:p>
            <a:pPr algn="r"/>
            <a:fld type="datetime1" id="{12FF1C42-D199-3050-1418-587298610EC3}">
              <a:rPr lang="en-US" altLang="en-US" sz="1000" dirty="0">
                <a:latin charset="0" typeface="Garamond"/>
              </a:rPr>
              <a:t>10/16/19</a:t>
            </a:fld>
          </a:p>
        </p:txBody>
      </p:sp>
      <p:sp>
        <p:nvSpPr>
          <p:cNvPr id="18435" name=""/>
          <p:cNvSpPr txBox="1">
            <a:spLocks noGrp="1" noChangeAspect="0"/>
          </p:cNvSpPr>
          <p:nvPr/>
        </p:nvSpPr>
        <p:spPr>
          <a:xfrm>
            <a:off x="7580313" y="5961063"/>
            <a:ext cx="395287" cy="279400"/>
          </a:xfrm>
          <a:prstGeom prst="rect">
            <a:avLst/>
          </a:prstGeom>
          <a:noFill/>
          <a:ln>
            <a:noFill/>
          </a:ln>
        </p:spPr>
        <p:txBody>
          <a:bodyPr anchor="ctr"/>
          <a:lstStyle/>
          <a:p>
            <a:pPr algn="r"/>
            <a:fld type="slidenum" id="{12FF1C42-D199-3051-1418-587298610EC3}">
              <a:rPr lang="en-US" altLang="en-US" sz="1000" dirty="0">
                <a:latin charset="0" typeface="Garamond"/>
              </a:rPr>
              <a:t>3</a:t>
            </a:fld>
          </a:p>
        </p:txBody>
      </p:sp>
      <p:sp>
        <p:nvSpPr>
          <p:cNvPr id="18436" name=""/>
          <p:cNvSpPr>
            <a:spLocks/>
          </p:cNvSpPr>
          <p:nvPr/>
        </p:nvSpPr>
        <p:spPr>
          <a:xfrm>
            <a:off x="609600" y="685800"/>
            <a:ext cx="7696200" cy="4819650"/>
          </a:xfrm>
          <a:prstGeom prst="rect">
            <a:avLst/>
          </a:prstGeom>
          <a:noFill/>
          <a:ln>
            <a:noFill/>
          </a:ln>
        </p:spPr>
        <p:txBody>
          <a:bodyPr>
            <a:spAutoFit/>
          </a:bodyPr>
          <a:lstStyle/>
          <a:p>
            <a:pPr>
              <a:lnSpc>
                <a:spcPct val="250000"/>
              </a:lnSpc>
            </a:pPr>
            <a:r>
              <a:rPr lang="en-US" altLang="en-US" dirty="0" b="1">
                <a:solidFill>
                  <a:srgbClr val="7030a0"/>
                </a:solidFill>
              </a:rPr>
              <a:t>Cont..</a:t>
            </a:r>
          </a:p>
          <a:p>
            <a:pPr>
              <a:lnSpc>
                <a:spcPct val="250000"/>
              </a:lnSpc>
            </a:pPr>
            <a:r>
              <a:rPr lang="en-US" altLang="en-US" dirty="0" b="1"/>
              <a:t>The brain receives information through our five senses: sight, smell, touch, taste, and hearing - often many at one time. It assembles the messages in a way that has meaning for us, and can store that information in our memory. The brain controls our thoughts, memory and speech, movement of the arms and legs, and the function of many organs within our body</a:t>
            </a:r>
            <a:r>
              <a:rPr lang="en-US" altLang="en-US" dirty="0"/>
              <a:t>.</a:t>
            </a:r>
          </a:p>
        </p:txBody>
      </p:sp>
    </p:spTree>
  </p:cSld>
  <p:timing/>
</p:sld>
</file>

<file path=ppt/slides/slide2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6864" name=""/>
        <p:cNvGrpSpPr>
          <a:grpSpLocks/>
        </p:cNvGrpSpPr>
        <p:nvPr/>
      </p:nvGrpSpPr>
      <p:grpSpPr>
        <a:xfrm/>
      </p:grpSpPr>
      <p:sp>
        <p:nvSpPr>
          <p:cNvPr id="36866" name=""/>
          <p:cNvSpPr>
            <a:spLocks noGrp="1" noChangeAspect="0"/>
          </p:cNvSpPr>
          <p:nvPr>
            <p:ph type="title" sz="full" idx="4294967295"/>
          </p:nvPr>
        </p:nvSpPr>
        <p:spPr>
          <a:xfrm rot="0">
            <a:off x="457200" y="0"/>
            <a:ext cx="8229600" cy="609600"/>
          </a:xfrm>
          <a:ln/>
        </p:spPr>
        <p:txBody>
          <a:bodyPr wrap="square" lIns="91440" rIns="91440" tIns="45720" bIns="45720" anchor="ctr"/>
          <a:lstStyle/>
          <a:p>
            <a:pPr/>
            <a:r>
              <a:rPr lang="en-US" altLang="en-US" sz="3200" dirty="0">
                <a:solidFill>
                  <a:srgbClr val="ff0000"/>
                </a:solidFill>
                <a:latin charset="0" typeface="Times New Roman"/>
                <a:ea charset="0" typeface="Times New Roman"/>
              </a:rPr>
              <a:t>TOPOGRAPHIC THEORY</a:t>
            </a:r>
          </a:p>
        </p:txBody>
      </p:sp>
      <p:sp>
        <p:nvSpPr>
          <p:cNvPr id="36867" name=""/>
          <p:cNvSpPr>
            <a:spLocks noGrp="1" noChangeAspect="0"/>
          </p:cNvSpPr>
          <p:nvPr>
            <p:ph type="obj" sz="full" idx="4294967295"/>
          </p:nvPr>
        </p:nvSpPr>
        <p:spPr>
          <a:xfrm rot="0">
            <a:off x="0" y="609600"/>
            <a:ext cx="9144000" cy="6019800"/>
          </a:xfrm>
          <a:ln/>
        </p:spPr>
        <p:txBody>
          <a:bodyPr wrap="square" lIns="91440" rIns="91440" tIns="45720" bIns="45720" anchor="t" anchorCtr="false"/>
          <a:lstStyle/>
          <a:p>
            <a:pPr lvl="1">
              <a:lnSpc>
                <a:spcPct val="150000"/>
              </a:lnSpc>
              <a:spcBef>
                <a:spcPts val="325"/>
              </a:spcBef>
              <a:buNone/>
            </a:pPr>
            <a:r>
              <a:rPr lang="en-US" altLang="en-US" sz="3600" dirty="0">
                <a:latin charset="0" typeface="Times New Roman"/>
                <a:ea charset="0" typeface="Times New Roman"/>
              </a:rPr>
              <a:t>T</a:t>
            </a:r>
            <a:r>
              <a:rPr lang="en-US" altLang="en-US" sz="3600" dirty="0">
                <a:latin charset="0" typeface="Times New Roman"/>
                <a:ea charset="0" typeface="Times New Roman"/>
              </a:rPr>
              <a:t>his divides the human mind into three divisions:</a:t>
            </a:r>
          </a:p>
          <a:p>
            <a:pPr lvl="1">
              <a:lnSpc>
                <a:spcPct val="150000"/>
              </a:lnSpc>
              <a:spcBef>
                <a:spcPts val="325"/>
              </a:spcBef>
              <a:buFont charset="0" typeface="Calibri Light"/>
              <a:buChar char="•"/>
            </a:pPr>
            <a:r>
              <a:rPr lang="en-US" altLang="en-US" sz="3600" dirty="0">
                <a:latin charset="0" typeface="Times New Roman"/>
                <a:ea charset="0" typeface="Times New Roman"/>
              </a:rPr>
              <a:t>The unconscious</a:t>
            </a:r>
          </a:p>
          <a:p>
            <a:pPr lvl="1">
              <a:lnSpc>
                <a:spcPct val="150000"/>
              </a:lnSpc>
              <a:spcBef>
                <a:spcPts val="325"/>
              </a:spcBef>
              <a:buFont charset="0" typeface="Calibri Light"/>
              <a:buChar char="•"/>
            </a:pPr>
            <a:r>
              <a:rPr lang="en-US" altLang="en-US" sz="3600" dirty="0">
                <a:latin charset="0" typeface="Times New Roman"/>
                <a:ea charset="0" typeface="Times New Roman"/>
              </a:rPr>
              <a:t>The preconscious</a:t>
            </a:r>
          </a:p>
          <a:p>
            <a:pPr lvl="1">
              <a:lnSpc>
                <a:spcPct val="150000"/>
              </a:lnSpc>
              <a:spcBef>
                <a:spcPts val="325"/>
              </a:spcBef>
              <a:buFont charset="0" typeface="Calibri Light"/>
              <a:buChar char="•"/>
            </a:pPr>
            <a:r>
              <a:rPr lang="en-US" altLang="en-US" sz="3600" dirty="0">
                <a:latin charset="0" typeface="Times New Roman"/>
                <a:ea charset="0" typeface="Times New Roman"/>
              </a:rPr>
              <a:t>The conscious</a:t>
            </a:r>
          </a:p>
        </p:txBody>
      </p:sp>
      <p:sp>
        <p:nvSpPr>
          <p:cNvPr id="36868"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262-587298610EC3}">
              <a:rPr lang="en-US" altLang="en-US" sz="900" dirty="0"/>
              <a:t>10/16/19</a:t>
            </a:fld>
          </a:p>
        </p:txBody>
      </p:sp>
      <p:sp>
        <p:nvSpPr>
          <p:cNvPr id="36869"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262-587298610EC3}">
              <a:rPr lang="en-US" altLang="en-US" sz="900" dirty="0"/>
              <a:t>21</a:t>
            </a:fld>
          </a:p>
        </p:txBody>
      </p:sp>
    </p:spTree>
  </p:cSl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7888" name=""/>
        <p:cNvGrpSpPr>
          <a:grpSpLocks/>
        </p:cNvGrpSpPr>
        <p:nvPr/>
      </p:nvGrpSpPr>
      <p:grpSpPr>
        <a:xfrm/>
      </p:grpSpPr>
      <p:sp>
        <p:nvSpPr>
          <p:cNvPr id="37890"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sz="4000" dirty="0" b="1">
                <a:solidFill>
                  <a:srgbClr val="ff0000"/>
                </a:solidFill>
                <a:latin charset="0" typeface="Times New Roman"/>
                <a:ea charset="0" typeface="Times New Roman"/>
              </a:rPr>
              <a:t/>
            </a:r>
            <a:br/>
            <a:r>
              <a:rPr lang="en-US" altLang="en-US" sz="4000" dirty="0" b="1">
                <a:solidFill>
                  <a:srgbClr val="ff0000"/>
                </a:solidFill>
                <a:latin charset="0" typeface="Times New Roman"/>
                <a:ea charset="0" typeface="Times New Roman"/>
              </a:rPr>
              <a:t>The unconscious mind</a:t>
            </a:r>
            <a:r>
              <a:rPr lang="en-US" altLang="en-US" sz="4000" dirty="0" b="1">
                <a:solidFill>
                  <a:srgbClr val="ff0000"/>
                </a:solidFill>
                <a:latin charset="0" typeface="Times New Roman"/>
                <a:ea charset="0" typeface="Times New Roman"/>
              </a:rPr>
              <a:t/>
            </a:r>
            <a:br/>
          </a:p>
        </p:txBody>
      </p:sp>
      <p:sp>
        <p:nvSpPr>
          <p:cNvPr id="37891"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lvl="1">
              <a:lnSpc>
                <a:spcPct val="150000"/>
              </a:lnSpc>
              <a:spcBef>
                <a:spcPts val="325"/>
              </a:spcBef>
            </a:pPr>
            <a:r>
              <a:rPr lang="en-US" altLang="en-US" sz="3600" dirty="0">
                <a:latin charset="0" typeface="Times New Roman"/>
                <a:ea charset="0" typeface="Times New Roman"/>
              </a:rPr>
              <a:t>Contain repressed ideas that become conscious through the preconscious e.g. when:</a:t>
            </a:r>
          </a:p>
          <a:p>
            <a:pPr lvl="1">
              <a:lnSpc>
                <a:spcPct val="150000"/>
              </a:lnSpc>
              <a:spcBef>
                <a:spcPts val="325"/>
              </a:spcBef>
              <a:buFont charset="2" typeface="Wingdings"/>
              <a:buChar char="ü"/>
            </a:pPr>
            <a:r>
              <a:rPr lang="en-US" altLang="en-US" sz="3600" dirty="0">
                <a:latin charset="0" typeface="Times New Roman"/>
                <a:ea charset="0" typeface="Times New Roman"/>
              </a:rPr>
              <a:t>Censor relaxed-dreams or overpowered-slips of the tongue</a:t>
            </a:r>
          </a:p>
        </p:txBody>
      </p:sp>
      <p:sp>
        <p:nvSpPr>
          <p:cNvPr id="37892"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388-587298610EC3}">
              <a:rPr lang="en-US" altLang="en-US" sz="900" dirty="0">
                <a:solidFill>
                  <a:srgbClr val="898989"/>
                </a:solidFill>
              </a:rPr>
              <a:t>10/16/19</a:t>
            </a:fld>
          </a:p>
        </p:txBody>
      </p:sp>
      <p:sp>
        <p:nvSpPr>
          <p:cNvPr id="37893"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388-587298610EC3}">
              <a:rPr lang="en-US" altLang="en-US" sz="900" dirty="0">
                <a:solidFill>
                  <a:srgbClr val="898989"/>
                </a:solidFill>
              </a:rPr>
              <a:t>22</a:t>
            </a:fld>
          </a:p>
        </p:txBody>
      </p:sp>
    </p:spTree>
  </p:cSl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8912" name=""/>
        <p:cNvGrpSpPr>
          <a:grpSpLocks/>
        </p:cNvGrpSpPr>
        <p:nvPr/>
      </p:nvGrpSpPr>
      <p:grpSpPr>
        <a:xfrm/>
      </p:grpSpPr>
      <p:sp>
        <p:nvSpPr>
          <p:cNvPr id="38914" name=""/>
          <p:cNvSpPr>
            <a:spLocks noGrp="1" noChangeAspect="0"/>
          </p:cNvSpPr>
          <p:nvPr>
            <p:ph type="title" sz="full" idx="4294967295"/>
          </p:nvPr>
        </p:nvSpPr>
        <p:spPr>
          <a:xfrm rot="0">
            <a:off x="457200" y="0"/>
            <a:ext cx="8229600" cy="609600"/>
          </a:xfrm>
          <a:ln/>
        </p:spPr>
        <p:txBody>
          <a:bodyPr wrap="square" lIns="91440" rIns="91440" tIns="45720" bIns="45720" anchor="ctr"/>
          <a:lstStyle/>
          <a:p>
            <a:pPr/>
            <a:r>
              <a:rPr lang="en-US" altLang="en-US" sz="3200" dirty="0" b="1" i="1" u="sng">
                <a:solidFill>
                  <a:srgbClr val="ff0000"/>
                </a:solidFill>
                <a:latin charset="0" typeface="Times New Roman"/>
                <a:ea charset="0" typeface="Times New Roman"/>
              </a:rPr>
              <a:t>Characteristics</a:t>
            </a:r>
          </a:p>
        </p:txBody>
      </p:sp>
      <p:sp>
        <p:nvSpPr>
          <p:cNvPr id="38915" name=""/>
          <p:cNvSpPr>
            <a:spLocks noGrp="1" noChangeAspect="0"/>
          </p:cNvSpPr>
          <p:nvPr>
            <p:ph type="obj" sz="full" idx="4294967295"/>
          </p:nvPr>
        </p:nvSpPr>
        <p:spPr>
          <a:xfrm rot="0">
            <a:off x="457200" y="609600"/>
            <a:ext cx="8458200" cy="6019800"/>
          </a:xfrm>
          <a:ln/>
        </p:spPr>
        <p:txBody>
          <a:bodyPr wrap="square" lIns="91440" rIns="91440" tIns="45720" bIns="45720" anchor="t" anchorCtr="false"/>
          <a:lstStyle/>
          <a:p>
            <a:pPr>
              <a:lnSpc>
                <a:spcPct val="150000"/>
              </a:lnSpc>
            </a:pPr>
            <a:r>
              <a:rPr lang="en-US" altLang="en-US" sz="3200" dirty="0">
                <a:latin charset="0" typeface="Times New Roman"/>
                <a:ea charset="0" typeface="Times New Roman"/>
              </a:rPr>
              <a:t>Primary process thinking-superficial.</a:t>
            </a:r>
          </a:p>
          <a:p>
            <a:pPr>
              <a:lnSpc>
                <a:spcPct val="150000"/>
              </a:lnSpc>
            </a:pPr>
            <a:r>
              <a:rPr lang="en-US" altLang="en-US" sz="3200" dirty="0">
                <a:latin charset="0" typeface="Times New Roman"/>
                <a:ea charset="0" typeface="Times New Roman"/>
              </a:rPr>
              <a:t>Lack contact with reality.</a:t>
            </a:r>
          </a:p>
          <a:p>
            <a:pPr>
              <a:lnSpc>
                <a:spcPct val="150000"/>
              </a:lnSpc>
            </a:pPr>
            <a:r>
              <a:rPr lang="en-US" altLang="en-US" sz="3200" dirty="0">
                <a:latin charset="0" typeface="Times New Roman"/>
                <a:ea charset="0" typeface="Times New Roman"/>
              </a:rPr>
              <a:t>Lacks organization of ideas.</a:t>
            </a:r>
          </a:p>
          <a:p>
            <a:pPr>
              <a:lnSpc>
                <a:spcPct val="150000"/>
              </a:lnSpc>
            </a:pPr>
            <a:r>
              <a:rPr lang="en-US" altLang="en-US" sz="3200" dirty="0">
                <a:latin charset="0" typeface="Times New Roman"/>
                <a:ea charset="0" typeface="Times New Roman"/>
              </a:rPr>
              <a:t>No logical connection(relations)</a:t>
            </a:r>
          </a:p>
          <a:p>
            <a:pPr>
              <a:lnSpc>
                <a:spcPct val="150000"/>
              </a:lnSpc>
            </a:pPr>
            <a:r>
              <a:rPr lang="en-US" altLang="en-US" sz="3200" dirty="0">
                <a:latin charset="0" typeface="Times New Roman"/>
                <a:ea charset="0" typeface="Times New Roman"/>
              </a:rPr>
              <a:t>Based on pleasure principle powered by immediate drive.</a:t>
            </a:r>
          </a:p>
          <a:p>
            <a:pPr>
              <a:lnSpc>
                <a:spcPct val="150000"/>
              </a:lnSpc>
            </a:pPr>
            <a:r>
              <a:rPr lang="en-US" altLang="en-US" sz="3200" dirty="0">
                <a:latin charset="0" typeface="Times New Roman"/>
                <a:ea charset="0" typeface="Times New Roman"/>
              </a:rPr>
              <a:t>Full of contradictions.</a:t>
            </a:r>
          </a:p>
        </p:txBody>
      </p:sp>
      <p:sp>
        <p:nvSpPr>
          <p:cNvPr id="3891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263-587298610EC3}">
              <a:rPr lang="en-US" altLang="en-US" sz="900" dirty="0"/>
              <a:t>10/16/19</a:t>
            </a:fld>
          </a:p>
        </p:txBody>
      </p:sp>
      <p:sp>
        <p:nvSpPr>
          <p:cNvPr id="3891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263-587298610EC3}">
              <a:rPr lang="en-US" altLang="en-US" sz="900" dirty="0"/>
              <a:t>23</a:t>
            </a:fld>
          </a:p>
        </p:txBody>
      </p:sp>
    </p:spTree>
  </p:cSl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39936" name=""/>
        <p:cNvGrpSpPr>
          <a:grpSpLocks/>
        </p:cNvGrpSpPr>
        <p:nvPr/>
      </p:nvGrpSpPr>
      <p:grpSpPr>
        <a:xfrm/>
      </p:grpSpPr>
      <p:sp>
        <p:nvSpPr>
          <p:cNvPr id="39938" name=""/>
          <p:cNvSpPr>
            <a:spLocks noGrp="1" noChangeAspect="0"/>
          </p:cNvSpPr>
          <p:nvPr>
            <p:ph type="title" sz="full" idx="4294967295"/>
          </p:nvPr>
        </p:nvSpPr>
        <p:spPr>
          <a:xfrm rot="0">
            <a:off x="457200" y="0"/>
            <a:ext cx="8229600" cy="609600"/>
          </a:xfrm>
          <a:ln/>
        </p:spPr>
        <p:txBody>
          <a:bodyPr wrap="square" lIns="91440" rIns="91440" tIns="45720" bIns="45720" anchor="ctr"/>
          <a:lstStyle/>
          <a:p>
            <a:pPr/>
            <a:r>
              <a:rPr lang="en-US" altLang="en-US" sz="4000" dirty="0" b="1">
                <a:solidFill>
                  <a:srgbClr val="ff0000"/>
                </a:solidFill>
                <a:latin charset="0" typeface="Times New Roman"/>
                <a:ea charset="0" typeface="Times New Roman"/>
              </a:rPr>
              <a:t>The preconscious mind</a:t>
            </a:r>
          </a:p>
        </p:txBody>
      </p:sp>
      <p:sp>
        <p:nvSpPr>
          <p:cNvPr id="39939" name=""/>
          <p:cNvSpPr>
            <a:spLocks noGrp="1" noChangeAspect="0"/>
          </p:cNvSpPr>
          <p:nvPr>
            <p:ph type="obj" sz="full" idx="4294967295"/>
          </p:nvPr>
        </p:nvSpPr>
        <p:spPr>
          <a:xfrm rot="0">
            <a:off x="228600" y="609600"/>
            <a:ext cx="8915400" cy="5943600"/>
          </a:xfrm>
          <a:ln/>
        </p:spPr>
        <p:txBody>
          <a:bodyPr wrap="square" lIns="91440" rIns="91440" tIns="45720" bIns="45720" anchor="t" anchorCtr="false"/>
          <a:lstStyle/>
          <a:p>
            <a:pPr/>
            <a:r>
              <a:rPr lang="en-US" altLang="en-US" sz="4000" dirty="0">
                <a:latin charset="0" typeface="Times New Roman"/>
                <a:ea charset="0" typeface="Times New Roman"/>
              </a:rPr>
              <a:t>Lies between the unconscious and conscious mind</a:t>
            </a:r>
          </a:p>
          <a:p>
            <a:pPr/>
            <a:r>
              <a:rPr lang="en-US" altLang="en-US" sz="4000" dirty="0">
                <a:latin charset="0" typeface="Times New Roman"/>
                <a:ea charset="0" typeface="Times New Roman"/>
              </a:rPr>
              <a:t>Develops in childhood-not present at birth.</a:t>
            </a:r>
          </a:p>
          <a:p>
            <a:pPr/>
            <a:r>
              <a:rPr lang="en-US" altLang="en-US" sz="4000" dirty="0">
                <a:latin charset="0" typeface="Times New Roman"/>
                <a:ea charset="0" typeface="Times New Roman"/>
              </a:rPr>
              <a:t>Contains the repressive barrier(censor)</a:t>
            </a:r>
          </a:p>
          <a:p>
            <a:pPr/>
            <a:r>
              <a:rPr lang="en-US" altLang="en-US" sz="4000" dirty="0">
                <a:latin charset="0" typeface="Times New Roman"/>
                <a:ea charset="0" typeface="Times New Roman"/>
              </a:rPr>
              <a:t>Contents reach consciousness when someone focuses and become attentive /concentrate.</a:t>
            </a:r>
          </a:p>
        </p:txBody>
      </p:sp>
      <p:sp>
        <p:nvSpPr>
          <p:cNvPr id="39940"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264-587298610EC3}">
              <a:rPr lang="en-US" altLang="en-US" sz="900" dirty="0"/>
              <a:t>10/16/19</a:t>
            </a:fld>
          </a:p>
        </p:txBody>
      </p:sp>
      <p:sp>
        <p:nvSpPr>
          <p:cNvPr id="39941"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264-587298610EC3}">
              <a:rPr lang="en-US" altLang="en-US" sz="900" dirty="0"/>
              <a:t>24</a:t>
            </a:fld>
          </a:p>
        </p:txBody>
      </p:sp>
    </p:spTree>
  </p:cSl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40960" name=""/>
        <p:cNvGrpSpPr>
          <a:grpSpLocks/>
        </p:cNvGrpSpPr>
        <p:nvPr/>
      </p:nvGrpSpPr>
      <p:grpSpPr>
        <a:xfrm/>
      </p:grpSpPr>
      <p:sp>
        <p:nvSpPr>
          <p:cNvPr id="40962"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sz="3600" dirty="0" b="1">
                <a:solidFill>
                  <a:srgbClr val="ff0000"/>
                </a:solidFill>
                <a:latin charset="0" typeface="Times New Roman"/>
                <a:ea charset="0" typeface="Times New Roman"/>
              </a:rPr>
              <a:t/>
            </a:r>
            <a:br/>
            <a:r>
              <a:rPr lang="en-US" altLang="en-US" sz="3600" dirty="0" b="1">
                <a:solidFill>
                  <a:srgbClr val="ff0000"/>
                </a:solidFill>
                <a:latin charset="0" typeface="Times New Roman"/>
                <a:ea charset="0" typeface="Times New Roman"/>
              </a:rPr>
              <a:t>The conscious mind</a:t>
            </a:r>
            <a:r>
              <a:rPr lang="en-US" altLang="en-US" sz="3600" dirty="0" b="1">
                <a:solidFill>
                  <a:srgbClr val="ff0000"/>
                </a:solidFill>
                <a:latin charset="0" typeface="Times New Roman"/>
                <a:ea charset="0" typeface="Times New Roman"/>
              </a:rPr>
              <a:t/>
            </a:r>
            <a:br/>
          </a:p>
        </p:txBody>
      </p:sp>
      <p:sp>
        <p:nvSpPr>
          <p:cNvPr id="40963"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lgn="just"/>
            <a:r>
              <a:rPr lang="en-US" altLang="en-US" sz="3600" dirty="0">
                <a:latin charset="0" typeface="Times New Roman"/>
                <a:ea charset="0" typeface="Times New Roman"/>
              </a:rPr>
              <a:t>Concern with registration of stimuli from within &amp; outside.</a:t>
            </a:r>
          </a:p>
          <a:p>
            <a:pPr/>
            <a:r>
              <a:rPr lang="en-US" altLang="en-US" sz="3600" dirty="0">
                <a:latin charset="0" typeface="Times New Roman"/>
                <a:ea charset="0" typeface="Times New Roman"/>
              </a:rPr>
              <a:t>Characterized by secondary process thinking(reality principle).</a:t>
            </a:r>
          </a:p>
        </p:txBody>
      </p:sp>
      <p:sp>
        <p:nvSpPr>
          <p:cNvPr id="40964"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389-587298610EC3}">
              <a:rPr lang="en-US" altLang="en-US" sz="900" dirty="0">
                <a:solidFill>
                  <a:srgbClr val="898989"/>
                </a:solidFill>
              </a:rPr>
              <a:t>10/16/19</a:t>
            </a:fld>
          </a:p>
        </p:txBody>
      </p:sp>
      <p:sp>
        <p:nvSpPr>
          <p:cNvPr id="40965"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389-587298610EC3}">
              <a:rPr lang="en-US" altLang="en-US" sz="900" dirty="0">
                <a:solidFill>
                  <a:srgbClr val="898989"/>
                </a:solidFill>
              </a:rPr>
              <a:t>25</a:t>
            </a:fld>
          </a:p>
        </p:txBody>
      </p:sp>
    </p:spTree>
  </p:cSl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41984" name=""/>
        <p:cNvGrpSpPr>
          <a:grpSpLocks/>
        </p:cNvGrpSpPr>
        <p:nvPr/>
      </p:nvGrpSpPr>
      <p:grpSpPr>
        <a:xfrm/>
      </p:grpSpPr>
      <p:sp>
        <p:nvSpPr>
          <p:cNvPr id="41986" name=""/>
          <p:cNvSpPr>
            <a:spLocks noGrp="1" noChangeAspect="0"/>
          </p:cNvSpPr>
          <p:nvPr>
            <p:ph type="title" sz="full" idx="4294967295"/>
          </p:nvPr>
        </p:nvSpPr>
        <p:spPr>
          <a:xfrm rot="0">
            <a:off x="417513" y="230188"/>
            <a:ext cx="8229599" cy="249237"/>
          </a:xfrm>
          <a:ln/>
        </p:spPr>
        <p:txBody>
          <a:bodyPr wrap="square" lIns="91440" rIns="91440" tIns="45720" bIns="45720" anchor="ctr"/>
          <a:lstStyle/>
          <a:p>
            <a:pPr/>
            <a:r>
              <a:rPr lang="en-US" altLang="en-US" sz="2400" dirty="0"/>
              <a:t>MIND</a:t>
            </a:r>
            <a:r>
              <a:rPr lang="en-US" altLang="en-US" sz="3000" dirty="0"/>
              <a:t>..</a:t>
            </a:r>
          </a:p>
        </p:txBody>
      </p:sp>
      <p:sp>
        <p:nvSpPr>
          <p:cNvPr id="41987" name=""/>
          <p:cNvSpPr>
            <a:spLocks noGrp="1" noChangeAspect="0"/>
          </p:cNvSpPr>
          <p:nvPr>
            <p:ph type="obj" sz="full" idx="4294967295"/>
          </p:nvPr>
        </p:nvSpPr>
        <p:spPr>
          <a:xfrm rot="0">
            <a:off x="457200" y="381000"/>
            <a:ext cx="8229600" cy="5745163"/>
          </a:xfrm>
          <a:ln/>
        </p:spPr>
        <p:txBody>
          <a:bodyPr wrap="square" lIns="91440" rIns="91440" tIns="45720" bIns="45720" anchor="t" anchorCtr="false"/>
          <a:lstStyle/>
          <a:p>
            <a:pPr>
              <a:buNone/>
            </a:pPr>
          </a:p>
          <a:p>
            <a:pPr>
              <a:buNone/>
            </a:pPr>
          </a:p>
          <a:p>
            <a:pPr>
              <a:buNone/>
            </a:pPr>
          </a:p>
          <a:p>
            <a:pPr>
              <a:buNone/>
            </a:pPr>
          </a:p>
          <a:p>
            <a:pPr>
              <a:buNone/>
            </a:pPr>
            <a:r>
              <a:rPr lang="en-US" altLang="en-US" dirty="0"/>
              <a:t>                                                    </a:t>
            </a:r>
          </a:p>
        </p:txBody>
      </p:sp>
      <p:sp>
        <p:nvSpPr>
          <p:cNvPr id="41988"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269-587298610EC3}">
              <a:rPr lang="en-US" altLang="en-US" sz="900" dirty="0"/>
              <a:t>10/16/19</a:t>
            </a:fld>
          </a:p>
        </p:txBody>
      </p:sp>
      <p:sp>
        <p:nvSpPr>
          <p:cNvPr id="41989"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269-587298610EC3}">
              <a:rPr lang="en-US" altLang="en-US" sz="900" dirty="0"/>
              <a:t>26</a:t>
            </a:fld>
          </a:p>
        </p:txBody>
      </p:sp>
      <p:sp>
        <p:nvSpPr>
          <p:cNvPr id="41990" name=""/>
          <p:cNvSpPr>
            <a:spLocks/>
          </p:cNvSpPr>
          <p:nvPr/>
        </p:nvSpPr>
        <p:spPr>
          <a:xfrm>
            <a:off x="914400" y="762000"/>
            <a:ext cx="1828800" cy="1447800"/>
          </a:xfrm>
          <a:prstGeom prst="smileyFace">
            <a:avLst/>
          </a:prstGeom>
          <a:solidFill>
            <a:srgbClr val="5b9bd5"/>
          </a:solidFill>
          <a:ln w="12700">
            <a:solidFill>
              <a:srgbClr val="41719c"/>
            </a:solidFill>
          </a:ln>
        </p:spPr>
        <p:txBody>
          <a:bodyPr anchor="ctr"/>
          <a:lstStyle/>
          <a:p>
            <a:pPr algn="ctr"/>
            <a:endParaRPr lang="en-US" altLang="en-US" dirty="0">
              <a:solidFill>
                <a:srgbClr val="ffffff"/>
              </a:solidFill>
              <a:latin charset="0" typeface="Calibri"/>
            </a:endParaRPr>
          </a:p>
        </p:txBody>
      </p:sp>
      <p:sp>
        <p:nvSpPr>
          <p:cNvPr id="41991" name=""/>
          <p:cNvSpPr>
            <a:spLocks/>
          </p:cNvSpPr>
          <p:nvPr/>
        </p:nvSpPr>
        <p:spPr>
          <a:xfrm>
            <a:off x="3505200" y="2743200"/>
            <a:ext cx="1676400" cy="1295400"/>
          </a:xfrm>
          <a:prstGeom prst="smileyFace">
            <a:avLst/>
          </a:prstGeom>
          <a:solidFill>
            <a:srgbClr val="5b9bd5"/>
          </a:solidFill>
          <a:ln w="12700">
            <a:solidFill>
              <a:srgbClr val="41719c"/>
            </a:solidFill>
          </a:ln>
        </p:spPr>
        <p:txBody>
          <a:bodyPr anchor="ctr"/>
          <a:lstStyle/>
          <a:p>
            <a:pPr algn="ctr"/>
            <a:endParaRPr lang="en-US" altLang="en-US" dirty="0">
              <a:solidFill>
                <a:srgbClr val="ffffff"/>
              </a:solidFill>
              <a:latin charset="0" typeface="Calibri"/>
            </a:endParaRPr>
          </a:p>
        </p:txBody>
      </p:sp>
      <p:sp>
        <p:nvSpPr>
          <p:cNvPr id="41992" name=""/>
          <p:cNvSpPr>
            <a:spLocks/>
          </p:cNvSpPr>
          <p:nvPr/>
        </p:nvSpPr>
        <p:spPr>
          <a:xfrm>
            <a:off x="6477000" y="4191000"/>
            <a:ext cx="1905000" cy="1600200"/>
          </a:xfrm>
          <a:prstGeom prst="smileyFace">
            <a:avLst/>
          </a:prstGeom>
          <a:solidFill>
            <a:srgbClr val="5b9bd5"/>
          </a:solidFill>
          <a:ln w="12700">
            <a:solidFill>
              <a:srgbClr val="41719c"/>
            </a:solidFill>
          </a:ln>
        </p:spPr>
        <p:txBody>
          <a:bodyPr anchor="ctr"/>
          <a:lstStyle/>
          <a:p>
            <a:pPr algn="ctr"/>
            <a:endParaRPr lang="en-US" altLang="en-US" dirty="0">
              <a:solidFill>
                <a:srgbClr val="ffffff"/>
              </a:solidFill>
              <a:latin charset="0" typeface="Calibri"/>
            </a:endParaRPr>
          </a:p>
        </p:txBody>
      </p:sp>
      <p:sp>
        <p:nvSpPr>
          <p:cNvPr id="41993" name=""/>
          <p:cNvSpPr txBox="1">
            <a:spLocks noChangeAspect="0"/>
          </p:cNvSpPr>
          <p:nvPr/>
        </p:nvSpPr>
        <p:spPr>
          <a:xfrm>
            <a:off x="1447800" y="228600"/>
            <a:ext cx="2133600" cy="523875"/>
          </a:xfrm>
          <a:prstGeom prst="rect">
            <a:avLst/>
          </a:prstGeom>
          <a:noFill/>
          <a:ln>
            <a:noFill/>
          </a:ln>
        </p:spPr>
        <p:txBody>
          <a:bodyPr>
            <a:spAutoFit/>
          </a:bodyPr>
          <a:lstStyle/>
          <a:p>
            <a:pPr/>
            <a:r>
              <a:rPr lang="en-US" altLang="en-US" sz="2800" dirty="0" b="1">
                <a:solidFill>
                  <a:srgbClr val="ff0000"/>
                </a:solidFill>
                <a:latin charset="0" typeface="Times New Roman"/>
                <a:ea charset="0" typeface="Times New Roman"/>
              </a:rPr>
              <a:t>Unconscious</a:t>
            </a:r>
          </a:p>
        </p:txBody>
      </p:sp>
      <p:sp>
        <p:nvSpPr>
          <p:cNvPr id="41994" name=""/>
          <p:cNvSpPr txBox="1">
            <a:spLocks noChangeAspect="0"/>
          </p:cNvSpPr>
          <p:nvPr/>
        </p:nvSpPr>
        <p:spPr>
          <a:xfrm>
            <a:off x="4114800" y="2133600"/>
            <a:ext cx="2286000" cy="523875"/>
          </a:xfrm>
          <a:prstGeom prst="rect">
            <a:avLst/>
          </a:prstGeom>
          <a:noFill/>
          <a:ln>
            <a:noFill/>
          </a:ln>
        </p:spPr>
        <p:txBody>
          <a:bodyPr>
            <a:spAutoFit/>
          </a:bodyPr>
          <a:lstStyle/>
          <a:p>
            <a:pPr/>
            <a:r>
              <a:rPr lang="en-US" altLang="en-US" sz="2800" dirty="0" b="1">
                <a:solidFill>
                  <a:srgbClr val="ff0000"/>
                </a:solidFill>
                <a:latin charset="0" typeface="Times New Roman"/>
                <a:ea charset="0" typeface="Times New Roman"/>
              </a:rPr>
              <a:t>Preconscious</a:t>
            </a:r>
          </a:p>
        </p:txBody>
      </p:sp>
      <p:sp>
        <p:nvSpPr>
          <p:cNvPr id="41995" name=""/>
          <p:cNvSpPr txBox="1">
            <a:spLocks noChangeAspect="0"/>
          </p:cNvSpPr>
          <p:nvPr/>
        </p:nvSpPr>
        <p:spPr>
          <a:xfrm>
            <a:off x="6705600" y="3429000"/>
            <a:ext cx="1828800" cy="523875"/>
          </a:xfrm>
          <a:prstGeom prst="rect">
            <a:avLst/>
          </a:prstGeom>
          <a:noFill/>
          <a:ln>
            <a:noFill/>
          </a:ln>
        </p:spPr>
        <p:txBody>
          <a:bodyPr>
            <a:spAutoFit/>
          </a:bodyPr>
          <a:lstStyle/>
          <a:p>
            <a:pPr/>
            <a:r>
              <a:rPr lang="en-US" altLang="en-US" sz="2800" dirty="0" b="1">
                <a:solidFill>
                  <a:srgbClr val="ff0000"/>
                </a:solidFill>
                <a:latin charset="0" typeface="Times New Roman"/>
                <a:ea charset="0" typeface="Times New Roman"/>
              </a:rPr>
              <a:t>Conscious</a:t>
            </a:r>
          </a:p>
        </p:txBody>
      </p:sp>
      <p:cxnSp>
        <p:nvCxnSpPr>
          <p:cNvPr id="41996" name=""/>
          <p:cNvCxnSpPr/>
          <p:nvPr/>
        </p:nvCxnSpPr>
        <p:spPr>
          <a:xfrm>
            <a:off x="2590800" y="1981200"/>
            <a:ext cx="1066800" cy="762000"/>
          </a:xfrm>
          <a:prstGeom prst="straightConnector1">
            <a:avLst/>
          </a:prstGeom>
          <a:noFill/>
          <a:ln w="6350">
            <a:solidFill>
              <a:srgbClr val="5b9bd5"/>
            </a:solidFill>
            <a:headEnd type="arrow" w="med" len="med"/>
            <a:tailEnd type="arrow" w="med" len="med"/>
          </a:ln>
        </p:spPr>
      </p:cxnSp>
      <p:cxnSp>
        <p:nvCxnSpPr>
          <p:cNvPr id="41997" name=""/>
          <p:cNvCxnSpPr/>
          <p:nvPr/>
        </p:nvCxnSpPr>
        <p:spPr>
          <a:xfrm>
            <a:off x="5105400" y="3733800"/>
            <a:ext cx="1371600" cy="838200"/>
          </a:xfrm>
          <a:prstGeom prst="straightConnector1">
            <a:avLst/>
          </a:prstGeom>
          <a:noFill/>
          <a:ln w="6350">
            <a:solidFill>
              <a:srgbClr val="5b9bd5"/>
            </a:solidFill>
            <a:headEnd type="arrow" w="med" len="med"/>
            <a:tailEnd type="arrow" w="med" len="med"/>
          </a:ln>
        </p:spPr>
      </p:cxnSp>
    </p:spTree>
  </p:cSl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43008" name=""/>
        <p:cNvGrpSpPr>
          <a:grpSpLocks/>
        </p:cNvGrpSpPr>
        <p:nvPr/>
      </p:nvGrpSpPr>
      <p:grpSpPr>
        <a:xfrm/>
      </p:grpSpPr>
      <p:sp>
        <p:nvSpPr>
          <p:cNvPr id="43010" name=""/>
          <p:cNvSpPr>
            <a:spLocks noGrp="1" noChangeAspect="0"/>
          </p:cNvSpPr>
          <p:nvPr>
            <p:ph type="title" sz="full" idx="4294967295"/>
          </p:nvPr>
        </p:nvSpPr>
        <p:spPr>
          <a:xfrm rot="0">
            <a:off x="457200" y="0"/>
            <a:ext cx="8229600" cy="533400"/>
          </a:xfrm>
          <a:ln/>
        </p:spPr>
        <p:txBody>
          <a:bodyPr wrap="square" lIns="91440" rIns="91440" tIns="45720" bIns="45720" anchor="ctr"/>
          <a:lstStyle/>
          <a:p>
            <a:pPr/>
            <a:r>
              <a:rPr lang="en-US" altLang="en-US" sz="3200" dirty="0">
                <a:latin charset="0" typeface="Times New Roman"/>
                <a:ea charset="0" typeface="Times New Roman"/>
              </a:rPr>
              <a:t>THE STRUCTURAL THEORY</a:t>
            </a:r>
          </a:p>
        </p:txBody>
      </p:sp>
      <p:sp>
        <p:nvSpPr>
          <p:cNvPr id="43011" name=""/>
          <p:cNvSpPr>
            <a:spLocks noGrp="1" noChangeAspect="0"/>
          </p:cNvSpPr>
          <p:nvPr>
            <p:ph type="obj" sz="full" idx="4294967295"/>
          </p:nvPr>
        </p:nvSpPr>
        <p:spPr>
          <a:xfrm rot="0">
            <a:off x="0" y="609600"/>
            <a:ext cx="9144000" cy="6019800"/>
          </a:xfrm>
          <a:ln/>
        </p:spPr>
        <p:txBody>
          <a:bodyPr wrap="square" lIns="91440" rIns="91440" tIns="45720" bIns="45720" anchor="t" anchorCtr="false"/>
          <a:lstStyle/>
          <a:p>
            <a:pPr>
              <a:lnSpc>
                <a:spcPct val="150000"/>
              </a:lnSpc>
            </a:pPr>
            <a:r>
              <a:rPr lang="en-US" altLang="en-US" sz="2800" dirty="0">
                <a:latin charset="0" typeface="Times New Roman"/>
                <a:ea charset="0" typeface="Times New Roman"/>
              </a:rPr>
              <a:t>Here the mental apparatus is divided into </a:t>
            </a:r>
            <a:r>
              <a:rPr lang="en-US" altLang="en-US" sz="2800" dirty="0" b="1">
                <a:latin charset="0" typeface="Times New Roman"/>
                <a:ea charset="0" typeface="Times New Roman"/>
              </a:rPr>
              <a:t>three</a:t>
            </a:r>
            <a:r>
              <a:rPr lang="en-US" altLang="en-US" sz="2800" dirty="0">
                <a:latin charset="0" typeface="Times New Roman"/>
                <a:ea charset="0" typeface="Times New Roman"/>
              </a:rPr>
              <a:t> dynamic structures</a:t>
            </a:r>
          </a:p>
          <a:p>
            <a:pPr>
              <a:lnSpc>
                <a:spcPct val="150000"/>
              </a:lnSpc>
              <a:buNone/>
            </a:pPr>
            <a:r>
              <a:rPr lang="en-US" altLang="en-US" sz="2800" dirty="0">
                <a:latin charset="0" typeface="Times New Roman"/>
                <a:ea charset="0" typeface="Times New Roman"/>
              </a:rPr>
              <a:t> </a:t>
            </a:r>
            <a:r>
              <a:rPr lang="en-US" altLang="en-US" sz="2800" dirty="0" b="1">
                <a:latin charset="0" typeface="Times New Roman"/>
                <a:ea charset="0" typeface="Times New Roman"/>
              </a:rPr>
              <a:t>i) The Id     </a:t>
            </a:r>
          </a:p>
          <a:p>
            <a:pPr>
              <a:lnSpc>
                <a:spcPct val="150000"/>
              </a:lnSpc>
              <a:buNone/>
            </a:pPr>
            <a:r>
              <a:rPr lang="en-US" altLang="en-US" sz="2800" dirty="0" b="1">
                <a:latin charset="0" typeface="Times New Roman"/>
                <a:ea charset="0" typeface="Times New Roman"/>
              </a:rPr>
              <a:t>  ii) The Ego     </a:t>
            </a:r>
          </a:p>
          <a:p>
            <a:pPr>
              <a:lnSpc>
                <a:spcPct val="150000"/>
              </a:lnSpc>
              <a:buNone/>
            </a:pPr>
            <a:r>
              <a:rPr lang="en-US" altLang="en-US" sz="2800" dirty="0" b="1">
                <a:latin charset="0" typeface="Times New Roman"/>
                <a:ea charset="0" typeface="Times New Roman"/>
              </a:rPr>
              <a:t> iii) The Super-Ego</a:t>
            </a:r>
          </a:p>
        </p:txBody>
      </p:sp>
      <p:sp>
        <p:nvSpPr>
          <p:cNvPr id="43012"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265-587298610EC3}">
              <a:rPr lang="en-US" altLang="en-US" sz="900" dirty="0"/>
              <a:t>10/16/19</a:t>
            </a:fld>
          </a:p>
        </p:txBody>
      </p:sp>
      <p:sp>
        <p:nvSpPr>
          <p:cNvPr id="43013"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265-587298610EC3}">
              <a:rPr lang="en-US" altLang="en-US" sz="900" dirty="0"/>
              <a:t>27</a:t>
            </a:fld>
          </a:p>
        </p:txBody>
      </p:sp>
    </p:spTree>
  </p:cSl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44032" name=""/>
        <p:cNvGrpSpPr>
          <a:grpSpLocks/>
        </p:cNvGrpSpPr>
        <p:nvPr/>
      </p:nvGrpSpPr>
      <p:grpSpPr>
        <a:xfrm/>
      </p:grpSpPr>
      <p:sp>
        <p:nvSpPr>
          <p:cNvPr id="44034"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sz="3600" dirty="0" b="1">
                <a:latin charset="0" typeface="Times New Roman"/>
                <a:ea charset="0" typeface="Times New Roman"/>
              </a:rPr>
              <a:t>The Id</a:t>
            </a:r>
            <a:r>
              <a:rPr lang="en-US" altLang="en-US" sz="3600" dirty="0" b="1">
                <a:latin charset="0" typeface="Times New Roman"/>
                <a:ea charset="0" typeface="Times New Roman"/>
              </a:rPr>
              <a:t/>
            </a:r>
            <a:br/>
          </a:p>
        </p:txBody>
      </p:sp>
      <p:sp>
        <p:nvSpPr>
          <p:cNvPr id="44035"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lnSpc>
                <a:spcPct val="150000"/>
              </a:lnSpc>
              <a:buFont charset="2" typeface="Wingdings"/>
              <a:buChar char="ü"/>
            </a:pPr>
            <a:r>
              <a:rPr lang="en-US" altLang="en-US" sz="2400" dirty="0">
                <a:latin charset="0" typeface="Times New Roman"/>
                <a:ea charset="0" typeface="Times New Roman"/>
              </a:rPr>
              <a:t>This </a:t>
            </a:r>
            <a:r>
              <a:rPr lang="en-US" altLang="en-US" sz="2400" dirty="0">
                <a:latin charset="0" typeface="Times New Roman"/>
                <a:ea charset="0" typeface="Times New Roman"/>
              </a:rPr>
              <a:t>is inborn &amp; represents the original state of human mind.</a:t>
            </a:r>
          </a:p>
          <a:p>
            <a:pPr>
              <a:lnSpc>
                <a:spcPct val="150000"/>
              </a:lnSpc>
              <a:buFont charset="2" typeface="Wingdings"/>
              <a:buChar char="ü"/>
            </a:pPr>
            <a:r>
              <a:rPr lang="en-US" altLang="en-US" sz="2400" dirty="0">
                <a:latin charset="0" typeface="Times New Roman"/>
                <a:ea charset="0" typeface="Times New Roman"/>
              </a:rPr>
              <a:t>Is totally unconscious.</a:t>
            </a:r>
          </a:p>
          <a:p>
            <a:pPr>
              <a:lnSpc>
                <a:spcPct val="150000"/>
              </a:lnSpc>
              <a:buFont charset="2" typeface="Wingdings"/>
              <a:buChar char="ü"/>
            </a:pPr>
            <a:r>
              <a:rPr lang="en-US" altLang="en-US" sz="2400" dirty="0">
                <a:latin charset="0" typeface="Times New Roman"/>
                <a:ea charset="0" typeface="Times New Roman"/>
              </a:rPr>
              <a:t>Has basic drives for gratification-survival, sexual and aggression</a:t>
            </a:r>
          </a:p>
          <a:p>
            <a:pPr>
              <a:lnSpc>
                <a:spcPct val="150000"/>
              </a:lnSpc>
              <a:buFont charset="2" typeface="Wingdings"/>
              <a:buChar char="ü"/>
            </a:pPr>
            <a:r>
              <a:rPr lang="en-US" altLang="en-US" sz="2400" dirty="0">
                <a:latin charset="0" typeface="Times New Roman"/>
                <a:ea charset="0" typeface="Times New Roman"/>
              </a:rPr>
              <a:t>Has no judgment </a:t>
            </a:r>
            <a:r>
              <a:rPr lang="en-US" altLang="en-US" sz="2400" dirty="0">
                <a:latin charset="0" typeface="Times New Roman"/>
                <a:ea charset="0" typeface="Times New Roman"/>
              </a:rPr>
              <a:t>(for good </a:t>
            </a:r>
            <a:r>
              <a:rPr lang="en-US" altLang="en-US" sz="2400" dirty="0">
                <a:latin charset="0" typeface="Times New Roman"/>
                <a:ea charset="0" typeface="Times New Roman"/>
              </a:rPr>
              <a:t>or evil), hence </a:t>
            </a:r>
            <a:r>
              <a:rPr lang="en-US" altLang="en-US" sz="2400" dirty="0">
                <a:latin charset="0" typeface="Times New Roman"/>
                <a:ea charset="0" typeface="Times New Roman"/>
              </a:rPr>
              <a:t>characterised </a:t>
            </a:r>
            <a:r>
              <a:rPr lang="en-US" altLang="en-US" sz="2400" dirty="0">
                <a:latin charset="0" typeface="Times New Roman"/>
                <a:ea charset="0" typeface="Times New Roman"/>
              </a:rPr>
              <a:t>by </a:t>
            </a:r>
            <a:r>
              <a:rPr lang="en-US" altLang="en-US" sz="2400" dirty="0" b="1">
                <a:latin charset="0" typeface="Times New Roman"/>
                <a:ea charset="0" typeface="Times New Roman"/>
              </a:rPr>
              <a:t>primary</a:t>
            </a:r>
            <a:r>
              <a:rPr lang="en-US" altLang="en-US" sz="2400" dirty="0">
                <a:latin charset="0" typeface="Times New Roman"/>
                <a:ea charset="0" typeface="Times New Roman"/>
              </a:rPr>
              <a:t> </a:t>
            </a:r>
            <a:r>
              <a:rPr lang="en-US" altLang="en-US" sz="2400" dirty="0">
                <a:latin charset="0" typeface="Times New Roman"/>
                <a:ea charset="0" typeface="Times New Roman"/>
              </a:rPr>
              <a:t>process thinking.</a:t>
            </a:r>
          </a:p>
        </p:txBody>
      </p:sp>
      <p:sp>
        <p:nvSpPr>
          <p:cNvPr id="4403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390-587298610EC3}">
              <a:rPr lang="en-US" altLang="en-US" sz="900" dirty="0">
                <a:solidFill>
                  <a:srgbClr val="898989"/>
                </a:solidFill>
              </a:rPr>
              <a:t>10/16/19</a:t>
            </a:fld>
          </a:p>
        </p:txBody>
      </p:sp>
      <p:sp>
        <p:nvSpPr>
          <p:cNvPr id="4403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390-587298610EC3}">
              <a:rPr lang="en-US" altLang="en-US" sz="900" dirty="0">
                <a:solidFill>
                  <a:srgbClr val="898989"/>
                </a:solidFill>
              </a:rPr>
              <a:t>28</a:t>
            </a:fld>
          </a:p>
        </p:txBody>
      </p:sp>
    </p:spTree>
  </p:cSl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45056" name=""/>
        <p:cNvGrpSpPr>
          <a:grpSpLocks/>
        </p:cNvGrpSpPr>
        <p:nvPr/>
      </p:nvGrpSpPr>
      <p:grpSpPr>
        <a:xfrm/>
      </p:grpSpPr>
      <p:sp>
        <p:nvSpPr>
          <p:cNvPr id="45058" name=""/>
          <p:cNvSpPr>
            <a:spLocks noGrp="1" noChangeAspect="0"/>
          </p:cNvSpPr>
          <p:nvPr>
            <p:ph type="title" sz="full" idx="4294967295"/>
          </p:nvPr>
        </p:nvSpPr>
        <p:spPr>
          <a:xfrm rot="0">
            <a:off x="457200" y="0"/>
            <a:ext cx="8229600" cy="838200"/>
          </a:xfrm>
          <a:ln/>
        </p:spPr>
        <p:txBody>
          <a:bodyPr wrap="square" lIns="91440" rIns="91440" tIns="45720" bIns="45720" anchor="ctr"/>
          <a:lstStyle/>
          <a:p>
            <a:pPr/>
            <a:r>
              <a:rPr lang="en-US" altLang="en-US" sz="3200" dirty="0" b="1">
                <a:latin charset="-128" typeface="Arial Unicode MS"/>
                <a:ea charset="-128" typeface="Arial Unicode MS"/>
              </a:rPr>
              <a:t>The ego</a:t>
            </a:r>
          </a:p>
        </p:txBody>
      </p:sp>
      <p:sp>
        <p:nvSpPr>
          <p:cNvPr id="45059" name=""/>
          <p:cNvSpPr>
            <a:spLocks noGrp="1" noChangeAspect="0"/>
          </p:cNvSpPr>
          <p:nvPr>
            <p:ph type="obj" sz="full" idx="4294967295"/>
          </p:nvPr>
        </p:nvSpPr>
        <p:spPr>
          <a:xfrm rot="0">
            <a:off x="0" y="838200"/>
            <a:ext cx="9144000" cy="6019800"/>
          </a:xfrm>
          <a:ln/>
        </p:spPr>
        <p:txBody>
          <a:bodyPr wrap="square" lIns="91440" rIns="91440" tIns="45720" bIns="45720" anchor="t" anchorCtr="false"/>
          <a:lstStyle/>
          <a:p>
            <a:pPr>
              <a:lnSpc>
                <a:spcPct val="150000"/>
              </a:lnSpc>
            </a:pPr>
            <a:r>
              <a:rPr lang="en-US" altLang="en-US" sz="3200" dirty="0">
                <a:latin charset="0" typeface="Times New Roman"/>
                <a:ea charset="0" typeface="Times New Roman"/>
              </a:rPr>
              <a:t>Determined by experience of reality</a:t>
            </a:r>
          </a:p>
          <a:p>
            <a:pPr>
              <a:lnSpc>
                <a:spcPct val="150000"/>
              </a:lnSpc>
            </a:pPr>
            <a:r>
              <a:rPr lang="en-US" altLang="en-US" sz="3200" dirty="0">
                <a:latin charset="0" typeface="Times New Roman"/>
                <a:ea charset="0" typeface="Times New Roman"/>
              </a:rPr>
              <a:t>Represents reasoning and common sense btw the external world and the demands made by the Id.</a:t>
            </a:r>
          </a:p>
          <a:p>
            <a:pPr>
              <a:lnSpc>
                <a:spcPct val="150000"/>
              </a:lnSpc>
            </a:pPr>
            <a:r>
              <a:rPr lang="en-US" altLang="en-US" sz="3200" dirty="0">
                <a:latin charset="0" typeface="Times New Roman"/>
                <a:ea charset="0" typeface="Times New Roman"/>
              </a:rPr>
              <a:t>Controls demands of pleasure by </a:t>
            </a:r>
            <a:r>
              <a:rPr lang="en-US" altLang="en-US" sz="3200" dirty="0" b="1">
                <a:latin charset="0" typeface="Times New Roman"/>
                <a:ea charset="0" typeface="Times New Roman"/>
              </a:rPr>
              <a:t>deciding on how to satisfy them</a:t>
            </a:r>
            <a:r>
              <a:rPr lang="en-US" altLang="en-US" sz="3200" dirty="0">
                <a:latin charset="0" typeface="Times New Roman"/>
                <a:ea charset="0" typeface="Times New Roman"/>
              </a:rPr>
              <a:t> in view of reality.</a:t>
            </a:r>
          </a:p>
          <a:p>
            <a:pPr>
              <a:lnSpc>
                <a:spcPct val="150000"/>
              </a:lnSpc>
            </a:pPr>
            <a:r>
              <a:rPr lang="en-US" altLang="en-US" sz="3200" dirty="0">
                <a:latin charset="0" typeface="Times New Roman"/>
                <a:ea charset="0" typeface="Times New Roman"/>
              </a:rPr>
              <a:t>Contain 1</a:t>
            </a:r>
            <a:r>
              <a:rPr lang="en-US" altLang="en-US" sz="3200" dirty="0">
                <a:latin charset="0" typeface="Times New Roman"/>
                <a:ea charset="0" typeface="Times New Roman"/>
              </a:rPr>
              <a:t>st</a:t>
            </a:r>
            <a:r>
              <a:rPr lang="en-US" altLang="en-US" sz="3200" dirty="0">
                <a:latin charset="0" typeface="Times New Roman"/>
                <a:ea charset="0" typeface="Times New Roman"/>
              </a:rPr>
              <a:t> experiences that can be aroused by little difficulty.</a:t>
            </a:r>
          </a:p>
        </p:txBody>
      </p:sp>
      <p:sp>
        <p:nvSpPr>
          <p:cNvPr id="45060"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266-587298610EC3}">
              <a:rPr lang="en-US" altLang="en-US" sz="900" dirty="0"/>
              <a:t>10/16/19</a:t>
            </a:fld>
          </a:p>
        </p:txBody>
      </p:sp>
      <p:sp>
        <p:nvSpPr>
          <p:cNvPr id="45061"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266-587298610EC3}">
              <a:rPr lang="en-US" altLang="en-US" sz="900" dirty="0"/>
              <a:t>29</a:t>
            </a:fld>
          </a:p>
        </p:txBody>
      </p:sp>
    </p:spTree>
  </p:cSl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46080" name=""/>
        <p:cNvGrpSpPr>
          <a:grpSpLocks/>
        </p:cNvGrpSpPr>
        <p:nvPr/>
      </p:nvGrpSpPr>
      <p:grpSpPr>
        <a:xfrm/>
      </p:grpSpPr>
      <p:sp>
        <p:nvSpPr>
          <p:cNvPr id="46082" name=""/>
          <p:cNvSpPr>
            <a:spLocks noGrp="1" noChangeAspect="0"/>
          </p:cNvSpPr>
          <p:nvPr>
            <p:ph type="title" sz="full" idx="4294967295"/>
          </p:nvPr>
        </p:nvSpPr>
        <p:spPr>
          <a:xfrm rot="0">
            <a:off x="457200" y="0"/>
            <a:ext cx="8229600" cy="609600"/>
          </a:xfrm>
          <a:ln/>
        </p:spPr>
        <p:txBody>
          <a:bodyPr wrap="square" lIns="91440" rIns="91440" tIns="45720" bIns="45720" anchor="ctr"/>
          <a:lstStyle/>
          <a:p>
            <a:pPr/>
            <a:r>
              <a:rPr lang="en-US" altLang="en-US" sz="3200" dirty="0" b="1">
                <a:latin charset="0" typeface="Times New Roman"/>
                <a:ea charset="0" typeface="Times New Roman"/>
              </a:rPr>
              <a:t>The Super-Ego</a:t>
            </a:r>
          </a:p>
        </p:txBody>
      </p:sp>
      <p:sp>
        <p:nvSpPr>
          <p:cNvPr id="46083" name=""/>
          <p:cNvSpPr>
            <a:spLocks noGrp="1" noChangeAspect="0"/>
          </p:cNvSpPr>
          <p:nvPr>
            <p:ph type="obj" sz="full" idx="4294967295"/>
          </p:nvPr>
        </p:nvSpPr>
        <p:spPr>
          <a:xfrm rot="0">
            <a:off x="228600" y="685800"/>
            <a:ext cx="8458200" cy="5943600"/>
          </a:xfrm>
          <a:ln/>
        </p:spPr>
        <p:txBody>
          <a:bodyPr wrap="square" lIns="91440" rIns="91440" tIns="45720" bIns="45720" anchor="t" anchorCtr="false"/>
          <a:lstStyle/>
          <a:p>
            <a:pPr>
              <a:lnSpc>
                <a:spcPct val="150000"/>
              </a:lnSpc>
            </a:pPr>
            <a:r>
              <a:rPr lang="en-US" altLang="en-US" sz="2800" dirty="0">
                <a:latin charset="0" typeface="Times New Roman"/>
                <a:ea charset="0" typeface="Times New Roman"/>
              </a:rPr>
              <a:t>Represents the reality of external world</a:t>
            </a:r>
          </a:p>
          <a:p>
            <a:pPr>
              <a:lnSpc>
                <a:spcPct val="150000"/>
              </a:lnSpc>
            </a:pPr>
            <a:r>
              <a:rPr lang="en-US" altLang="en-US" sz="2800" dirty="0">
                <a:latin charset="0" typeface="Times New Roman"/>
                <a:ea charset="0" typeface="Times New Roman"/>
              </a:rPr>
              <a:t>Its function is to contain demands of Id through the moral influence of Ego</a:t>
            </a:r>
          </a:p>
          <a:p>
            <a:pPr>
              <a:lnSpc>
                <a:spcPct val="150000"/>
              </a:lnSpc>
            </a:pPr>
            <a:r>
              <a:rPr lang="en-US" altLang="en-US" sz="2800" dirty="0">
                <a:latin charset="0" typeface="Times New Roman"/>
                <a:ea charset="0" typeface="Times New Roman"/>
              </a:rPr>
              <a:t>Influenced by parental and peer inputs</a:t>
            </a:r>
          </a:p>
        </p:txBody>
      </p:sp>
      <p:sp>
        <p:nvSpPr>
          <p:cNvPr id="46084"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267-587298610EC3}">
              <a:rPr lang="en-US" altLang="en-US" sz="900" dirty="0"/>
              <a:t>10/16/19</a:t>
            </a:fld>
          </a:p>
        </p:txBody>
      </p:sp>
      <p:sp>
        <p:nvSpPr>
          <p:cNvPr id="46085"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267-587298610EC3}">
              <a:rPr lang="en-US" altLang="en-US" sz="900" dirty="0"/>
              <a:t>30</a:t>
            </a:fld>
          </a:p>
        </p:txBody>
      </p:sp>
    </p:spTree>
  </p:cSl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9456" name=""/>
        <p:cNvGrpSpPr>
          <a:grpSpLocks/>
        </p:cNvGrpSpPr>
        <p:nvPr/>
      </p:nvGrpSpPr>
      <p:grpSpPr>
        <a:xfrm/>
      </p:grpSpPr>
      <p:sp>
        <p:nvSpPr>
          <p:cNvPr id="19458" name=""/>
          <p:cNvSpPr txBox="1">
            <a:spLocks noGrp="1" noChangeAspect="0"/>
          </p:cNvSpPr>
          <p:nvPr/>
        </p:nvSpPr>
        <p:spPr>
          <a:xfrm>
            <a:off x="6356350" y="5961063"/>
            <a:ext cx="1149350" cy="279400"/>
          </a:xfrm>
          <a:prstGeom prst="rect">
            <a:avLst/>
          </a:prstGeom>
          <a:noFill/>
          <a:ln>
            <a:noFill/>
          </a:ln>
        </p:spPr>
        <p:txBody>
          <a:bodyPr anchor="ctr"/>
          <a:lstStyle/>
          <a:p>
            <a:pPr algn="r"/>
            <a:fld type="datetime1" id="{12FF1C42-D199-4074-1419-587298610EC3}">
              <a:rPr lang="en-US" altLang="en-US" sz="1000" dirty="0">
                <a:latin charset="0" typeface="Garamond"/>
              </a:rPr>
              <a:t>10/16/19</a:t>
            </a:fld>
          </a:p>
        </p:txBody>
      </p:sp>
      <p:sp>
        <p:nvSpPr>
          <p:cNvPr id="19459" name=""/>
          <p:cNvSpPr txBox="1">
            <a:spLocks noGrp="1" noChangeAspect="0"/>
          </p:cNvSpPr>
          <p:nvPr/>
        </p:nvSpPr>
        <p:spPr>
          <a:xfrm>
            <a:off x="7580313" y="5961063"/>
            <a:ext cx="395287" cy="279400"/>
          </a:xfrm>
          <a:prstGeom prst="rect">
            <a:avLst/>
          </a:prstGeom>
          <a:noFill/>
          <a:ln>
            <a:noFill/>
          </a:ln>
        </p:spPr>
        <p:txBody>
          <a:bodyPr anchor="ctr"/>
          <a:lstStyle/>
          <a:p>
            <a:pPr algn="r"/>
            <a:fld type="slidenum" id="{12FF1C42-D199-4075-1419-587298610EC3}">
              <a:rPr lang="en-US" altLang="en-US" sz="1000" dirty="0">
                <a:latin charset="0" typeface="Garamond"/>
              </a:rPr>
              <a:t>4</a:t>
            </a:fld>
          </a:p>
        </p:txBody>
      </p:sp>
      <p:sp>
        <p:nvSpPr>
          <p:cNvPr id="19460" name=""/>
          <p:cNvSpPr>
            <a:spLocks/>
          </p:cNvSpPr>
          <p:nvPr/>
        </p:nvSpPr>
        <p:spPr>
          <a:xfrm>
            <a:off x="665163" y="1295400"/>
            <a:ext cx="7848599" cy="2741613"/>
          </a:xfrm>
          <a:prstGeom prst="rect">
            <a:avLst/>
          </a:prstGeom>
          <a:noFill/>
          <a:ln>
            <a:noFill/>
          </a:ln>
        </p:spPr>
        <p:txBody>
          <a:bodyPr>
            <a:spAutoFit/>
          </a:bodyPr>
          <a:lstStyle/>
          <a:p>
            <a:pPr>
              <a:lnSpc>
                <a:spcPct val="250000"/>
              </a:lnSpc>
            </a:pPr>
            <a:r>
              <a:rPr lang="en-US" altLang="en-US" dirty="0" b="1"/>
              <a:t>The central nervous system (CNS) is composed of the brain and spinal cord. The peripheral nervous system (PNS) is composed of spinal nerves that branch from the spinal cord and cranial nerves that branch from the brain.</a:t>
            </a:r>
          </a:p>
        </p:txBody>
      </p:sp>
    </p:spTree>
  </p:cSld>
  <p:timing/>
</p:sld>
</file>

<file path=ppt/slides/slide3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47104" name=""/>
        <p:cNvGrpSpPr>
          <a:grpSpLocks/>
        </p:cNvGrpSpPr>
        <p:nvPr/>
      </p:nvGrpSpPr>
      <p:grpSpPr>
        <a:xfrm/>
      </p:grpSpPr>
      <p:sp>
        <p:nvSpPr>
          <p:cNvPr id="47106"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sz="3600" dirty="0">
                <a:latin charset="0" typeface="Times New Roman"/>
                <a:ea charset="0" typeface="Times New Roman"/>
              </a:rPr>
              <a:t>Has 2 parts:-</a:t>
            </a:r>
            <a:r>
              <a:rPr lang="en-US" altLang="en-US" sz="3600" dirty="0">
                <a:latin charset="0" typeface="Times New Roman"/>
                <a:ea charset="0" typeface="Times New Roman"/>
              </a:rPr>
              <a:t/>
            </a:r>
            <a:br/>
          </a:p>
        </p:txBody>
      </p:sp>
      <p:sp>
        <p:nvSpPr>
          <p:cNvPr id="47107"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lvl="1">
              <a:lnSpc>
                <a:spcPct val="150000"/>
              </a:lnSpc>
            </a:pPr>
            <a:r>
              <a:rPr lang="en-US" altLang="en-US" sz="3200" dirty="0" b="1">
                <a:latin charset="0" typeface="Times New Roman"/>
                <a:ea charset="0" typeface="Times New Roman"/>
              </a:rPr>
              <a:t>Punitive conscience</a:t>
            </a:r>
            <a:r>
              <a:rPr lang="en-US" altLang="en-US" sz="3200" dirty="0">
                <a:latin charset="0" typeface="Times New Roman"/>
                <a:ea charset="0" typeface="Times New Roman"/>
              </a:rPr>
              <a:t>-deals with punishments, criticisms, prohibitions </a:t>
            </a:r>
          </a:p>
          <a:p>
            <a:pPr lvl="1">
              <a:lnSpc>
                <a:spcPct val="150000"/>
              </a:lnSpc>
            </a:pPr>
            <a:r>
              <a:rPr lang="en-US" altLang="en-US" sz="3200" dirty="0" b="1">
                <a:latin charset="0" typeface="Times New Roman"/>
                <a:ea charset="0" typeface="Times New Roman"/>
              </a:rPr>
              <a:t>Non-punitive Ego Ideal</a:t>
            </a:r>
            <a:r>
              <a:rPr lang="en-US" altLang="en-US" sz="3200" dirty="0">
                <a:latin charset="0" typeface="Times New Roman"/>
                <a:ea charset="0" typeface="Times New Roman"/>
              </a:rPr>
              <a:t>-deals with rewards and approvals(goal and aspiration setting)</a:t>
            </a:r>
          </a:p>
        </p:txBody>
      </p:sp>
      <p:sp>
        <p:nvSpPr>
          <p:cNvPr id="47108"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391-587298610EC3}">
              <a:rPr lang="en-US" altLang="en-US" sz="900" dirty="0">
                <a:solidFill>
                  <a:srgbClr val="898989"/>
                </a:solidFill>
              </a:rPr>
              <a:t>10/16/19</a:t>
            </a:fld>
          </a:p>
        </p:txBody>
      </p:sp>
      <p:sp>
        <p:nvSpPr>
          <p:cNvPr id="47109"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391-587298610EC3}">
              <a:rPr lang="en-US" altLang="en-US" sz="900" dirty="0">
                <a:solidFill>
                  <a:srgbClr val="898989"/>
                </a:solidFill>
              </a:rPr>
              <a:t>31</a:t>
            </a:fld>
          </a:p>
        </p:txBody>
      </p:sp>
    </p:spTree>
  </p:cSl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48128" name=""/>
        <p:cNvGrpSpPr>
          <a:grpSpLocks/>
        </p:cNvGrpSpPr>
        <p:nvPr/>
      </p:nvGrpSpPr>
      <p:grpSpPr>
        <a:xfrm/>
      </p:grpSpPr>
      <p:sp>
        <p:nvSpPr>
          <p:cNvPr id="48130" name=""/>
          <p:cNvSpPr>
            <a:spLocks noGrp="1" noChangeAspect="0"/>
          </p:cNvSpPr>
          <p:nvPr>
            <p:ph type="title" sz="full" idx="4294967295"/>
          </p:nvPr>
        </p:nvSpPr>
        <p:spPr>
          <a:xfrm rot="0">
            <a:off x="457200" y="0"/>
            <a:ext cx="8229600" cy="46038"/>
          </a:xfrm>
          <a:ln/>
        </p:spPr>
        <p:txBody>
          <a:bodyPr wrap="square" lIns="91440" rIns="91440" tIns="45720" bIns="45720" anchor="ctr"/>
          <a:lstStyle/>
          <a:p>
            <a:pPr/>
            <a:endParaRPr lang="en-US" altLang="en-US" sz="3000" dirty="0"/>
          </a:p>
        </p:txBody>
      </p:sp>
      <p:pic>
        <p:nvPicPr>
          <p:cNvPr id="48131" name=""/>
          <p:cNvPicPr>
            <a:picLocks noGrp="1" noChangeAspect="1"/>
          </p:cNvPicPr>
          <p:nvPr>
            <p:ph type="obj" sz="full" idx="4294967295"/>
          </p:nvPr>
        </p:nvPicPr>
        <p:blipFill>
          <a:blip r:embed="rID10">
            <a:extLst/>
          </a:blip>
          <a:srcRect t="0" r="0" b="0" l="0"/>
          <a:stretch>
            <a:fillRect/>
          </a:stretch>
        </p:blipFill>
        <p:spPr>
          <a:xfrm rot="0">
            <a:off x="762000" y="457200"/>
            <a:ext cx="6705600" cy="6019800"/>
          </a:xfrm>
          <a:prstGeom prst="rect">
            <a:avLst/>
          </a:prstGeom>
          <a:ln/>
        </p:spPr>
      </p:pic>
      <p:sp>
        <p:nvSpPr>
          <p:cNvPr id="48132"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268-587298610EC3}">
              <a:rPr lang="en-US" altLang="en-US" sz="900" dirty="0"/>
              <a:t>10/16/19</a:t>
            </a:fld>
          </a:p>
        </p:txBody>
      </p:sp>
      <p:sp>
        <p:nvSpPr>
          <p:cNvPr id="48133"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268-587298610EC3}">
              <a:rPr lang="en-US" altLang="en-US" sz="900" dirty="0"/>
              <a:t>32</a:t>
            </a:fld>
          </a:p>
        </p:txBody>
      </p:sp>
    </p:spTree>
  </p:cSl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49152" name=""/>
        <p:cNvGrpSpPr>
          <a:grpSpLocks/>
        </p:cNvGrpSpPr>
        <p:nvPr/>
      </p:nvGrpSpPr>
      <p:grpSpPr>
        <a:xfrm/>
      </p:grpSpPr>
      <p:sp>
        <p:nvSpPr>
          <p:cNvPr id="49154" name=""/>
          <p:cNvSpPr>
            <a:spLocks noGrp="1" noChangeAspect="0"/>
          </p:cNvSpPr>
          <p:nvPr>
            <p:ph type="title" sz="full" idx="4294967295"/>
          </p:nvPr>
        </p:nvSpPr>
        <p:spPr>
          <a:xfrm rot="0">
            <a:off x="0" y="0"/>
            <a:ext cx="9144000" cy="990600"/>
          </a:xfrm>
          <a:ln/>
        </p:spPr>
        <p:txBody>
          <a:bodyPr wrap="square" lIns="91440" rIns="91440" tIns="45720" bIns="45720" anchor="ctr"/>
          <a:lstStyle/>
          <a:p>
            <a:pPr/>
            <a:r>
              <a:rPr lang="en-US" altLang="en-US" sz="3200" dirty="0" b="1">
                <a:solidFill>
                  <a:srgbClr val="ff0000"/>
                </a:solidFill>
                <a:latin charset="0" typeface="Times New Roman"/>
                <a:ea charset="0" typeface="Times New Roman"/>
              </a:rPr>
              <a:t>STAGES OF HUMAN GROWTH AND DEVELOPMENT</a:t>
            </a:r>
          </a:p>
        </p:txBody>
      </p:sp>
      <p:sp>
        <p:nvSpPr>
          <p:cNvPr id="49155" name=""/>
          <p:cNvSpPr>
            <a:spLocks noGrp="1" noChangeAspect="0"/>
          </p:cNvSpPr>
          <p:nvPr>
            <p:ph type="obj" sz="full" idx="4294967295"/>
          </p:nvPr>
        </p:nvSpPr>
        <p:spPr>
          <a:xfrm rot="0">
            <a:off x="152400" y="1143000"/>
            <a:ext cx="8991600" cy="5562600"/>
          </a:xfrm>
          <a:ln/>
        </p:spPr>
        <p:txBody>
          <a:bodyPr wrap="square" lIns="91440" rIns="91440" tIns="45720" bIns="45720" anchor="t" anchorCtr="false"/>
          <a:lstStyle/>
          <a:p>
            <a:pPr>
              <a:buFont charset="0" typeface="Calibri Light"/>
              <a:buChar char="•"/>
            </a:pPr>
            <a:r>
              <a:rPr lang="en-US" altLang="en-US" sz="2400" dirty="0" b="1">
                <a:latin charset="0" typeface="Times New Roman"/>
                <a:ea charset="0" typeface="Times New Roman"/>
              </a:rPr>
              <a:t>Zygotic stage: 2wks from fertilization(cell division)</a:t>
            </a:r>
          </a:p>
          <a:p>
            <a:pPr>
              <a:buFont charset="0" typeface="Calibri Light"/>
              <a:buChar char="•"/>
            </a:pPr>
            <a:r>
              <a:rPr lang="en-US" altLang="en-US" sz="2400" dirty="0" b="1">
                <a:latin charset="0" typeface="Times New Roman"/>
                <a:ea charset="0" typeface="Times New Roman"/>
              </a:rPr>
              <a:t>Embryonic stage: 2-8 wks(cell differentiation)</a:t>
            </a:r>
          </a:p>
          <a:p>
            <a:pPr>
              <a:buFont charset="0" typeface="Calibri Light"/>
              <a:buChar char="•"/>
            </a:pPr>
            <a:r>
              <a:rPr lang="en-US" altLang="en-US" sz="2400" dirty="0" b="1">
                <a:latin charset="0" typeface="Times New Roman"/>
                <a:ea charset="0" typeface="Times New Roman"/>
              </a:rPr>
              <a:t>Fetal stage: 8-40 wks(full development of organs)</a:t>
            </a:r>
          </a:p>
          <a:p>
            <a:pPr>
              <a:buFont charset="0" typeface="Calibri Light"/>
              <a:buChar char="•"/>
            </a:pPr>
            <a:r>
              <a:rPr lang="en-US" altLang="en-US" sz="2400" dirty="0" b="1">
                <a:latin charset="0" typeface="Times New Roman"/>
                <a:ea charset="0" typeface="Times New Roman"/>
              </a:rPr>
              <a:t>Neonatal stage: 0-28 days of life</a:t>
            </a:r>
          </a:p>
          <a:p>
            <a:pPr>
              <a:buFont charset="0" typeface="Calibri Light"/>
              <a:buChar char="•"/>
            </a:pPr>
            <a:r>
              <a:rPr lang="en-US" altLang="en-US" sz="2400" dirty="0" b="1">
                <a:latin charset="0" typeface="Times New Roman"/>
                <a:ea charset="0" typeface="Times New Roman"/>
              </a:rPr>
              <a:t>Infancy: 28 days-1 year of age</a:t>
            </a:r>
          </a:p>
          <a:p>
            <a:pPr>
              <a:buFont charset="0" typeface="Calibri Light"/>
              <a:buChar char="•"/>
            </a:pPr>
            <a:r>
              <a:rPr lang="en-US" altLang="en-US" sz="2400" dirty="0" b="1">
                <a:latin charset="0" typeface="Times New Roman"/>
                <a:ea charset="0" typeface="Times New Roman"/>
              </a:rPr>
              <a:t>Toddler: 1-3 years of age</a:t>
            </a:r>
          </a:p>
          <a:p>
            <a:pPr>
              <a:buFont charset="0" typeface="Calibri Light"/>
              <a:buChar char="•"/>
            </a:pPr>
            <a:r>
              <a:rPr lang="en-US" altLang="en-US" sz="2400" dirty="0" b="1">
                <a:latin charset="0" typeface="Times New Roman"/>
                <a:ea charset="0" typeface="Times New Roman"/>
              </a:rPr>
              <a:t>Pre-schooling: 3-6 years</a:t>
            </a:r>
          </a:p>
          <a:p>
            <a:pPr>
              <a:buFont charset="0" typeface="Calibri Light"/>
              <a:buChar char="•"/>
            </a:pPr>
            <a:r>
              <a:rPr lang="en-US" altLang="en-US" sz="2400" dirty="0" b="1">
                <a:latin charset="0" typeface="Times New Roman"/>
                <a:ea charset="0" typeface="Times New Roman"/>
              </a:rPr>
              <a:t>School age: 6-12 years</a:t>
            </a:r>
          </a:p>
          <a:p>
            <a:pPr>
              <a:buFont charset="0" typeface="Calibri Light"/>
              <a:buChar char="•"/>
            </a:pPr>
            <a:r>
              <a:rPr lang="en-US" altLang="en-US" sz="2400" dirty="0" b="1">
                <a:latin charset="0" typeface="Times New Roman"/>
                <a:ea charset="0" typeface="Times New Roman"/>
              </a:rPr>
              <a:t>Adolescent: 13-19years(teenagers)</a:t>
            </a:r>
          </a:p>
          <a:p>
            <a:pPr>
              <a:buFont charset="0" typeface="Calibri Light"/>
              <a:buChar char="•"/>
            </a:pPr>
            <a:r>
              <a:rPr lang="en-US" altLang="en-US" sz="2400" dirty="0" b="1">
                <a:latin charset="0" typeface="Times New Roman"/>
                <a:ea charset="0" typeface="Times New Roman"/>
              </a:rPr>
              <a:t>Young adulthood: 20-40 years</a:t>
            </a:r>
          </a:p>
          <a:p>
            <a:pPr>
              <a:buFont charset="0" typeface="Calibri Light"/>
              <a:buChar char="•"/>
            </a:pPr>
            <a:r>
              <a:rPr lang="en-US" altLang="en-US" sz="2400" dirty="0" b="1">
                <a:latin charset="0" typeface="Times New Roman"/>
                <a:ea charset="0" typeface="Times New Roman"/>
              </a:rPr>
              <a:t>Middle adult hood: 40-65 years</a:t>
            </a:r>
          </a:p>
          <a:p>
            <a:pPr>
              <a:buFont charset="0" typeface="Calibri Light"/>
              <a:buChar char="•"/>
            </a:pPr>
            <a:r>
              <a:rPr lang="en-US" altLang="en-US" sz="2400" dirty="0" b="1">
                <a:latin charset="0" typeface="Times New Roman"/>
                <a:ea charset="0" typeface="Times New Roman"/>
              </a:rPr>
              <a:t>Old Age: above 65 years</a:t>
            </a:r>
          </a:p>
        </p:txBody>
      </p:sp>
      <p:sp>
        <p:nvSpPr>
          <p:cNvPr id="4915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270-587298610EC3}">
              <a:rPr lang="en-US" altLang="en-US" sz="900" dirty="0"/>
              <a:t>10/16/19</a:t>
            </a:fld>
          </a:p>
        </p:txBody>
      </p:sp>
      <p:sp>
        <p:nvSpPr>
          <p:cNvPr id="4915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270-587298610EC3}">
              <a:rPr lang="en-US" altLang="en-US" sz="900" dirty="0"/>
              <a:t>33</a:t>
            </a:fld>
          </a:p>
        </p:txBody>
      </p:sp>
    </p:spTree>
  </p:cSl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50176" name=""/>
        <p:cNvGrpSpPr>
          <a:grpSpLocks/>
        </p:cNvGrpSpPr>
        <p:nvPr/>
      </p:nvGrpSpPr>
      <p:grpSpPr>
        <a:xfrm/>
      </p:grpSpPr>
      <p:sp>
        <p:nvSpPr>
          <p:cNvPr id="50178"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sz="4000" dirty="0" i="1">
                <a:solidFill>
                  <a:srgbClr val="ff0000"/>
                </a:solidFill>
                <a:latin charset="0" typeface="Times New Roman"/>
                <a:ea charset="0" typeface="Times New Roman"/>
              </a:rPr>
              <a:t>Types of growth and development</a:t>
            </a:r>
          </a:p>
        </p:txBody>
      </p:sp>
      <p:sp>
        <p:nvSpPr>
          <p:cNvPr id="50179" name=""/>
          <p:cNvSpPr>
            <a:spLocks noGrp="1" noChangeAspect="0"/>
          </p:cNvSpPr>
          <p:nvPr>
            <p:ph type="obj" sz="full" idx="4294967295"/>
          </p:nvPr>
        </p:nvSpPr>
        <p:spPr>
          <a:xfrm rot="0">
            <a:off x="152400" y="1600200"/>
            <a:ext cx="8991600" cy="4525963"/>
          </a:xfrm>
          <a:ln/>
        </p:spPr>
        <p:txBody>
          <a:bodyPr wrap="square" lIns="91440" rIns="91440" tIns="45720" bIns="45720" anchor="t" anchorCtr="false"/>
          <a:lstStyle/>
          <a:p>
            <a:pPr/>
            <a:r>
              <a:rPr lang="en-US" altLang="en-US" sz="4000" dirty="0">
                <a:latin charset="0" typeface="Times New Roman"/>
                <a:ea charset="0" typeface="Times New Roman"/>
              </a:rPr>
              <a:t>Physical</a:t>
            </a:r>
          </a:p>
          <a:p>
            <a:pPr/>
            <a:r>
              <a:rPr lang="en-US" altLang="en-US" sz="4000" dirty="0">
                <a:latin charset="0" typeface="Times New Roman"/>
                <a:ea charset="0" typeface="Times New Roman"/>
              </a:rPr>
              <a:t>Psychological</a:t>
            </a:r>
          </a:p>
          <a:p>
            <a:pPr/>
            <a:r>
              <a:rPr lang="en-US" altLang="en-US" sz="4000" dirty="0">
                <a:latin charset="0" typeface="Times New Roman"/>
                <a:ea charset="0" typeface="Times New Roman"/>
              </a:rPr>
              <a:t>Social</a:t>
            </a:r>
          </a:p>
        </p:txBody>
      </p:sp>
      <p:sp>
        <p:nvSpPr>
          <p:cNvPr id="50180"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271-587298610EC3}">
              <a:rPr lang="en-US" altLang="en-US" sz="900" dirty="0"/>
              <a:t>10/16/19</a:t>
            </a:fld>
          </a:p>
        </p:txBody>
      </p:sp>
      <p:sp>
        <p:nvSpPr>
          <p:cNvPr id="50181"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271-587298610EC3}">
              <a:rPr lang="en-US" altLang="en-US" sz="900" dirty="0"/>
              <a:t>34</a:t>
            </a:fld>
          </a:p>
        </p:txBody>
      </p:sp>
    </p:spTree>
  </p:cSl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51200" name=""/>
        <p:cNvGrpSpPr>
          <a:grpSpLocks/>
        </p:cNvGrpSpPr>
        <p:nvPr/>
      </p:nvGrpSpPr>
      <p:grpSpPr>
        <a:xfrm/>
      </p:grpSpPr>
      <p:sp>
        <p:nvSpPr>
          <p:cNvPr id="51202"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dirty="0" b="1" i="1"/>
              <a:t>FACTORS AFFECTING GROWTH AND DEVELOPMENT.</a:t>
            </a:r>
          </a:p>
        </p:txBody>
      </p:sp>
      <p:sp>
        <p:nvSpPr>
          <p:cNvPr id="51203"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lnSpc>
                <a:spcPct val="107000"/>
              </a:lnSpc>
              <a:spcBef>
                <a:spcPct val="0"/>
              </a:spcBef>
              <a:buFont charset="2" typeface="Wingdings 3"/>
              <a:buNone/>
            </a:pPr>
            <a:r>
              <a:rPr lang="en-US" altLang="en-US" sz="3600" dirty="0" b="1" u="sng">
                <a:latin charset="0" typeface="Times New Roman"/>
                <a:ea charset="0" typeface="Calibri"/>
              </a:rPr>
              <a:t>Definition</a:t>
            </a:r>
          </a:p>
          <a:p>
            <a:pPr>
              <a:lnSpc>
                <a:spcPct val="107000"/>
              </a:lnSpc>
              <a:spcBef>
                <a:spcPct val="0"/>
              </a:spcBef>
            </a:pPr>
            <a:r>
              <a:rPr lang="en-US" altLang="en-US" sz="3600" dirty="0">
                <a:latin charset="0" typeface="Times New Roman"/>
                <a:ea charset="0" typeface="Calibri"/>
              </a:rPr>
              <a:t>Growth means the increase in the size of the various parts and organs of the body.</a:t>
            </a:r>
          </a:p>
          <a:p>
            <a:pPr>
              <a:lnSpc>
                <a:spcPct val="107000"/>
              </a:lnSpc>
              <a:spcBef>
                <a:spcPct val="0"/>
              </a:spcBef>
            </a:pPr>
            <a:r>
              <a:rPr lang="en-US" altLang="en-US" sz="3600" dirty="0">
                <a:latin charset="0" typeface="Times New Roman"/>
                <a:ea charset="0" typeface="Calibri"/>
              </a:rPr>
              <a:t>Development refers to the increase of functional capacity in perfect form resulting from</a:t>
            </a:r>
            <a:r>
              <a:rPr lang="en-US" altLang="en-US" sz="3600" dirty="0">
                <a:ea charset="0" typeface="Calibri"/>
              </a:rPr>
              <a:t> </a:t>
            </a:r>
            <a:r>
              <a:rPr lang="en-US" altLang="en-US" sz="3600" dirty="0">
                <a:latin charset="0" typeface="Times New Roman"/>
                <a:ea charset="0" typeface="Calibri"/>
              </a:rPr>
              <a:t>p</a:t>
            </a:r>
            <a:r>
              <a:rPr lang="en-US" altLang="en-US" sz="3600" dirty="0">
                <a:latin charset="0" typeface="Times New Roman"/>
                <a:ea charset="0" typeface="Calibri"/>
              </a:rPr>
              <a:t>roduction of specialized tissues from unspecialized ones </a:t>
            </a:r>
          </a:p>
        </p:txBody>
      </p:sp>
      <p:sp>
        <p:nvSpPr>
          <p:cNvPr id="51204"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363-587298610EC3}">
              <a:rPr lang="en-US" altLang="en-US" sz="900" dirty="0"/>
              <a:t>10/16/19</a:t>
            </a:fld>
          </a:p>
        </p:txBody>
      </p:sp>
      <p:sp>
        <p:nvSpPr>
          <p:cNvPr id="51205"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363-587298610EC3}">
              <a:rPr lang="en-US" altLang="en-US" sz="900" dirty="0"/>
              <a:t>35</a:t>
            </a:fld>
          </a:p>
        </p:txBody>
      </p:sp>
    </p:spTree>
  </p:cSl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52224" name=""/>
        <p:cNvGrpSpPr>
          <a:grpSpLocks/>
        </p:cNvGrpSpPr>
        <p:nvPr/>
      </p:nvGrpSpPr>
      <p:grpSpPr>
        <a:xfrm/>
      </p:grpSpPr>
      <p:sp>
        <p:nvSpPr>
          <p:cNvPr id="52226"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dirty="0" b="1" i="1"/>
              <a:t>1. Genetic control.</a:t>
            </a:r>
          </a:p>
        </p:txBody>
      </p:sp>
      <p:sp>
        <p:nvSpPr>
          <p:cNvPr id="52227"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buFont charset="2" typeface="Wingdings"/>
              <a:buChar char="Ø"/>
            </a:pPr>
            <a:r>
              <a:rPr lang="en-US" altLang="en-US" sz="3600" dirty="0"/>
              <a:t>The </a:t>
            </a:r>
            <a:r>
              <a:rPr lang="en-US" altLang="en-US" sz="3600" dirty="0"/>
              <a:t>control of body size </a:t>
            </a:r>
            <a:r>
              <a:rPr lang="en-US" altLang="en-US" sz="3600" dirty="0"/>
              <a:t>is involve many </a:t>
            </a:r>
            <a:r>
              <a:rPr lang="en-US" altLang="en-US" sz="3600" dirty="0"/>
              <a:t>genes, </a:t>
            </a:r>
          </a:p>
          <a:p>
            <a:pPr>
              <a:buFont charset="2" typeface="Wingdings"/>
              <a:buChar char="Ø"/>
            </a:pPr>
            <a:r>
              <a:rPr lang="en-US" altLang="en-US" sz="3600" dirty="0"/>
              <a:t> </a:t>
            </a:r>
            <a:r>
              <a:rPr lang="en-US" altLang="en-US" sz="3600" dirty="0"/>
              <a:t>disturbance in a single gene or group of genes may produce a widespread and drastic effect. </a:t>
            </a:r>
          </a:p>
        </p:txBody>
      </p:sp>
      <p:sp>
        <p:nvSpPr>
          <p:cNvPr id="52228"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364-587298610EC3}">
              <a:rPr lang="en-US" altLang="en-US" sz="900" dirty="0"/>
              <a:t>10/16/19</a:t>
            </a:fld>
          </a:p>
        </p:txBody>
      </p:sp>
      <p:sp>
        <p:nvSpPr>
          <p:cNvPr id="52229"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364-587298610EC3}">
              <a:rPr lang="en-US" altLang="en-US" sz="900" dirty="0"/>
              <a:t>36</a:t>
            </a:fld>
          </a:p>
        </p:txBody>
      </p:sp>
    </p:spTree>
  </p:cSl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53248" name=""/>
        <p:cNvGrpSpPr>
          <a:grpSpLocks/>
        </p:cNvGrpSpPr>
        <p:nvPr/>
      </p:nvGrpSpPr>
      <p:grpSpPr>
        <a:xfrm/>
      </p:grpSpPr>
      <p:sp>
        <p:nvSpPr>
          <p:cNvPr id="53250"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dirty="0" b="1" i="1"/>
              <a:t>2. Environmental</a:t>
            </a:r>
          </a:p>
        </p:txBody>
      </p:sp>
      <p:sp>
        <p:nvSpPr>
          <p:cNvPr id="53251"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r>
              <a:rPr lang="en-US" altLang="en-US" sz="3200" dirty="0"/>
              <a:t>There is a well-marked seasonal effect on velocity of growth visible in most human growth data. </a:t>
            </a:r>
          </a:p>
          <a:p>
            <a:pPr/>
            <a:r>
              <a:rPr lang="en-US" altLang="en-US" sz="3200" dirty="0"/>
              <a:t>Growth in height is on average fastest in spring and growth in weight fastest in autumn.</a:t>
            </a:r>
          </a:p>
          <a:p>
            <a:pPr/>
            <a:r>
              <a:rPr lang="en-US" altLang="en-US" sz="3200" dirty="0"/>
              <a:t> The mechanism of the seasonal effect is not known; probably variations in hormone secretion are involved.</a:t>
            </a:r>
          </a:p>
        </p:txBody>
      </p:sp>
      <p:sp>
        <p:nvSpPr>
          <p:cNvPr id="53252"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365-587298610EC3}">
              <a:rPr lang="en-US" altLang="en-US" sz="900" dirty="0"/>
              <a:t>10/16/19</a:t>
            </a:fld>
          </a:p>
        </p:txBody>
      </p:sp>
      <p:sp>
        <p:nvSpPr>
          <p:cNvPr id="53253"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365-587298610EC3}">
              <a:rPr lang="en-US" altLang="en-US" sz="900" dirty="0"/>
              <a:t>37</a:t>
            </a:fld>
          </a:p>
        </p:txBody>
      </p:sp>
    </p:spTree>
  </p:cSl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54272" name=""/>
        <p:cNvGrpSpPr>
          <a:grpSpLocks/>
        </p:cNvGrpSpPr>
        <p:nvPr/>
      </p:nvGrpSpPr>
      <p:grpSpPr>
        <a:xfrm/>
      </p:grpSpPr>
      <p:sp>
        <p:nvSpPr>
          <p:cNvPr id="54274"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dirty="0" b="1" i="1"/>
              <a:t>3.Endocrine</a:t>
            </a:r>
          </a:p>
        </p:txBody>
      </p:sp>
      <p:sp>
        <p:nvSpPr>
          <p:cNvPr id="54275"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r>
              <a:rPr lang="en-US" altLang="en-US" sz="3200" dirty="0"/>
              <a:t>Hormones </a:t>
            </a:r>
            <a:r>
              <a:rPr lang="en-US" altLang="en-US" sz="3200" dirty="0"/>
              <a:t>are </a:t>
            </a:r>
            <a:r>
              <a:rPr lang="en-US" altLang="en-US" sz="3200" dirty="0"/>
              <a:t>growth </a:t>
            </a:r>
            <a:r>
              <a:rPr lang="en-US" altLang="en-US" sz="3200" dirty="0"/>
              <a:t>promoting </a:t>
            </a:r>
            <a:r>
              <a:rPr lang="en-US" altLang="en-US" sz="3200" dirty="0"/>
              <a:t>substance.</a:t>
            </a:r>
          </a:p>
          <a:p>
            <a:pPr/>
            <a:r>
              <a:rPr lang="en-US" altLang="en-US" sz="3200" dirty="0"/>
              <a:t>Most </a:t>
            </a:r>
            <a:r>
              <a:rPr lang="en-US" altLang="en-US" sz="3200" dirty="0"/>
              <a:t>of the hormones are secreted by the endocrine glands and play a significant role in regulating the pattern of growth and development as per instructions of the genes.</a:t>
            </a:r>
          </a:p>
        </p:txBody>
      </p:sp>
      <p:sp>
        <p:nvSpPr>
          <p:cNvPr id="5427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366-587298610EC3}">
              <a:rPr lang="en-US" altLang="en-US" sz="900" dirty="0"/>
              <a:t>10/16/19</a:t>
            </a:fld>
          </a:p>
        </p:txBody>
      </p:sp>
      <p:sp>
        <p:nvSpPr>
          <p:cNvPr id="5427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366-587298610EC3}">
              <a:rPr lang="en-US" altLang="en-US" sz="900" dirty="0"/>
              <a:t>38</a:t>
            </a:fld>
          </a:p>
        </p:txBody>
      </p:sp>
    </p:spTree>
  </p:cSl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55296" name=""/>
        <p:cNvGrpSpPr>
          <a:grpSpLocks/>
        </p:cNvGrpSpPr>
        <p:nvPr/>
      </p:nvGrpSpPr>
      <p:grpSpPr>
        <a:xfrm/>
      </p:grpSpPr>
      <p:sp>
        <p:nvSpPr>
          <p:cNvPr id="55298"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dirty="0" b="1" i="1"/>
              <a:t>4.Nutritional.</a:t>
            </a:r>
          </a:p>
        </p:txBody>
      </p:sp>
      <p:sp>
        <p:nvSpPr>
          <p:cNvPr id="55299"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buFont charset="2" typeface="Wingdings"/>
              <a:buChar char="Ø"/>
            </a:pPr>
            <a:r>
              <a:rPr lang="en-US" altLang="en-US" sz="3200" dirty="0"/>
              <a:t>A </a:t>
            </a:r>
            <a:r>
              <a:rPr lang="en-US" altLang="en-US" sz="3200" dirty="0"/>
              <a:t>sufficiency of food is essential for normal growth. </a:t>
            </a:r>
          </a:p>
          <a:p>
            <a:pPr>
              <a:buFont charset="2" typeface="Wingdings"/>
              <a:buChar char="Ø"/>
            </a:pPr>
            <a:r>
              <a:rPr lang="en-US" altLang="en-US" sz="3200" dirty="0"/>
              <a:t>The </a:t>
            </a:r>
            <a:r>
              <a:rPr lang="en-US" altLang="en-US" sz="3200" dirty="0"/>
              <a:t>need varies with the phase of development.</a:t>
            </a:r>
          </a:p>
          <a:p>
            <a:pPr>
              <a:buFont charset="2" typeface="Wingdings 3"/>
              <a:buNone/>
            </a:pPr>
          </a:p>
        </p:txBody>
      </p:sp>
      <p:sp>
        <p:nvSpPr>
          <p:cNvPr id="55300"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367-587298610EC3}">
              <a:rPr lang="en-US" altLang="en-US" sz="900" dirty="0"/>
              <a:t>10/16/19</a:t>
            </a:fld>
          </a:p>
        </p:txBody>
      </p:sp>
      <p:sp>
        <p:nvSpPr>
          <p:cNvPr id="55301"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367-587298610EC3}">
              <a:rPr lang="en-US" altLang="en-US" sz="900" dirty="0"/>
              <a:t>39</a:t>
            </a:fld>
          </a:p>
        </p:txBody>
      </p:sp>
    </p:spTree>
  </p:cSl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56320" name=""/>
        <p:cNvGrpSpPr>
          <a:grpSpLocks/>
        </p:cNvGrpSpPr>
        <p:nvPr/>
      </p:nvGrpSpPr>
      <p:grpSpPr>
        <a:xfrm/>
      </p:grpSpPr>
      <p:sp>
        <p:nvSpPr>
          <p:cNvPr id="56322"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dirty="0" b="1" i="1"/>
              <a:t>5. Sex and socioeconomic</a:t>
            </a:r>
          </a:p>
        </p:txBody>
      </p:sp>
      <p:sp>
        <p:nvSpPr>
          <p:cNvPr id="56323"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lnSpc>
                <a:spcPct val="107000"/>
              </a:lnSpc>
              <a:spcBef>
                <a:spcPct val="0"/>
              </a:spcBef>
            </a:pPr>
            <a:r>
              <a:rPr lang="en-US" altLang="en-US" sz="2800" dirty="0" b="1">
                <a:latin charset="0" typeface="Times New Roman"/>
                <a:ea charset="0" typeface="Calibri"/>
              </a:rPr>
              <a:t>Sex</a:t>
            </a:r>
            <a:r>
              <a:rPr lang="en-US" altLang="en-US" sz="2800" dirty="0">
                <a:latin charset="0" typeface="Times New Roman"/>
                <a:ea charset="0" typeface="Calibri"/>
              </a:rPr>
              <a:t>- sex may bring differences in weight, height, muscular development. </a:t>
            </a:r>
          </a:p>
          <a:p>
            <a:pPr>
              <a:lnSpc>
                <a:spcPct val="107000"/>
              </a:lnSpc>
              <a:spcBef>
                <a:spcPct val="0"/>
              </a:spcBef>
            </a:pPr>
            <a:r>
              <a:rPr lang="en-US" altLang="en-US" sz="2800" dirty="0" b="1">
                <a:latin charset="0" typeface="Times New Roman"/>
                <a:ea charset="0" typeface="Calibri"/>
              </a:rPr>
              <a:t>Socioeconomic</a:t>
            </a:r>
          </a:p>
        </p:txBody>
      </p:sp>
      <p:sp>
        <p:nvSpPr>
          <p:cNvPr id="56324"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368-587298610EC3}">
              <a:rPr lang="en-US" altLang="en-US" sz="900" dirty="0"/>
              <a:t>10/16/19</a:t>
            </a:fld>
          </a:p>
        </p:txBody>
      </p:sp>
      <p:sp>
        <p:nvSpPr>
          <p:cNvPr id="56325"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368-587298610EC3}">
              <a:rPr lang="en-US" altLang="en-US" sz="900" dirty="0"/>
              <a:t>40</a:t>
            </a:fld>
          </a:p>
        </p:txBody>
      </p:sp>
    </p:spTree>
  </p:cSl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0480" name=""/>
        <p:cNvGrpSpPr>
          <a:grpSpLocks/>
        </p:cNvGrpSpPr>
        <p:nvPr/>
      </p:nvGrpSpPr>
      <p:grpSpPr>
        <a:xfrm/>
      </p:grpSpPr>
      <p:sp>
        <p:nvSpPr>
          <p:cNvPr id="20482" name=""/>
          <p:cNvSpPr txBox="1">
            <a:spLocks noGrp="1" noChangeAspect="0"/>
          </p:cNvSpPr>
          <p:nvPr/>
        </p:nvSpPr>
        <p:spPr>
          <a:xfrm>
            <a:off x="6356350" y="5961063"/>
            <a:ext cx="1149350" cy="279400"/>
          </a:xfrm>
          <a:prstGeom prst="rect">
            <a:avLst/>
          </a:prstGeom>
          <a:noFill/>
          <a:ln>
            <a:noFill/>
          </a:ln>
        </p:spPr>
        <p:txBody>
          <a:bodyPr anchor="ctr"/>
          <a:lstStyle/>
          <a:p>
            <a:pPr algn="r"/>
            <a:fld type="datetime1" id="{12FF1C42-D199-1002-1420-587298610EC3}">
              <a:rPr lang="en-US" altLang="en-US" sz="1000" dirty="0">
                <a:latin charset="0" typeface="Garamond"/>
              </a:rPr>
              <a:t>10/16/19</a:t>
            </a:fld>
          </a:p>
        </p:txBody>
      </p:sp>
      <p:sp>
        <p:nvSpPr>
          <p:cNvPr id="20483" name=""/>
          <p:cNvSpPr txBox="1">
            <a:spLocks noGrp="1" noChangeAspect="0"/>
          </p:cNvSpPr>
          <p:nvPr/>
        </p:nvSpPr>
        <p:spPr>
          <a:xfrm>
            <a:off x="7580313" y="5961063"/>
            <a:ext cx="395287" cy="279400"/>
          </a:xfrm>
          <a:prstGeom prst="rect">
            <a:avLst/>
          </a:prstGeom>
          <a:noFill/>
          <a:ln>
            <a:noFill/>
          </a:ln>
        </p:spPr>
        <p:txBody>
          <a:bodyPr anchor="ctr"/>
          <a:lstStyle/>
          <a:p>
            <a:pPr algn="r"/>
            <a:fld type="slidenum" id="{12FF1C42-D199-1003-1420-587298610EC3}">
              <a:rPr lang="en-US" altLang="en-US" sz="1000" dirty="0">
                <a:latin charset="0" typeface="Garamond"/>
              </a:rPr>
              <a:t>5</a:t>
            </a:fld>
          </a:p>
        </p:txBody>
      </p:sp>
      <p:sp>
        <p:nvSpPr>
          <p:cNvPr id="20484" name=""/>
          <p:cNvSpPr>
            <a:spLocks/>
          </p:cNvSpPr>
          <p:nvPr/>
        </p:nvSpPr>
        <p:spPr>
          <a:xfrm>
            <a:off x="1219200" y="838200"/>
            <a:ext cx="4572000" cy="3324225"/>
          </a:xfrm>
          <a:prstGeom prst="rect">
            <a:avLst/>
          </a:prstGeom>
          <a:noFill/>
          <a:ln>
            <a:noFill/>
          </a:ln>
        </p:spPr>
        <p:txBody>
          <a:bodyPr>
            <a:spAutoFit/>
          </a:bodyPr>
          <a:lstStyle/>
          <a:p>
            <a:pPr/>
            <a:r>
              <a:rPr lang="en-US" altLang="en-US" dirty="0" u="sng">
                <a:solidFill>
                  <a:srgbClr val="7030a0"/>
                </a:solidFill>
              </a:rPr>
              <a:t>Brain</a:t>
            </a:r>
          </a:p>
          <a:p>
            <a:pPr/>
            <a:r>
              <a:rPr lang="en-US" altLang="en-US" sz="2800" dirty="0"/>
              <a:t>The brain is composed of the cerebrum, cerebellum, and brainstem</a:t>
            </a:r>
            <a:r>
              <a:rPr lang="en-US" altLang="en-US" dirty="0">
                <a:solidFill>
                  <a:srgbClr val="7030a0"/>
                </a:solidFill>
              </a:rPr>
              <a:t>. </a:t>
            </a:r>
          </a:p>
          <a:p>
            <a:pPr/>
          </a:p>
          <a:p>
            <a:pPr/>
          </a:p>
          <a:p>
            <a:pPr/>
          </a:p>
          <a:p>
            <a:pPr/>
          </a:p>
          <a:p>
            <a:pPr/>
          </a:p>
        </p:txBody>
      </p:sp>
      <p:pic>
        <p:nvPicPr>
          <p:cNvPr id="20485" name=""/>
          <p:cNvPicPr>
            <a:picLocks/>
          </p:cNvPicPr>
          <p:nvPr/>
        </p:nvPicPr>
        <p:blipFill>
          <a:blip r:embed="rID8">
            <a:extLst/>
          </a:blip>
          <a:srcRect/>
          <a:stretch>
            <a:fillRect/>
          </a:stretch>
        </p:blipFill>
        <p:spPr>
          <a:xfrm>
            <a:off x="1866900" y="2362200"/>
            <a:ext cx="3238500" cy="3838575"/>
          </a:xfrm>
          <a:prstGeom prst="rect">
            <a:avLst/>
          </a:prstGeom>
          <a:noFill/>
          <a:ln>
            <a:noFill/>
          </a:ln>
        </p:spPr>
      </p:pic>
    </p:spTree>
  </p:cSld>
  <p:timing/>
</p:sld>
</file>

<file path=ppt/slides/slide4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57344" name=""/>
        <p:cNvGrpSpPr>
          <a:grpSpLocks/>
        </p:cNvGrpSpPr>
        <p:nvPr/>
      </p:nvGrpSpPr>
      <p:grpSpPr>
        <a:xfrm/>
      </p:grpSpPr>
      <p:sp>
        <p:nvSpPr>
          <p:cNvPr id="57346"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sz="3200" dirty="0" b="1">
                <a:solidFill>
                  <a:srgbClr val="ff0000"/>
                </a:solidFill>
                <a:latin charset="0" typeface="Times New Roman"/>
                <a:ea charset="0" typeface="Times New Roman"/>
              </a:rPr>
              <a:t>PERSONALITY DEVELOPMENT</a:t>
            </a:r>
          </a:p>
        </p:txBody>
      </p:sp>
      <p:sp>
        <p:nvSpPr>
          <p:cNvPr id="57347"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buNone/>
            </a:pPr>
            <a:r>
              <a:rPr lang="en-US" altLang="en-US" sz="3600" dirty="0" b="1">
                <a:latin charset="0" typeface="Times New Roman"/>
                <a:ea charset="0" typeface="Times New Roman"/>
              </a:rPr>
              <a:t>Personality:</a:t>
            </a:r>
          </a:p>
          <a:p>
            <a:pPr/>
            <a:r>
              <a:rPr lang="en-US" altLang="en-US" sz="3600" dirty="0">
                <a:latin charset="0" typeface="Times New Roman"/>
                <a:ea charset="0" typeface="Times New Roman"/>
              </a:rPr>
              <a:t>What one feels, thinks and how he/she behaves</a:t>
            </a:r>
          </a:p>
          <a:p>
            <a:pPr>
              <a:buNone/>
            </a:pPr>
            <a:r>
              <a:rPr lang="en-US" altLang="en-US" sz="3600" dirty="0">
                <a:latin charset="0" typeface="Times New Roman"/>
                <a:ea charset="0" typeface="Times New Roman"/>
              </a:rPr>
              <a:t>     Or</a:t>
            </a:r>
          </a:p>
          <a:p>
            <a:pPr/>
            <a:r>
              <a:rPr lang="en-US" altLang="en-US" sz="3600" dirty="0">
                <a:latin charset="0" typeface="Times New Roman"/>
                <a:ea charset="0" typeface="Times New Roman"/>
              </a:rPr>
              <a:t>The sum total of an individuals internal and external psychological make-up.</a:t>
            </a:r>
          </a:p>
        </p:txBody>
      </p:sp>
      <p:sp>
        <p:nvSpPr>
          <p:cNvPr id="57348"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272-587298610EC3}">
              <a:rPr lang="en-US" altLang="en-US" sz="900" dirty="0"/>
              <a:t>10/16/19</a:t>
            </a:fld>
          </a:p>
        </p:txBody>
      </p:sp>
      <p:sp>
        <p:nvSpPr>
          <p:cNvPr id="57349"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272-587298610EC3}">
              <a:rPr lang="en-US" altLang="en-US" sz="900" dirty="0"/>
              <a:t>41</a:t>
            </a:fld>
          </a:p>
        </p:txBody>
      </p:sp>
    </p:spTree>
  </p:cSl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58368" name=""/>
        <p:cNvGrpSpPr>
          <a:grpSpLocks/>
        </p:cNvGrpSpPr>
        <p:nvPr/>
      </p:nvGrpSpPr>
      <p:grpSpPr>
        <a:xfrm/>
      </p:grpSpPr>
      <p:sp>
        <p:nvSpPr>
          <p:cNvPr id="58370" name=""/>
          <p:cNvSpPr>
            <a:spLocks noGrp="1" noChangeAspect="0"/>
          </p:cNvSpPr>
          <p:nvPr>
            <p:ph type="title" sz="full" idx="4294967295"/>
          </p:nvPr>
        </p:nvSpPr>
        <p:spPr>
          <a:xfrm rot="0">
            <a:off x="0" y="274638"/>
            <a:ext cx="9144000" cy="1143000"/>
          </a:xfrm>
          <a:ln/>
        </p:spPr>
        <p:txBody>
          <a:bodyPr wrap="square" lIns="91440" rIns="91440" tIns="45720" bIns="45720" anchor="ctr"/>
          <a:lstStyle/>
          <a:p>
            <a:pPr/>
            <a:r>
              <a:rPr lang="en-US" altLang="en-US" sz="2900" dirty="0" b="1" i="1">
                <a:latin charset="0" typeface="Times New Roman"/>
                <a:ea charset="0" typeface="Times New Roman"/>
              </a:rPr>
              <a:t>THEORIES OF HUMAN GROWTH AND DEVELOPMENT IN RELATION TO PERSONALITY</a:t>
            </a:r>
          </a:p>
        </p:txBody>
      </p:sp>
      <p:sp>
        <p:nvSpPr>
          <p:cNvPr id="58371" name=""/>
          <p:cNvSpPr>
            <a:spLocks noGrp="1" noChangeAspect="0"/>
          </p:cNvSpPr>
          <p:nvPr>
            <p:ph type="obj" sz="full" idx="4294967295"/>
          </p:nvPr>
        </p:nvSpPr>
        <p:spPr>
          <a:xfrm rot="0">
            <a:off x="457200" y="1600200"/>
            <a:ext cx="8229600" cy="4953000"/>
          </a:xfrm>
          <a:ln/>
        </p:spPr>
        <p:txBody>
          <a:bodyPr wrap="square" lIns="91440" rIns="91440" tIns="45720" bIns="45720" anchor="t" anchorCtr="false"/>
          <a:lstStyle/>
          <a:p>
            <a:pPr/>
            <a:r>
              <a:rPr lang="en-US" altLang="en-US" sz="3200" dirty="0">
                <a:latin charset="0" typeface="Times New Roman"/>
                <a:ea charset="0" typeface="Times New Roman"/>
              </a:rPr>
              <a:t>These are theories that attempt to explain the forces that guide personality development among humans.</a:t>
            </a:r>
          </a:p>
          <a:p>
            <a:pPr/>
            <a:r>
              <a:rPr lang="en-US" altLang="en-US" sz="3200" dirty="0" b="1">
                <a:latin charset="0" typeface="Times New Roman"/>
                <a:ea charset="0" typeface="Times New Roman"/>
              </a:rPr>
              <a:t>Psychoanalytic theories</a:t>
            </a:r>
          </a:p>
          <a:p>
            <a:pPr>
              <a:buNone/>
            </a:pPr>
            <a:r>
              <a:rPr lang="en-US" altLang="en-US" sz="3200" dirty="0">
                <a:latin charset="0" typeface="Times New Roman"/>
                <a:ea charset="0" typeface="Times New Roman"/>
              </a:rPr>
              <a:t> Examples;</a:t>
            </a:r>
          </a:p>
          <a:p>
            <a:pPr lvl="1"/>
            <a:r>
              <a:rPr lang="en-US" altLang="en-US" sz="3200" dirty="0">
                <a:latin charset="0" typeface="Times New Roman"/>
                <a:ea charset="0" typeface="Times New Roman"/>
              </a:rPr>
              <a:t>Sigmund Freud psychosexual stages of dev</a:t>
            </a:r>
          </a:p>
          <a:p>
            <a:pPr lvl="1"/>
            <a:r>
              <a:rPr lang="en-US" altLang="en-US" sz="3200" dirty="0">
                <a:latin charset="0" typeface="Times New Roman"/>
                <a:ea charset="0" typeface="Times New Roman"/>
              </a:rPr>
              <a:t>Erick Erickson psychosocial stages of dev</a:t>
            </a:r>
          </a:p>
          <a:p>
            <a:pPr lvl="1"/>
            <a:r>
              <a:rPr lang="en-US" altLang="en-US" sz="3200" dirty="0">
                <a:latin charset="0" typeface="Times New Roman"/>
                <a:ea charset="0" typeface="Times New Roman"/>
              </a:rPr>
              <a:t>Jean Piaget’ cognitive development stages</a:t>
            </a:r>
          </a:p>
        </p:txBody>
      </p:sp>
      <p:sp>
        <p:nvSpPr>
          <p:cNvPr id="58372"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273-587298610EC3}">
              <a:rPr lang="en-US" altLang="en-US" sz="900" dirty="0"/>
              <a:t>10/16/19</a:t>
            </a:fld>
          </a:p>
        </p:txBody>
      </p:sp>
      <p:sp>
        <p:nvSpPr>
          <p:cNvPr id="58373"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273-587298610EC3}">
              <a:rPr lang="en-US" altLang="en-US" sz="900" dirty="0"/>
              <a:t>42</a:t>
            </a:fld>
          </a:p>
        </p:txBody>
      </p:sp>
    </p:spTree>
  </p:cSl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59392" name=""/>
        <p:cNvGrpSpPr>
          <a:grpSpLocks/>
        </p:cNvGrpSpPr>
        <p:nvPr/>
      </p:nvGrpSpPr>
      <p:grpSpPr>
        <a:xfrm/>
      </p:grpSpPr>
      <p:sp>
        <p:nvSpPr>
          <p:cNvPr id="59394" name=""/>
          <p:cNvSpPr>
            <a:spLocks noGrp="1" noChangeAspect="0"/>
          </p:cNvSpPr>
          <p:nvPr>
            <p:ph type="title" sz="full" idx="4294967295"/>
          </p:nvPr>
        </p:nvSpPr>
        <p:spPr>
          <a:xfrm rot="0">
            <a:off x="457200" y="0"/>
            <a:ext cx="8229600" cy="533400"/>
          </a:xfrm>
          <a:ln/>
        </p:spPr>
        <p:txBody>
          <a:bodyPr wrap="square" lIns="91440" rIns="91440" tIns="45720" bIns="45720" anchor="ctr"/>
          <a:lstStyle/>
          <a:p>
            <a:pPr/>
            <a:r>
              <a:rPr lang="en-US" altLang="en-US" sz="3200" dirty="0" u="sng">
                <a:solidFill>
                  <a:srgbClr val="ff0000"/>
                </a:solidFill>
                <a:latin charset="0" typeface="Agency FB"/>
              </a:rPr>
              <a:t>FREUDS’ PSYCHOSEXUAL STAGES</a:t>
            </a:r>
          </a:p>
        </p:txBody>
      </p:sp>
      <p:sp>
        <p:nvSpPr>
          <p:cNvPr id="59395" name=""/>
          <p:cNvSpPr>
            <a:spLocks noGrp="1" noChangeAspect="0"/>
          </p:cNvSpPr>
          <p:nvPr>
            <p:ph type="obj" sz="full" idx="4294967295"/>
          </p:nvPr>
        </p:nvSpPr>
        <p:spPr>
          <a:xfrm rot="0">
            <a:off x="152400" y="533400"/>
            <a:ext cx="8991600" cy="6324600"/>
          </a:xfrm>
          <a:ln/>
        </p:spPr>
        <p:txBody>
          <a:bodyPr wrap="square" lIns="91440" rIns="91440" tIns="45720" bIns="45720" anchor="t" anchorCtr="false"/>
          <a:lstStyle/>
          <a:p>
            <a:pPr>
              <a:lnSpc>
                <a:spcPct val="150000"/>
              </a:lnSpc>
            </a:pPr>
            <a:r>
              <a:rPr lang="en-US" altLang="en-US" sz="3200" dirty="0">
                <a:latin charset="0" typeface="Times New Roman"/>
                <a:ea charset="0" typeface="Times New Roman"/>
              </a:rPr>
              <a:t>The theory describes how the human personality :</a:t>
            </a:r>
          </a:p>
          <a:p>
            <a:pPr lvl="1">
              <a:lnSpc>
                <a:spcPct val="100000"/>
              </a:lnSpc>
              <a:buFont charset="2" typeface="Wingdings"/>
              <a:buChar char="ü"/>
            </a:pPr>
            <a:r>
              <a:rPr lang="en-US" altLang="en-US" sz="3200" dirty="0">
                <a:latin charset="0" typeface="Times New Roman"/>
                <a:ea charset="0" typeface="Times New Roman"/>
              </a:rPr>
              <a:t>Functions</a:t>
            </a:r>
          </a:p>
          <a:p>
            <a:pPr lvl="1">
              <a:lnSpc>
                <a:spcPct val="100000"/>
              </a:lnSpc>
              <a:buFont charset="2" typeface="Wingdings"/>
              <a:buChar char="ü"/>
            </a:pPr>
            <a:r>
              <a:rPr lang="en-US" altLang="en-US" sz="3200" dirty="0">
                <a:latin charset="0" typeface="Times New Roman"/>
                <a:ea charset="0" typeface="Times New Roman"/>
              </a:rPr>
              <a:t>How it can become disordered</a:t>
            </a:r>
          </a:p>
          <a:p>
            <a:pPr lvl="1">
              <a:lnSpc>
                <a:spcPct val="100000"/>
              </a:lnSpc>
              <a:buFont charset="2" typeface="Wingdings"/>
              <a:buChar char="ü"/>
            </a:pPr>
            <a:r>
              <a:rPr lang="en-US" altLang="en-US" sz="3200" dirty="0">
                <a:latin charset="0" typeface="Times New Roman"/>
                <a:ea charset="0" typeface="Times New Roman"/>
              </a:rPr>
              <a:t>How the disorders can be treated.</a:t>
            </a:r>
          </a:p>
          <a:p>
            <a:pPr>
              <a:lnSpc>
                <a:spcPct val="150000"/>
              </a:lnSpc>
            </a:pPr>
            <a:r>
              <a:rPr lang="en-US" altLang="en-US" sz="3200" dirty="0">
                <a:latin charset="0" typeface="Times New Roman"/>
                <a:ea charset="0" typeface="Times New Roman"/>
              </a:rPr>
              <a:t>It hypothesizes that personality dev has a biological basis in physiological maturation.</a:t>
            </a:r>
          </a:p>
          <a:p>
            <a:pPr>
              <a:lnSpc>
                <a:spcPct val="150000"/>
              </a:lnSpc>
            </a:pPr>
            <a:r>
              <a:rPr lang="en-US" altLang="en-US" sz="3200" dirty="0">
                <a:latin charset="0" typeface="Times New Roman"/>
                <a:ea charset="0" typeface="Times New Roman"/>
              </a:rPr>
              <a:t>The maturation process takes the individual thro’ a series of psychosexual stages.</a:t>
            </a:r>
          </a:p>
        </p:txBody>
      </p:sp>
      <p:sp>
        <p:nvSpPr>
          <p:cNvPr id="5939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274-587298610EC3}">
              <a:rPr lang="en-US" altLang="en-US" sz="900" dirty="0"/>
              <a:t>10/16/19</a:t>
            </a:fld>
          </a:p>
        </p:txBody>
      </p:sp>
      <p:sp>
        <p:nvSpPr>
          <p:cNvPr id="5939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274-587298610EC3}">
              <a:rPr lang="en-US" altLang="en-US" sz="900" dirty="0"/>
              <a:t>43</a:t>
            </a:fld>
          </a:p>
        </p:txBody>
      </p:sp>
    </p:spTree>
  </p:cSl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60416" name=""/>
        <p:cNvGrpSpPr>
          <a:grpSpLocks/>
        </p:cNvGrpSpPr>
        <p:nvPr/>
      </p:nvGrpSpPr>
      <p:grpSpPr>
        <a:xfrm/>
      </p:grpSpPr>
      <p:sp>
        <p:nvSpPr>
          <p:cNvPr id="60418" name=""/>
          <p:cNvSpPr>
            <a:spLocks noGrp="1" noChangeAspect="0"/>
          </p:cNvSpPr>
          <p:nvPr>
            <p:ph type="title" sz="full" idx="4294967295"/>
          </p:nvPr>
        </p:nvSpPr>
        <p:spPr>
          <a:xfrm rot="0">
            <a:off x="457200" y="0"/>
            <a:ext cx="8229600" cy="685800"/>
          </a:xfrm>
          <a:ln/>
        </p:spPr>
        <p:txBody>
          <a:bodyPr wrap="square" lIns="91440" rIns="91440" tIns="45720" bIns="45720" anchor="ctr"/>
          <a:lstStyle/>
          <a:p>
            <a:pPr/>
            <a:r>
              <a:rPr lang="en-US" altLang="en-US" sz="2400" dirty="0"/>
              <a:t>Cont’</a:t>
            </a:r>
          </a:p>
        </p:txBody>
      </p:sp>
      <p:sp>
        <p:nvSpPr>
          <p:cNvPr id="60419" name=""/>
          <p:cNvSpPr>
            <a:spLocks noGrp="1" noChangeAspect="0"/>
          </p:cNvSpPr>
          <p:nvPr>
            <p:ph type="obj" sz="full" idx="4294967295"/>
          </p:nvPr>
        </p:nvSpPr>
        <p:spPr>
          <a:xfrm rot="0">
            <a:off x="228600" y="762000"/>
            <a:ext cx="8763000" cy="5791200"/>
          </a:xfrm>
          <a:ln/>
        </p:spPr>
        <p:txBody>
          <a:bodyPr wrap="square" lIns="91440" rIns="91440" tIns="45720" bIns="45720" anchor="t" anchorCtr="false"/>
          <a:lstStyle/>
          <a:p>
            <a:pPr/>
            <a:r>
              <a:rPr lang="en-US" altLang="en-US" sz="3200" dirty="0">
                <a:latin charset="0" typeface="Times New Roman"/>
                <a:ea charset="0" typeface="Times New Roman"/>
              </a:rPr>
              <a:t>Stages occur sequentially as the child’s inborn sex drive moves from one area of the body to another.</a:t>
            </a:r>
          </a:p>
          <a:p>
            <a:pPr/>
            <a:r>
              <a:rPr lang="en-US" altLang="en-US" sz="3200" dirty="0" b="1" u="sng">
                <a:latin charset="0" typeface="Times New Roman"/>
                <a:ea charset="0" typeface="Times New Roman"/>
              </a:rPr>
              <a:t>STAGES:</a:t>
            </a:r>
          </a:p>
          <a:p>
            <a:pPr>
              <a:buNone/>
            </a:pPr>
            <a:r>
              <a:rPr lang="en-US" altLang="en-US" sz="3200" dirty="0">
                <a:solidFill>
                  <a:srgbClr val="ff0000"/>
                </a:solidFill>
                <a:latin charset="0" typeface="Times New Roman"/>
                <a:ea charset="0" typeface="Times New Roman"/>
              </a:rPr>
              <a:t>1. </a:t>
            </a:r>
            <a:r>
              <a:rPr lang="en-US" altLang="en-US" sz="3200" dirty="0" b="1">
                <a:solidFill>
                  <a:srgbClr val="ff0000"/>
                </a:solidFill>
                <a:latin charset="0" typeface="Times New Roman"/>
                <a:ea charset="0" typeface="Times New Roman"/>
              </a:rPr>
              <a:t>Oral stage (Birth -1 yr)</a:t>
            </a:r>
          </a:p>
          <a:p>
            <a:pPr lvl="1">
              <a:buFont charset="0" typeface="Arial"/>
              <a:buChar char="–"/>
            </a:pPr>
            <a:r>
              <a:rPr lang="en-US" altLang="en-US" sz="3200" dirty="0" b="1">
                <a:latin charset="0" typeface="Times New Roman"/>
                <a:ea charset="0" typeface="Times New Roman"/>
              </a:rPr>
              <a:t>Focus zone</a:t>
            </a:r>
            <a:r>
              <a:rPr lang="en-US" altLang="en-US" sz="3200" dirty="0">
                <a:latin charset="0" typeface="Times New Roman"/>
                <a:ea charset="0" typeface="Times New Roman"/>
              </a:rPr>
              <a:t>-mouth and lips .</a:t>
            </a:r>
          </a:p>
          <a:p>
            <a:pPr lvl="1">
              <a:buFont charset="0" typeface="Arial"/>
              <a:buChar char="–"/>
            </a:pPr>
            <a:r>
              <a:rPr lang="en-US" altLang="en-US" sz="3200" dirty="0" b="1">
                <a:latin charset="0" typeface="Times New Roman"/>
                <a:ea charset="0" typeface="Times New Roman"/>
              </a:rPr>
              <a:t>Most pleasurable activity</a:t>
            </a:r>
            <a:r>
              <a:rPr lang="en-US" altLang="en-US" sz="3200" dirty="0">
                <a:latin charset="0" typeface="Times New Roman"/>
                <a:ea charset="0" typeface="Times New Roman"/>
              </a:rPr>
              <a:t>- sucking and biting</a:t>
            </a:r>
          </a:p>
          <a:p>
            <a:pPr lvl="1">
              <a:buFont charset="0" typeface="Arial"/>
              <a:buChar char="–"/>
            </a:pPr>
            <a:r>
              <a:rPr lang="en-US" altLang="en-US" sz="3200" dirty="0" b="1">
                <a:latin charset="0" typeface="Times New Roman"/>
                <a:ea charset="0" typeface="Times New Roman"/>
              </a:rPr>
              <a:t>Tasks and experiences: </a:t>
            </a:r>
            <a:r>
              <a:rPr lang="en-US" altLang="en-US" sz="3200" dirty="0">
                <a:latin charset="0" typeface="Times New Roman"/>
                <a:ea charset="0" typeface="Times New Roman"/>
              </a:rPr>
              <a:t>weaning</a:t>
            </a:r>
          </a:p>
          <a:p>
            <a:pPr lvl="1">
              <a:buFont charset="0" typeface="Arial"/>
              <a:buChar char="–"/>
            </a:pPr>
            <a:r>
              <a:rPr lang="en-US" altLang="en-US" sz="3200" dirty="0" b="1">
                <a:latin charset="0" typeface="Times New Roman"/>
                <a:ea charset="0" typeface="Times New Roman"/>
              </a:rPr>
              <a:t>Adult personality characteristics:</a:t>
            </a:r>
          </a:p>
          <a:p>
            <a:pPr>
              <a:buNone/>
            </a:pPr>
            <a:r>
              <a:rPr lang="en-US" altLang="en-US" sz="3200" dirty="0">
                <a:latin charset="0" typeface="Times New Roman"/>
                <a:ea charset="0" typeface="Times New Roman"/>
              </a:rPr>
              <a:t>  dependency,optimism,hostility,passivity,oral  pleasures- eating, smoking, chewing objects etc</a:t>
            </a:r>
          </a:p>
        </p:txBody>
      </p:sp>
      <p:sp>
        <p:nvSpPr>
          <p:cNvPr id="60420"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275-587298610EC3}">
              <a:rPr lang="en-US" altLang="en-US" sz="900" dirty="0"/>
              <a:t>10/16/19</a:t>
            </a:fld>
          </a:p>
        </p:txBody>
      </p:sp>
      <p:sp>
        <p:nvSpPr>
          <p:cNvPr id="60421"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275-587298610EC3}">
              <a:rPr lang="en-US" altLang="en-US" sz="900" dirty="0"/>
              <a:t>44</a:t>
            </a:fld>
          </a:p>
        </p:txBody>
      </p:sp>
    </p:spTree>
  </p:cSl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61440" name=""/>
        <p:cNvGrpSpPr>
          <a:grpSpLocks/>
        </p:cNvGrpSpPr>
        <p:nvPr/>
      </p:nvGrpSpPr>
      <p:grpSpPr>
        <a:xfrm/>
      </p:grpSpPr>
      <p:sp>
        <p:nvSpPr>
          <p:cNvPr id="61442" name=""/>
          <p:cNvSpPr>
            <a:spLocks noGrp="1" noChangeAspect="0"/>
          </p:cNvSpPr>
          <p:nvPr>
            <p:ph type="title" sz="full" idx="4294967295"/>
          </p:nvPr>
        </p:nvSpPr>
        <p:spPr>
          <a:xfrm rot="0">
            <a:off x="0" y="0"/>
            <a:ext cx="8686800" cy="533400"/>
          </a:xfrm>
          <a:ln/>
        </p:spPr>
        <p:txBody>
          <a:bodyPr wrap="square" lIns="91440" rIns="91440" tIns="45720" bIns="45720" anchor="ctr"/>
          <a:lstStyle/>
          <a:p>
            <a:pPr/>
            <a:r>
              <a:rPr lang="en-US" altLang="en-US" sz="3200" dirty="0"/>
              <a:t>      </a:t>
            </a:r>
            <a:r>
              <a:rPr lang="en-US" altLang="en-US" sz="3200" dirty="0">
                <a:solidFill>
                  <a:srgbClr val="ff0000"/>
                </a:solidFill>
                <a:latin charset="0" typeface="Times New Roman"/>
                <a:ea charset="0" typeface="Times New Roman"/>
              </a:rPr>
              <a:t>2. Anal stage-(1 to 3years)</a:t>
            </a:r>
          </a:p>
        </p:txBody>
      </p:sp>
      <p:sp>
        <p:nvSpPr>
          <p:cNvPr id="61443" name=""/>
          <p:cNvSpPr>
            <a:spLocks noGrp="1" noChangeAspect="0"/>
          </p:cNvSpPr>
          <p:nvPr>
            <p:ph type="obj" sz="full" idx="4294967295"/>
          </p:nvPr>
        </p:nvSpPr>
        <p:spPr>
          <a:xfrm rot="0">
            <a:off x="0" y="533400"/>
            <a:ext cx="9144000" cy="5592763"/>
          </a:xfrm>
          <a:ln/>
        </p:spPr>
        <p:txBody>
          <a:bodyPr wrap="square" lIns="91440" rIns="91440" tIns="45720" bIns="45720" anchor="t" anchorCtr="false"/>
          <a:lstStyle/>
          <a:p>
            <a:pPr lvl="1"/>
            <a:r>
              <a:rPr lang="en-US" altLang="en-US" sz="3600" dirty="0" b="1">
                <a:latin charset="0" typeface="Times New Roman"/>
                <a:ea charset="0" typeface="Times New Roman"/>
              </a:rPr>
              <a:t>Focus zone</a:t>
            </a:r>
            <a:r>
              <a:rPr lang="en-US" altLang="en-US" sz="3600" dirty="0">
                <a:latin charset="0" typeface="Times New Roman"/>
                <a:ea charset="0" typeface="Times New Roman"/>
              </a:rPr>
              <a:t>-anus and perineal region .</a:t>
            </a:r>
          </a:p>
          <a:p>
            <a:pPr lvl="1"/>
            <a:r>
              <a:rPr lang="en-US" altLang="en-US" sz="3600" dirty="0" b="1">
                <a:latin charset="0" typeface="Times New Roman"/>
                <a:ea charset="0" typeface="Times New Roman"/>
              </a:rPr>
              <a:t>Most pleasurable activity</a:t>
            </a:r>
            <a:r>
              <a:rPr lang="en-US" altLang="en-US" sz="3600" dirty="0">
                <a:latin charset="0" typeface="Times New Roman"/>
                <a:ea charset="0" typeface="Times New Roman"/>
              </a:rPr>
              <a:t>- retaining and expelling feces</a:t>
            </a:r>
          </a:p>
          <a:p>
            <a:pPr lvl="1"/>
            <a:r>
              <a:rPr lang="en-US" altLang="en-US" sz="3600" dirty="0" b="1">
                <a:latin charset="0" typeface="Times New Roman"/>
                <a:ea charset="0" typeface="Times New Roman"/>
              </a:rPr>
              <a:t>Tasks and experiences: </a:t>
            </a:r>
            <a:r>
              <a:rPr lang="en-US" altLang="en-US" sz="3600" dirty="0">
                <a:latin charset="0" typeface="Times New Roman"/>
                <a:ea charset="0" typeface="Times New Roman"/>
              </a:rPr>
              <a:t>toileting</a:t>
            </a:r>
          </a:p>
          <a:p>
            <a:pPr lvl="1"/>
            <a:r>
              <a:rPr lang="en-US" altLang="en-US" sz="3600" dirty="0" b="1">
                <a:latin charset="0" typeface="Times New Roman"/>
                <a:ea charset="0" typeface="Times New Roman"/>
              </a:rPr>
              <a:t>Adult personality characteristics:-</a:t>
            </a:r>
            <a:r>
              <a:rPr lang="en-US" altLang="en-US" sz="3600" dirty="0">
                <a:latin charset="0" typeface="Times New Roman"/>
                <a:ea charset="0" typeface="Times New Roman"/>
              </a:rPr>
              <a:t>orderliness,stubbornness,stinginess,rebelliousness</a:t>
            </a:r>
          </a:p>
        </p:txBody>
      </p:sp>
      <p:sp>
        <p:nvSpPr>
          <p:cNvPr id="61444"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276-587298610EC3}">
              <a:rPr lang="en-US" altLang="en-US" sz="900" dirty="0"/>
              <a:t>10/16/19</a:t>
            </a:fld>
          </a:p>
        </p:txBody>
      </p:sp>
      <p:sp>
        <p:nvSpPr>
          <p:cNvPr id="61445"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276-587298610EC3}">
              <a:rPr lang="en-US" altLang="en-US" sz="900" dirty="0"/>
              <a:t>45</a:t>
            </a:fld>
          </a:p>
        </p:txBody>
      </p:sp>
    </p:spTree>
  </p:cSl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62464" name=""/>
        <p:cNvGrpSpPr>
          <a:grpSpLocks/>
        </p:cNvGrpSpPr>
        <p:nvPr/>
      </p:nvGrpSpPr>
      <p:grpSpPr>
        <a:xfrm/>
      </p:grpSpPr>
      <p:sp>
        <p:nvSpPr>
          <p:cNvPr id="62466"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62467"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lvl="1">
              <a:buNone/>
            </a:pPr>
            <a:r>
              <a:rPr lang="en-US" altLang="en-US" sz="3600" dirty="0" b="1">
                <a:solidFill>
                  <a:srgbClr val="ff0000"/>
                </a:solidFill>
                <a:latin charset="0" typeface="Times New Roman"/>
                <a:ea charset="0" typeface="Times New Roman"/>
              </a:rPr>
              <a:t>3. Phallic stage (3 to 5-6 years)</a:t>
            </a:r>
          </a:p>
          <a:p>
            <a:pPr lvl="1"/>
            <a:r>
              <a:rPr lang="en-US" altLang="en-US" sz="3600" dirty="0" b="1">
                <a:latin charset="0" typeface="Times New Roman"/>
                <a:ea charset="0" typeface="Times New Roman"/>
              </a:rPr>
              <a:t>Focus zone-</a:t>
            </a:r>
            <a:r>
              <a:rPr lang="en-US" altLang="en-US" sz="3600" dirty="0">
                <a:latin charset="0" typeface="Times New Roman"/>
                <a:ea charset="0" typeface="Times New Roman"/>
              </a:rPr>
              <a:t>genitals</a:t>
            </a:r>
          </a:p>
          <a:p>
            <a:pPr lvl="1"/>
            <a:r>
              <a:rPr lang="en-US" altLang="en-US" sz="3600" dirty="0" b="1">
                <a:latin charset="0" typeface="Times New Roman"/>
                <a:ea charset="0" typeface="Times New Roman"/>
              </a:rPr>
              <a:t>Most pleasurable activity-</a:t>
            </a:r>
            <a:r>
              <a:rPr lang="en-US" altLang="en-US" sz="3600" dirty="0">
                <a:latin charset="0" typeface="Times New Roman"/>
                <a:ea charset="0" typeface="Times New Roman"/>
              </a:rPr>
              <a:t>stimulation/playing with genitals</a:t>
            </a:r>
          </a:p>
          <a:p>
            <a:pPr lvl="1"/>
            <a:r>
              <a:rPr lang="en-US" altLang="en-US" sz="3600" dirty="0" b="1">
                <a:latin charset="0" typeface="Times New Roman"/>
                <a:ea charset="0" typeface="Times New Roman"/>
              </a:rPr>
              <a:t>Tasks and experiences: </a:t>
            </a:r>
            <a:r>
              <a:rPr lang="en-US" altLang="en-US" sz="3600" dirty="0">
                <a:latin charset="0" typeface="Times New Roman"/>
                <a:ea charset="0" typeface="Times New Roman"/>
              </a:rPr>
              <a:t>resolving oedipal conflicts, identifying with adult role models</a:t>
            </a:r>
          </a:p>
        </p:txBody>
      </p:sp>
      <p:sp>
        <p:nvSpPr>
          <p:cNvPr id="62468"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392-587298610EC3}">
              <a:rPr lang="en-US" altLang="en-US" sz="900" dirty="0">
                <a:solidFill>
                  <a:srgbClr val="898989"/>
                </a:solidFill>
              </a:rPr>
              <a:t>10/16/19</a:t>
            </a:fld>
          </a:p>
        </p:txBody>
      </p:sp>
      <p:sp>
        <p:nvSpPr>
          <p:cNvPr id="62469"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392-587298610EC3}">
              <a:rPr lang="en-US" altLang="en-US" sz="900" dirty="0">
                <a:solidFill>
                  <a:srgbClr val="898989"/>
                </a:solidFill>
              </a:rPr>
              <a:t>46</a:t>
            </a:fld>
          </a:p>
        </p:txBody>
      </p:sp>
    </p:spTree>
  </p:cSl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63488" name=""/>
        <p:cNvGrpSpPr>
          <a:grpSpLocks/>
        </p:cNvGrpSpPr>
        <p:nvPr/>
      </p:nvGrpSpPr>
      <p:grpSpPr>
        <a:xfrm/>
      </p:grpSpPr>
      <p:sp>
        <p:nvSpPr>
          <p:cNvPr id="63490" name=""/>
          <p:cNvSpPr>
            <a:spLocks noGrp="1" noChangeAspect="0"/>
          </p:cNvSpPr>
          <p:nvPr>
            <p:ph type="title" sz="full" idx="4294967295"/>
          </p:nvPr>
        </p:nvSpPr>
        <p:spPr>
          <a:xfrm rot="0">
            <a:off x="457200" y="0"/>
            <a:ext cx="8229600" cy="381000"/>
          </a:xfrm>
          <a:ln/>
        </p:spPr>
        <p:txBody>
          <a:bodyPr wrap="square" lIns="91440" rIns="91440" tIns="45720" bIns="45720" anchor="ctr"/>
          <a:lstStyle/>
          <a:p>
            <a:pPr/>
            <a:endParaRPr lang="en-US" altLang="en-US" sz="3000" dirty="0"/>
          </a:p>
        </p:txBody>
      </p:sp>
      <p:sp>
        <p:nvSpPr>
          <p:cNvPr id="63491" name=""/>
          <p:cNvSpPr>
            <a:spLocks noGrp="1" noChangeAspect="0"/>
          </p:cNvSpPr>
          <p:nvPr>
            <p:ph type="obj" sz="full" idx="4294967295"/>
          </p:nvPr>
        </p:nvSpPr>
        <p:spPr>
          <a:xfrm rot="0">
            <a:off x="457200" y="457200"/>
            <a:ext cx="8229600" cy="6248400"/>
          </a:xfrm>
          <a:ln/>
        </p:spPr>
        <p:txBody>
          <a:bodyPr wrap="square" lIns="91440" rIns="91440" tIns="45720" bIns="45720" anchor="t" anchorCtr="false"/>
          <a:lstStyle/>
          <a:p>
            <a:pPr/>
            <a:r>
              <a:rPr lang="en-US" altLang="en-US" sz="3600" dirty="0" b="1">
                <a:latin charset="0" typeface="Times New Roman"/>
                <a:ea charset="0" typeface="Times New Roman"/>
              </a:rPr>
              <a:t>Adult personality characteristics</a:t>
            </a:r>
            <a:r>
              <a:rPr lang="en-US" altLang="en-US" sz="3600" dirty="0">
                <a:latin charset="0" typeface="Times New Roman"/>
                <a:ea charset="0" typeface="Times New Roman"/>
              </a:rPr>
              <a:t>:-promisquity,chastity,vanity,difficulty wit closeness etc</a:t>
            </a:r>
          </a:p>
        </p:txBody>
      </p:sp>
      <p:sp>
        <p:nvSpPr>
          <p:cNvPr id="63492"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277-587298610EC3}">
              <a:rPr lang="en-US" altLang="en-US" sz="900" dirty="0"/>
              <a:t>10/16/19</a:t>
            </a:fld>
          </a:p>
        </p:txBody>
      </p:sp>
      <p:sp>
        <p:nvSpPr>
          <p:cNvPr id="63493"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277-587298610EC3}">
              <a:rPr lang="en-US" altLang="en-US" sz="900" dirty="0"/>
              <a:t>47</a:t>
            </a:fld>
          </a:p>
        </p:txBody>
      </p:sp>
    </p:spTree>
  </p:cSl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64512" name=""/>
        <p:cNvGrpSpPr>
          <a:grpSpLocks/>
        </p:cNvGrpSpPr>
        <p:nvPr/>
      </p:nvGrpSpPr>
      <p:grpSpPr>
        <a:xfrm/>
      </p:grpSpPr>
      <p:sp>
        <p:nvSpPr>
          <p:cNvPr id="64514"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64515"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r>
              <a:rPr lang="en-US" altLang="en-US" sz="3600" dirty="0">
                <a:latin charset="0" typeface="Times New Roman"/>
                <a:ea charset="0" typeface="Times New Roman"/>
              </a:rPr>
              <a:t>Boys-Develop </a:t>
            </a:r>
            <a:r>
              <a:rPr lang="en-US" altLang="en-US" sz="3600" dirty="0" b="1">
                <a:latin charset="0" typeface="Times New Roman"/>
                <a:ea charset="0" typeface="Times New Roman"/>
              </a:rPr>
              <a:t>Oedipus complex </a:t>
            </a:r>
            <a:r>
              <a:rPr lang="en-US" altLang="en-US" sz="3600" dirty="0">
                <a:latin charset="0" typeface="Times New Roman"/>
                <a:ea charset="0" typeface="Times New Roman"/>
              </a:rPr>
              <a:t>(aggressive behaviors towards father and love for mother)</a:t>
            </a:r>
          </a:p>
          <a:p>
            <a:pPr/>
            <a:r>
              <a:rPr lang="en-US" altLang="en-US" sz="3600" dirty="0">
                <a:latin charset="0" typeface="Times New Roman"/>
                <a:ea charset="0" typeface="Times New Roman"/>
              </a:rPr>
              <a:t>Girls- Develop </a:t>
            </a:r>
            <a:r>
              <a:rPr lang="en-US" altLang="en-US" sz="3600" dirty="0" b="1">
                <a:latin charset="0" typeface="Times New Roman"/>
                <a:ea charset="0" typeface="Times New Roman"/>
              </a:rPr>
              <a:t>Electra complex</a:t>
            </a:r>
            <a:r>
              <a:rPr lang="en-US" altLang="en-US" sz="3600" dirty="0">
                <a:latin charset="0" typeface="Times New Roman"/>
                <a:ea charset="0" typeface="Times New Roman"/>
              </a:rPr>
              <a:t>(hates mother and loves father)</a:t>
            </a:r>
          </a:p>
          <a:p>
            <a:pPr/>
            <a:r>
              <a:rPr lang="en-US" altLang="en-US" sz="3600" dirty="0">
                <a:latin charset="0" typeface="Times New Roman"/>
                <a:ea charset="0" typeface="Times New Roman"/>
              </a:rPr>
              <a:t>These complexes resolve when boys and girls identify themselves with their fathers and mothers respectively.</a:t>
            </a:r>
          </a:p>
        </p:txBody>
      </p:sp>
      <p:sp>
        <p:nvSpPr>
          <p:cNvPr id="6451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393-587298610EC3}">
              <a:rPr lang="en-US" altLang="en-US" sz="900" dirty="0">
                <a:solidFill>
                  <a:srgbClr val="898989"/>
                </a:solidFill>
              </a:rPr>
              <a:t>10/16/19</a:t>
            </a:fld>
          </a:p>
        </p:txBody>
      </p:sp>
      <p:sp>
        <p:nvSpPr>
          <p:cNvPr id="6451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393-587298610EC3}">
              <a:rPr lang="en-US" altLang="en-US" sz="900" dirty="0">
                <a:solidFill>
                  <a:srgbClr val="898989"/>
                </a:solidFill>
              </a:rPr>
              <a:t>48</a:t>
            </a:fld>
          </a:p>
        </p:txBody>
      </p:sp>
    </p:spTree>
  </p:cSl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65536" name=""/>
        <p:cNvGrpSpPr>
          <a:grpSpLocks/>
        </p:cNvGrpSpPr>
        <p:nvPr/>
      </p:nvGrpSpPr>
      <p:grpSpPr>
        <a:xfrm/>
      </p:grpSpPr>
      <p:sp>
        <p:nvSpPr>
          <p:cNvPr id="65538" name=""/>
          <p:cNvSpPr>
            <a:spLocks noGrp="1" noChangeAspect="0"/>
          </p:cNvSpPr>
          <p:nvPr>
            <p:ph type="title" sz="full" idx="4294967295"/>
          </p:nvPr>
        </p:nvSpPr>
        <p:spPr>
          <a:xfrm rot="0">
            <a:off x="457200" y="0"/>
            <a:ext cx="8229600" cy="381000"/>
          </a:xfrm>
          <a:ln/>
        </p:spPr>
        <p:txBody>
          <a:bodyPr wrap="square" lIns="91440" rIns="91440" tIns="45720" bIns="45720" anchor="ctr"/>
          <a:lstStyle/>
          <a:p>
            <a:pPr/>
            <a:r>
              <a:rPr lang="en-US" altLang="en-US" sz="3600" dirty="0">
                <a:solidFill>
                  <a:srgbClr val="ff0000"/>
                </a:solidFill>
                <a:latin charset="0" typeface="Times New Roman"/>
                <a:ea charset="0" typeface="Times New Roman"/>
              </a:rPr>
              <a:t>4. Latency stage (5-6 to 12 years)</a:t>
            </a:r>
          </a:p>
        </p:txBody>
      </p:sp>
      <p:sp>
        <p:nvSpPr>
          <p:cNvPr id="65539" name=""/>
          <p:cNvSpPr>
            <a:spLocks noGrp="1" noChangeAspect="0"/>
          </p:cNvSpPr>
          <p:nvPr>
            <p:ph type="obj" sz="full" idx="4294967295"/>
          </p:nvPr>
        </p:nvSpPr>
        <p:spPr>
          <a:xfrm rot="0">
            <a:off x="0" y="381000"/>
            <a:ext cx="8991600" cy="6248400"/>
          </a:xfrm>
          <a:ln/>
        </p:spPr>
        <p:txBody>
          <a:bodyPr wrap="square" lIns="91440" rIns="91440" tIns="45720" bIns="45720" anchor="t" anchorCtr="false"/>
          <a:lstStyle/>
          <a:p>
            <a:pPr lvl="1">
              <a:buFont charset="0" typeface="Arial"/>
              <a:buChar char="–"/>
            </a:pPr>
            <a:r>
              <a:rPr lang="en-US" altLang="en-US" sz="3600" dirty="0" b="1">
                <a:latin charset="0" typeface="Times New Roman"/>
                <a:ea charset="0" typeface="Times New Roman"/>
              </a:rPr>
              <a:t>Focus zone</a:t>
            </a:r>
            <a:r>
              <a:rPr lang="en-US" altLang="en-US" sz="3600" dirty="0">
                <a:latin charset="0" typeface="Times New Roman"/>
                <a:ea charset="0" typeface="Times New Roman"/>
              </a:rPr>
              <a:t>-none.</a:t>
            </a:r>
          </a:p>
          <a:p>
            <a:pPr lvl="1">
              <a:buFont charset="0" typeface="Arial"/>
              <a:buChar char="–"/>
            </a:pPr>
            <a:r>
              <a:rPr lang="en-US" altLang="en-US" sz="3600" dirty="0" b="1">
                <a:latin charset="0" typeface="Times New Roman"/>
                <a:ea charset="0" typeface="Times New Roman"/>
              </a:rPr>
              <a:t>Most pleasurable activity</a:t>
            </a:r>
            <a:r>
              <a:rPr lang="en-US" altLang="en-US" sz="3600" dirty="0">
                <a:latin charset="0" typeface="Times New Roman"/>
                <a:ea charset="0" typeface="Times New Roman"/>
              </a:rPr>
              <a:t>- none due to sexual repression.</a:t>
            </a:r>
          </a:p>
          <a:p>
            <a:pPr lvl="1">
              <a:buFont charset="0" typeface="Arial"/>
              <a:buChar char="–"/>
            </a:pPr>
            <a:r>
              <a:rPr lang="en-US" altLang="en-US" sz="3600" dirty="0" b="1">
                <a:latin charset="0" typeface="Times New Roman"/>
                <a:ea charset="0" typeface="Times New Roman"/>
              </a:rPr>
              <a:t>Tasks and experiences: </a:t>
            </a:r>
            <a:r>
              <a:rPr lang="en-US" altLang="en-US" sz="3600" dirty="0">
                <a:latin charset="0" typeface="Times New Roman"/>
                <a:ea charset="0" typeface="Times New Roman"/>
              </a:rPr>
              <a:t>developing social skills</a:t>
            </a:r>
          </a:p>
          <a:p>
            <a:pPr lvl="1">
              <a:buFont charset="0" typeface="Arial"/>
              <a:buChar char="–"/>
            </a:pPr>
            <a:r>
              <a:rPr lang="en-US" altLang="en-US" sz="3600" dirty="0" b="1">
                <a:latin charset="0" typeface="Times New Roman"/>
                <a:ea charset="0" typeface="Times New Roman"/>
              </a:rPr>
              <a:t>Adult personality characteristics-</a:t>
            </a:r>
            <a:r>
              <a:rPr lang="en-US" altLang="en-US" sz="3600" dirty="0">
                <a:latin charset="0" typeface="Times New Roman"/>
                <a:ea charset="0" typeface="Times New Roman"/>
              </a:rPr>
              <a:t>none</a:t>
            </a:r>
          </a:p>
        </p:txBody>
      </p:sp>
      <p:sp>
        <p:nvSpPr>
          <p:cNvPr id="65540"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278-587298610EC3}">
              <a:rPr lang="en-US" altLang="en-US" sz="900" dirty="0"/>
              <a:t>10/16/19</a:t>
            </a:fld>
          </a:p>
        </p:txBody>
      </p:sp>
      <p:sp>
        <p:nvSpPr>
          <p:cNvPr id="65541"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278-587298610EC3}">
              <a:rPr lang="en-US" altLang="en-US" sz="900" dirty="0"/>
              <a:t>49</a:t>
            </a:fld>
          </a:p>
        </p:txBody>
      </p:sp>
    </p:spTree>
  </p:cSl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66560" name=""/>
        <p:cNvGrpSpPr>
          <a:grpSpLocks/>
        </p:cNvGrpSpPr>
        <p:nvPr/>
      </p:nvGrpSpPr>
      <p:grpSpPr>
        <a:xfrm/>
      </p:grpSpPr>
      <p:sp>
        <p:nvSpPr>
          <p:cNvPr id="66562"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66563"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lvl="1">
              <a:buNone/>
            </a:pPr>
            <a:r>
              <a:rPr lang="en-US" altLang="en-US" sz="3600" dirty="0" b="1">
                <a:solidFill>
                  <a:srgbClr val="ff0000"/>
                </a:solidFill>
                <a:latin charset="0" typeface="Times New Roman"/>
                <a:ea charset="0" typeface="Times New Roman"/>
              </a:rPr>
              <a:t>5.Genital stage (12 years and above)</a:t>
            </a:r>
          </a:p>
          <a:p>
            <a:pPr lvl="1">
              <a:buFont charset="0" typeface="Arial"/>
              <a:buChar char="–"/>
            </a:pPr>
            <a:r>
              <a:rPr lang="en-US" altLang="en-US" sz="3600" dirty="0" b="1">
                <a:latin charset="0" typeface="Times New Roman"/>
                <a:ea charset="0" typeface="Times New Roman"/>
              </a:rPr>
              <a:t>Focus zone</a:t>
            </a:r>
            <a:r>
              <a:rPr lang="en-US" altLang="en-US" sz="3600" dirty="0">
                <a:latin charset="0" typeface="Times New Roman"/>
                <a:ea charset="0" typeface="Times New Roman"/>
              </a:rPr>
              <a:t>-genitals</a:t>
            </a:r>
          </a:p>
          <a:p>
            <a:pPr lvl="1">
              <a:buFont charset="0" typeface="Arial"/>
              <a:buChar char="–"/>
            </a:pPr>
            <a:r>
              <a:rPr lang="en-US" altLang="en-US" sz="3600" dirty="0" b="1">
                <a:latin charset="0" typeface="Times New Roman"/>
                <a:ea charset="0" typeface="Times New Roman"/>
              </a:rPr>
              <a:t>Most pleasurable activity</a:t>
            </a:r>
            <a:r>
              <a:rPr lang="en-US" altLang="en-US" sz="3600" dirty="0">
                <a:latin charset="0" typeface="Times New Roman"/>
                <a:ea charset="0" typeface="Times New Roman"/>
              </a:rPr>
              <a:t>- sexual intimacy and intercourse.</a:t>
            </a:r>
          </a:p>
          <a:p>
            <a:pPr lvl="1">
              <a:buFont charset="0" typeface="Arial"/>
              <a:buChar char="–"/>
            </a:pPr>
            <a:r>
              <a:rPr lang="en-US" altLang="en-US" sz="3600" dirty="0" b="1">
                <a:latin charset="0" typeface="Times New Roman"/>
                <a:ea charset="0" typeface="Times New Roman"/>
              </a:rPr>
              <a:t>Tasks and experiences: </a:t>
            </a:r>
            <a:r>
              <a:rPr lang="en-US" altLang="en-US" sz="3600" dirty="0">
                <a:latin charset="0" typeface="Times New Roman"/>
                <a:ea charset="0" typeface="Times New Roman"/>
              </a:rPr>
              <a:t>experiencing intimate relationships</a:t>
            </a:r>
          </a:p>
          <a:p>
            <a:pPr lvl="1">
              <a:buFont charset="0" typeface="Arial"/>
              <a:buChar char="–"/>
            </a:pPr>
            <a:r>
              <a:rPr lang="en-US" altLang="en-US" sz="3600" dirty="0" b="1">
                <a:latin charset="0" typeface="Times New Roman"/>
                <a:ea charset="0" typeface="Times New Roman"/>
              </a:rPr>
              <a:t>Adult personality characteristics-</a:t>
            </a:r>
            <a:r>
              <a:rPr lang="en-US" altLang="en-US" sz="3600" dirty="0">
                <a:latin charset="0" typeface="Times New Roman"/>
                <a:ea charset="0" typeface="Times New Roman"/>
              </a:rPr>
              <a:t>none</a:t>
            </a:r>
          </a:p>
        </p:txBody>
      </p:sp>
      <p:sp>
        <p:nvSpPr>
          <p:cNvPr id="66564"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394-587298610EC3}">
              <a:rPr lang="en-US" altLang="en-US" sz="900" dirty="0">
                <a:solidFill>
                  <a:srgbClr val="898989"/>
                </a:solidFill>
              </a:rPr>
              <a:t>10/16/19</a:t>
            </a:fld>
          </a:p>
        </p:txBody>
      </p:sp>
      <p:sp>
        <p:nvSpPr>
          <p:cNvPr id="66565"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394-587298610EC3}">
              <a:rPr lang="en-US" altLang="en-US" sz="900" dirty="0">
                <a:solidFill>
                  <a:srgbClr val="898989"/>
                </a:solidFill>
              </a:rPr>
              <a:t>50</a:t>
            </a:fld>
          </a:p>
        </p:txBody>
      </p:sp>
    </p:spTree>
  </p:cSl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1504" name=""/>
        <p:cNvGrpSpPr>
          <a:grpSpLocks/>
        </p:cNvGrpSpPr>
        <p:nvPr/>
      </p:nvGrpSpPr>
      <p:grpSpPr>
        <a:xfrm/>
      </p:grpSpPr>
      <p:sp>
        <p:nvSpPr>
          <p:cNvPr id="21506" name=""/>
          <p:cNvSpPr txBox="1">
            <a:spLocks noGrp="1" noChangeAspect="0"/>
          </p:cNvSpPr>
          <p:nvPr/>
        </p:nvSpPr>
        <p:spPr>
          <a:xfrm>
            <a:off x="6356350" y="5961063"/>
            <a:ext cx="1149350" cy="279400"/>
          </a:xfrm>
          <a:prstGeom prst="rect">
            <a:avLst/>
          </a:prstGeom>
          <a:noFill/>
          <a:ln>
            <a:noFill/>
          </a:ln>
        </p:spPr>
        <p:txBody>
          <a:bodyPr anchor="ctr"/>
          <a:lstStyle/>
          <a:p>
            <a:pPr algn="r"/>
            <a:fld type="datetime1" id="{12FF1C42-D199-2026-1421-587298610EC3}">
              <a:rPr lang="en-US" altLang="en-US" sz="1000" dirty="0">
                <a:latin charset="0" typeface="Garamond"/>
              </a:rPr>
              <a:t>10/16/19</a:t>
            </a:fld>
          </a:p>
        </p:txBody>
      </p:sp>
      <p:sp>
        <p:nvSpPr>
          <p:cNvPr id="21507" name=""/>
          <p:cNvSpPr txBox="1">
            <a:spLocks noGrp="1" noChangeAspect="0"/>
          </p:cNvSpPr>
          <p:nvPr/>
        </p:nvSpPr>
        <p:spPr>
          <a:xfrm>
            <a:off x="7580313" y="5961063"/>
            <a:ext cx="395287" cy="279400"/>
          </a:xfrm>
          <a:prstGeom prst="rect">
            <a:avLst/>
          </a:prstGeom>
          <a:noFill/>
          <a:ln>
            <a:noFill/>
          </a:ln>
        </p:spPr>
        <p:txBody>
          <a:bodyPr anchor="ctr"/>
          <a:lstStyle/>
          <a:p>
            <a:pPr algn="r"/>
            <a:fld type="slidenum" id="{12FF1C42-D199-2027-1421-587298610EC3}">
              <a:rPr lang="en-US" altLang="en-US" sz="1000" dirty="0">
                <a:latin charset="0" typeface="Garamond"/>
              </a:rPr>
              <a:t>6</a:t>
            </a:fld>
          </a:p>
        </p:txBody>
      </p:sp>
      <p:sp>
        <p:nvSpPr>
          <p:cNvPr id="21508" name=""/>
          <p:cNvSpPr>
            <a:spLocks/>
          </p:cNvSpPr>
          <p:nvPr/>
        </p:nvSpPr>
        <p:spPr>
          <a:xfrm>
            <a:off x="609600" y="838200"/>
            <a:ext cx="7772400" cy="3786188"/>
          </a:xfrm>
          <a:prstGeom prst="rect">
            <a:avLst/>
          </a:prstGeom>
          <a:noFill/>
          <a:ln>
            <a:noFill/>
          </a:ln>
        </p:spPr>
        <p:txBody>
          <a:bodyPr>
            <a:spAutoFit/>
          </a:bodyPr>
          <a:lstStyle/>
          <a:p>
            <a:pPr/>
            <a:r>
              <a:rPr lang="en-US" altLang="en-US" sz="2400" dirty="0">
                <a:solidFill>
                  <a:srgbClr val="7030a0"/>
                </a:solidFill>
              </a:rPr>
              <a:t>Cerebrum</a:t>
            </a:r>
            <a:r>
              <a:rPr lang="en-US" altLang="en-US" sz="2400" dirty="0"/>
              <a:t>: </a:t>
            </a:r>
          </a:p>
          <a:p>
            <a:pPr/>
            <a:r>
              <a:rPr lang="en-US" altLang="en-US" sz="2400" dirty="0"/>
              <a:t>-is the largest part of the brain and is composed of right and left hemispheres. It performs higher functions like interpreting touch, vision and hearing, as well as speech, reasoning, emotions, learning, and fine control of movement.</a:t>
            </a:r>
          </a:p>
          <a:p>
            <a:pPr/>
            <a:r>
              <a:rPr lang="en-US" altLang="en-US" sz="2400" dirty="0">
                <a:solidFill>
                  <a:srgbClr val="7030a0"/>
                </a:solidFill>
              </a:rPr>
              <a:t>Cerebellum</a:t>
            </a:r>
            <a:r>
              <a:rPr lang="en-US" altLang="en-US" sz="2400" dirty="0"/>
              <a:t>:</a:t>
            </a:r>
          </a:p>
          <a:p>
            <a:pPr/>
            <a:r>
              <a:rPr lang="en-US" altLang="en-US" sz="2400" dirty="0"/>
              <a:t>- is located under the cerebrum. Its function is to coordinate muscle movements, maintain posture, and balance</a:t>
            </a:r>
            <a:r>
              <a:rPr lang="en-US" altLang="en-US" dirty="0"/>
              <a:t>.</a:t>
            </a:r>
          </a:p>
        </p:txBody>
      </p:sp>
    </p:spTree>
  </p:cSld>
  <p:timing/>
</p:sld>
</file>

<file path=ppt/slides/slide5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67584" name=""/>
        <p:cNvGrpSpPr>
          <a:grpSpLocks/>
        </p:cNvGrpSpPr>
        <p:nvPr/>
      </p:nvGrpSpPr>
      <p:grpSpPr>
        <a:xfrm/>
      </p:grpSpPr>
      <p:sp>
        <p:nvSpPr>
          <p:cNvPr id="67586" name=""/>
          <p:cNvSpPr>
            <a:spLocks noGrp="1" noChangeAspect="0"/>
          </p:cNvSpPr>
          <p:nvPr>
            <p:ph type="title" sz="full" idx="4294967295"/>
          </p:nvPr>
        </p:nvSpPr>
        <p:spPr>
          <a:xfrm rot="0">
            <a:off x="457200" y="0"/>
            <a:ext cx="8229600" cy="762000"/>
          </a:xfrm>
          <a:ln/>
        </p:spPr>
        <p:txBody>
          <a:bodyPr wrap="square" lIns="91440" rIns="91440" tIns="45720" bIns="45720" anchor="ctr"/>
          <a:lstStyle/>
          <a:p>
            <a:pPr/>
            <a:r>
              <a:rPr lang="en-US" altLang="en-US" sz="3200" dirty="0" b="1" u="sng">
                <a:solidFill>
                  <a:srgbClr val="ff0000"/>
                </a:solidFill>
                <a:latin charset="0" typeface="Agency FB"/>
              </a:rPr>
              <a:t>ERICKSON’S PSYCHOSOCIAL STAGES</a:t>
            </a:r>
          </a:p>
        </p:txBody>
      </p:sp>
      <p:sp>
        <p:nvSpPr>
          <p:cNvPr id="67587" name=""/>
          <p:cNvSpPr>
            <a:spLocks noGrp="1" noChangeAspect="0"/>
          </p:cNvSpPr>
          <p:nvPr>
            <p:ph type="obj" sz="full" idx="4294967295"/>
          </p:nvPr>
        </p:nvSpPr>
        <p:spPr>
          <a:xfrm rot="0">
            <a:off x="0" y="762000"/>
            <a:ext cx="9144000" cy="6096000"/>
          </a:xfrm>
          <a:ln/>
        </p:spPr>
        <p:txBody>
          <a:bodyPr wrap="square" lIns="91440" rIns="91440" tIns="45720" bIns="45720" anchor="t" anchorCtr="false"/>
          <a:lstStyle/>
          <a:p>
            <a:pPr>
              <a:lnSpc>
                <a:spcPct val="150000"/>
              </a:lnSpc>
            </a:pPr>
            <a:r>
              <a:rPr lang="en-US" altLang="en-US" sz="3200" dirty="0">
                <a:latin charset="0" typeface="Times New Roman"/>
                <a:ea charset="0" typeface="Times New Roman"/>
              </a:rPr>
              <a:t>He believed that human personality is determined by childhood and adulthood experiences</a:t>
            </a:r>
          </a:p>
          <a:p>
            <a:pPr>
              <a:lnSpc>
                <a:spcPct val="150000"/>
              </a:lnSpc>
            </a:pPr>
            <a:r>
              <a:rPr lang="en-US" altLang="en-US" sz="3200" dirty="0">
                <a:latin charset="0" typeface="Times New Roman"/>
                <a:ea charset="0" typeface="Times New Roman"/>
              </a:rPr>
              <a:t>He hypothesized 8 distinct stages each determined by crises(conflicts) which make the turning points of the stage involved.</a:t>
            </a:r>
          </a:p>
          <a:p>
            <a:pPr>
              <a:lnSpc>
                <a:spcPct val="150000"/>
              </a:lnSpc>
            </a:pPr>
            <a:r>
              <a:rPr lang="en-US" altLang="en-US" sz="3200" dirty="0">
                <a:latin charset="0" typeface="Times New Roman"/>
                <a:ea charset="0" typeface="Times New Roman"/>
              </a:rPr>
              <a:t>The stages are passed sequentially from birth to old age.</a:t>
            </a:r>
          </a:p>
        </p:txBody>
      </p:sp>
      <p:sp>
        <p:nvSpPr>
          <p:cNvPr id="67588"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279-587298610EC3}">
              <a:rPr lang="en-US" altLang="en-US" sz="900" dirty="0"/>
              <a:t>10/16/19</a:t>
            </a:fld>
          </a:p>
        </p:txBody>
      </p:sp>
      <p:sp>
        <p:nvSpPr>
          <p:cNvPr id="67589"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279-587298610EC3}">
              <a:rPr lang="en-US" altLang="en-US" sz="900" dirty="0"/>
              <a:t>51</a:t>
            </a:fld>
          </a:p>
        </p:txBody>
      </p:sp>
    </p:spTree>
  </p:cSl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68608" name=""/>
        <p:cNvGrpSpPr>
          <a:grpSpLocks/>
        </p:cNvGrpSpPr>
        <p:nvPr/>
      </p:nvGrpSpPr>
      <p:grpSpPr>
        <a:xfrm/>
      </p:grpSpPr>
      <p:sp>
        <p:nvSpPr>
          <p:cNvPr id="68610" name=""/>
          <p:cNvSpPr>
            <a:spLocks noGrp="1" noChangeAspect="0"/>
          </p:cNvSpPr>
          <p:nvPr>
            <p:ph type="title" sz="full" idx="4294967295"/>
          </p:nvPr>
        </p:nvSpPr>
        <p:spPr>
          <a:xfrm rot="0">
            <a:off x="457200" y="0"/>
            <a:ext cx="8229600" cy="381000"/>
          </a:xfrm>
          <a:ln/>
        </p:spPr>
        <p:txBody>
          <a:bodyPr wrap="square" lIns="91440" rIns="91440" tIns="45720" bIns="45720" anchor="ctr"/>
          <a:lstStyle/>
          <a:p>
            <a:pPr/>
            <a:r>
              <a:rPr lang="en-US" altLang="en-US" sz="6000" dirty="0">
                <a:latin charset="0" typeface="Agency FB"/>
              </a:rPr>
              <a:t>stages</a:t>
            </a:r>
          </a:p>
        </p:txBody>
      </p:sp>
      <p:sp>
        <p:nvSpPr>
          <p:cNvPr id="68611" name=""/>
          <p:cNvSpPr>
            <a:spLocks noGrp="1" noChangeAspect="0"/>
          </p:cNvSpPr>
          <p:nvPr>
            <p:ph type="obj" sz="full" idx="4294967295"/>
          </p:nvPr>
        </p:nvSpPr>
        <p:spPr>
          <a:xfrm rot="0">
            <a:off x="228600" y="533400"/>
            <a:ext cx="8763000" cy="6324600"/>
          </a:xfrm>
          <a:ln/>
        </p:spPr>
        <p:txBody>
          <a:bodyPr wrap="square" lIns="91440" rIns="91440" tIns="45720" bIns="45720" anchor="t" anchorCtr="false"/>
          <a:lstStyle/>
          <a:p>
            <a:pPr>
              <a:lnSpc>
                <a:spcPct val="150000"/>
              </a:lnSpc>
              <a:buNone/>
            </a:pPr>
            <a:r>
              <a:rPr lang="en-US" altLang="en-US" sz="3600" dirty="0" b="1">
                <a:solidFill>
                  <a:srgbClr val="ff0000"/>
                </a:solidFill>
                <a:latin charset="0" typeface="Times New Roman"/>
                <a:ea charset="0" typeface="Times New Roman"/>
              </a:rPr>
              <a:t>1.Infancy (birth to 1yr)</a:t>
            </a:r>
          </a:p>
          <a:p>
            <a:pPr lvl="1">
              <a:lnSpc>
                <a:spcPct val="150000"/>
              </a:lnSpc>
              <a:buFont charset="0" typeface="Arial"/>
              <a:buChar char="–"/>
            </a:pPr>
            <a:r>
              <a:rPr lang="en-US" altLang="en-US" sz="3600" dirty="0" b="1">
                <a:latin charset="0" typeface="Times New Roman"/>
                <a:ea charset="0" typeface="Times New Roman"/>
              </a:rPr>
              <a:t>Psychosocial crisis</a:t>
            </a:r>
            <a:r>
              <a:rPr lang="en-US" altLang="en-US" sz="3600" dirty="0">
                <a:latin charset="0" typeface="Times New Roman"/>
                <a:ea charset="0" typeface="Times New Roman"/>
              </a:rPr>
              <a:t>-Trust vs Mistrust</a:t>
            </a:r>
          </a:p>
          <a:p>
            <a:pPr lvl="1">
              <a:lnSpc>
                <a:spcPct val="150000"/>
              </a:lnSpc>
              <a:buFont charset="0" typeface="Arial"/>
              <a:buChar char="–"/>
            </a:pPr>
            <a:r>
              <a:rPr lang="en-US" altLang="en-US" sz="3600" dirty="0" b="1">
                <a:latin charset="0" typeface="Times New Roman"/>
                <a:ea charset="0" typeface="Times New Roman"/>
              </a:rPr>
              <a:t>Significant quiz</a:t>
            </a:r>
            <a:r>
              <a:rPr lang="en-US" altLang="en-US" sz="3600" dirty="0">
                <a:latin charset="0" typeface="Times New Roman"/>
                <a:ea charset="0" typeface="Times New Roman"/>
              </a:rPr>
              <a:t>-can I count on others?</a:t>
            </a:r>
          </a:p>
          <a:p>
            <a:pPr lvl="1">
              <a:lnSpc>
                <a:spcPct val="150000"/>
              </a:lnSpc>
              <a:buFont charset="0" typeface="Arial"/>
              <a:buChar char="–"/>
            </a:pPr>
            <a:r>
              <a:rPr lang="en-US" altLang="en-US" sz="3600" dirty="0" b="1">
                <a:latin charset="0" typeface="Times New Roman"/>
                <a:ea charset="0" typeface="Times New Roman"/>
              </a:rPr>
              <a:t>Important social relationships</a:t>
            </a:r>
            <a:r>
              <a:rPr lang="en-US" altLang="en-US" sz="3600" dirty="0">
                <a:latin charset="0" typeface="Times New Roman"/>
                <a:ea charset="0" typeface="Times New Roman"/>
              </a:rPr>
              <a:t>-mother</a:t>
            </a:r>
          </a:p>
          <a:p>
            <a:pPr lvl="1">
              <a:lnSpc>
                <a:spcPct val="150000"/>
              </a:lnSpc>
              <a:buFont charset="0" typeface="Arial"/>
              <a:buChar char="–"/>
            </a:pPr>
            <a:r>
              <a:rPr lang="en-US" altLang="en-US" sz="3600" dirty="0" b="1">
                <a:latin charset="0" typeface="Times New Roman"/>
                <a:ea charset="0" typeface="Times New Roman"/>
              </a:rPr>
              <a:t>Ideal outcome</a:t>
            </a:r>
            <a:r>
              <a:rPr lang="en-US" altLang="en-US" sz="3600" dirty="0">
                <a:latin charset="0" typeface="Times New Roman"/>
                <a:ea charset="0" typeface="Times New Roman"/>
              </a:rPr>
              <a:t>-trust and optimism</a:t>
            </a:r>
          </a:p>
        </p:txBody>
      </p:sp>
      <p:sp>
        <p:nvSpPr>
          <p:cNvPr id="68612"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280-587298610EC3}">
              <a:rPr lang="en-US" altLang="en-US" sz="900" dirty="0"/>
              <a:t>10/16/19</a:t>
            </a:fld>
          </a:p>
        </p:txBody>
      </p:sp>
      <p:sp>
        <p:nvSpPr>
          <p:cNvPr id="68613"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280-587298610EC3}">
              <a:rPr lang="en-US" altLang="en-US" sz="900" dirty="0"/>
              <a:t>52</a:t>
            </a:fld>
          </a:p>
        </p:txBody>
      </p:sp>
    </p:spTree>
  </p:cSl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69632" name=""/>
        <p:cNvGrpSpPr>
          <a:grpSpLocks/>
        </p:cNvGrpSpPr>
        <p:nvPr/>
      </p:nvGrpSpPr>
      <p:grpSpPr>
        <a:xfrm/>
      </p:grpSpPr>
      <p:sp>
        <p:nvSpPr>
          <p:cNvPr id="69634"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sz="3200" dirty="0" b="1">
                <a:solidFill>
                  <a:srgbClr val="ff0000"/>
                </a:solidFill>
                <a:latin charset="0" typeface="Times New Roman"/>
                <a:ea charset="0" typeface="Times New Roman"/>
              </a:rPr>
              <a:t/>
            </a:r>
            <a:br/>
            <a:r>
              <a:rPr lang="en-US" altLang="en-US" sz="3200" dirty="0" b="1">
                <a:solidFill>
                  <a:srgbClr val="ff0000"/>
                </a:solidFill>
                <a:latin charset="0" typeface="Times New Roman"/>
                <a:ea charset="0" typeface="Times New Roman"/>
              </a:rPr>
              <a:t>2.Toddlerhood (2-3 yrs)</a:t>
            </a:r>
            <a:r>
              <a:rPr lang="en-US" altLang="en-US" sz="3200" dirty="0" b="1">
                <a:solidFill>
                  <a:srgbClr val="ff0000"/>
                </a:solidFill>
                <a:latin charset="0" typeface="Times New Roman"/>
                <a:ea charset="0" typeface="Times New Roman"/>
              </a:rPr>
              <a:t/>
            </a:r>
            <a:br/>
          </a:p>
        </p:txBody>
      </p:sp>
      <p:sp>
        <p:nvSpPr>
          <p:cNvPr id="69635"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lvl="1">
              <a:lnSpc>
                <a:spcPct val="150000"/>
              </a:lnSpc>
              <a:buFont charset="0" typeface="Arial"/>
              <a:buChar char="–"/>
            </a:pPr>
            <a:r>
              <a:rPr lang="en-US" altLang="en-US" sz="3600" dirty="0" b="1">
                <a:latin charset="0" typeface="Times New Roman"/>
                <a:ea charset="0" typeface="Times New Roman"/>
              </a:rPr>
              <a:t>Psychosocial crisis</a:t>
            </a:r>
            <a:r>
              <a:rPr lang="en-US" altLang="en-US" sz="3600" dirty="0">
                <a:latin charset="0" typeface="Times New Roman"/>
                <a:ea charset="0" typeface="Times New Roman"/>
              </a:rPr>
              <a:t>-Autonomy vs Shame and doubt</a:t>
            </a:r>
          </a:p>
          <a:p>
            <a:pPr lvl="1">
              <a:lnSpc>
                <a:spcPct val="150000"/>
              </a:lnSpc>
              <a:buFont charset="0" typeface="Arial"/>
              <a:buChar char="–"/>
            </a:pPr>
            <a:r>
              <a:rPr lang="en-US" altLang="en-US" sz="3600" dirty="0" b="1">
                <a:latin charset="0" typeface="Times New Roman"/>
                <a:ea charset="0" typeface="Times New Roman"/>
              </a:rPr>
              <a:t>Significant quiz</a:t>
            </a:r>
            <a:r>
              <a:rPr lang="en-US" altLang="en-US" sz="3600" dirty="0">
                <a:latin charset="0" typeface="Times New Roman"/>
                <a:ea charset="0" typeface="Times New Roman"/>
              </a:rPr>
              <a:t>-can I act independently?</a:t>
            </a:r>
          </a:p>
          <a:p>
            <a:pPr lvl="1">
              <a:lnSpc>
                <a:spcPct val="150000"/>
              </a:lnSpc>
              <a:buFont charset="0" typeface="Arial"/>
              <a:buChar char="–"/>
            </a:pPr>
            <a:r>
              <a:rPr lang="en-US" altLang="en-US" sz="3600" dirty="0" b="1">
                <a:latin charset="0" typeface="Times New Roman"/>
                <a:ea charset="0" typeface="Times New Roman"/>
              </a:rPr>
              <a:t>Important social r/ship</a:t>
            </a:r>
            <a:r>
              <a:rPr lang="en-US" altLang="en-US" sz="3600" dirty="0">
                <a:latin charset="0" typeface="Times New Roman"/>
                <a:ea charset="0" typeface="Times New Roman"/>
              </a:rPr>
              <a:t>-both parents</a:t>
            </a:r>
          </a:p>
        </p:txBody>
      </p:sp>
      <p:sp>
        <p:nvSpPr>
          <p:cNvPr id="6963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395-587298610EC3}">
              <a:rPr lang="en-US" altLang="en-US" sz="900" dirty="0">
                <a:solidFill>
                  <a:srgbClr val="898989"/>
                </a:solidFill>
              </a:rPr>
              <a:t>10/16/19</a:t>
            </a:fld>
          </a:p>
        </p:txBody>
      </p:sp>
      <p:sp>
        <p:nvSpPr>
          <p:cNvPr id="6963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395-587298610EC3}">
              <a:rPr lang="en-US" altLang="en-US" sz="900" dirty="0">
                <a:solidFill>
                  <a:srgbClr val="898989"/>
                </a:solidFill>
              </a:rPr>
              <a:t>53</a:t>
            </a:fld>
          </a:p>
        </p:txBody>
      </p:sp>
    </p:spTree>
  </p:cSl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70656" name=""/>
        <p:cNvGrpSpPr>
          <a:grpSpLocks/>
        </p:cNvGrpSpPr>
        <p:nvPr/>
      </p:nvGrpSpPr>
      <p:grpSpPr>
        <a:xfrm/>
      </p:grpSpPr>
      <p:sp>
        <p:nvSpPr>
          <p:cNvPr id="70658" name=""/>
          <p:cNvSpPr>
            <a:spLocks noGrp="1" noChangeAspect="0"/>
          </p:cNvSpPr>
          <p:nvPr>
            <p:ph type="title" sz="full" idx="4294967295"/>
          </p:nvPr>
        </p:nvSpPr>
        <p:spPr>
          <a:xfrm rot="0">
            <a:off x="457200" y="152400"/>
            <a:ext cx="8229600" cy="457200"/>
          </a:xfrm>
          <a:ln/>
        </p:spPr>
        <p:txBody>
          <a:bodyPr wrap="square" lIns="91440" rIns="91440" tIns="45720" bIns="45720" anchor="ctr"/>
          <a:lstStyle/>
          <a:p>
            <a:pPr/>
            <a:endParaRPr lang="en-US" altLang="en-US" sz="3000" dirty="0"/>
          </a:p>
        </p:txBody>
      </p:sp>
      <p:sp>
        <p:nvSpPr>
          <p:cNvPr id="70659" name=""/>
          <p:cNvSpPr>
            <a:spLocks noGrp="1" noChangeAspect="0"/>
          </p:cNvSpPr>
          <p:nvPr>
            <p:ph type="obj" sz="full" idx="4294967295"/>
          </p:nvPr>
        </p:nvSpPr>
        <p:spPr>
          <a:xfrm rot="0">
            <a:off x="457200" y="609600"/>
            <a:ext cx="8229600" cy="6019800"/>
          </a:xfrm>
          <a:ln/>
        </p:spPr>
        <p:txBody>
          <a:bodyPr wrap="square" lIns="91440" rIns="91440" tIns="45720" bIns="45720" anchor="t" anchorCtr="false"/>
          <a:lstStyle/>
          <a:p>
            <a:pPr>
              <a:lnSpc>
                <a:spcPct val="150000"/>
              </a:lnSpc>
            </a:pPr>
            <a:r>
              <a:rPr lang="en-US" altLang="en-US" sz="3200" dirty="0" b="1">
                <a:latin charset="0" typeface="Times New Roman"/>
                <a:ea charset="0" typeface="Times New Roman"/>
              </a:rPr>
              <a:t>Ideal outcome</a:t>
            </a:r>
            <a:r>
              <a:rPr lang="en-US" altLang="en-US" sz="3200" dirty="0">
                <a:latin charset="0" typeface="Times New Roman"/>
                <a:ea charset="0" typeface="Times New Roman"/>
              </a:rPr>
              <a:t>-growing sense of personal adequacy and self control.</a:t>
            </a:r>
          </a:p>
          <a:p>
            <a:pPr>
              <a:lnSpc>
                <a:spcPct val="150000"/>
              </a:lnSpc>
              <a:buNone/>
            </a:pPr>
            <a:r>
              <a:rPr lang="en-US" altLang="en-US" sz="3200" dirty="0" b="1">
                <a:solidFill>
                  <a:srgbClr val="ff0000"/>
                </a:solidFill>
                <a:latin charset="0" typeface="Times New Roman"/>
                <a:ea charset="0" typeface="Times New Roman"/>
              </a:rPr>
              <a:t>3.Preschool (4-6 yrs)</a:t>
            </a:r>
          </a:p>
          <a:p>
            <a:pPr lvl="1">
              <a:lnSpc>
                <a:spcPct val="150000"/>
              </a:lnSpc>
            </a:pPr>
            <a:r>
              <a:rPr lang="en-US" altLang="en-US" sz="3200" dirty="0" b="1">
                <a:latin charset="0" typeface="Times New Roman"/>
                <a:ea charset="0" typeface="Times New Roman"/>
              </a:rPr>
              <a:t>Psychosocial crisis</a:t>
            </a:r>
            <a:r>
              <a:rPr lang="en-US" altLang="en-US" sz="3200" dirty="0">
                <a:latin charset="0" typeface="Times New Roman"/>
                <a:ea charset="0" typeface="Times New Roman"/>
              </a:rPr>
              <a:t>-Initiative vs Guilt</a:t>
            </a:r>
          </a:p>
          <a:p>
            <a:pPr lvl="1">
              <a:lnSpc>
                <a:spcPct val="150000"/>
              </a:lnSpc>
            </a:pPr>
            <a:r>
              <a:rPr lang="en-US" altLang="en-US" sz="3200" dirty="0" b="1">
                <a:latin charset="0" typeface="Times New Roman"/>
                <a:ea charset="0" typeface="Times New Roman"/>
              </a:rPr>
              <a:t>Significant quiz</a:t>
            </a:r>
            <a:r>
              <a:rPr lang="en-US" altLang="en-US" sz="3200" dirty="0">
                <a:latin charset="0" typeface="Times New Roman"/>
                <a:ea charset="0" typeface="Times New Roman"/>
              </a:rPr>
              <a:t>-am I a good or bad person?</a:t>
            </a:r>
          </a:p>
          <a:p>
            <a:pPr lvl="1">
              <a:lnSpc>
                <a:spcPct val="150000"/>
              </a:lnSpc>
            </a:pPr>
            <a:r>
              <a:rPr lang="en-US" altLang="en-US" sz="3200" dirty="0" b="1">
                <a:latin charset="0" typeface="Times New Roman"/>
                <a:ea charset="0" typeface="Times New Roman"/>
              </a:rPr>
              <a:t>Important social r/ship</a:t>
            </a:r>
            <a:r>
              <a:rPr lang="en-US" altLang="en-US" sz="3200" dirty="0">
                <a:latin charset="0" typeface="Times New Roman"/>
                <a:ea charset="0" typeface="Times New Roman"/>
              </a:rPr>
              <a:t>-parents and siblings.</a:t>
            </a:r>
          </a:p>
          <a:p>
            <a:pPr lvl="1">
              <a:lnSpc>
                <a:spcPct val="150000"/>
              </a:lnSpc>
            </a:pPr>
            <a:r>
              <a:rPr lang="en-US" altLang="en-US" sz="3200" dirty="0" b="1">
                <a:latin charset="0" typeface="Times New Roman"/>
                <a:ea charset="0" typeface="Times New Roman"/>
              </a:rPr>
              <a:t>Ideal outcome</a:t>
            </a:r>
            <a:r>
              <a:rPr lang="en-US" altLang="en-US" sz="3200" dirty="0">
                <a:latin charset="0" typeface="Times New Roman"/>
                <a:ea charset="0" typeface="Times New Roman"/>
              </a:rPr>
              <a:t>-growing sense of purpose and confidence to initiate activities.</a:t>
            </a:r>
          </a:p>
        </p:txBody>
      </p:sp>
      <p:sp>
        <p:nvSpPr>
          <p:cNvPr id="70660"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281-587298610EC3}">
              <a:rPr lang="en-US" altLang="en-US" sz="900" dirty="0"/>
              <a:t>10/16/19</a:t>
            </a:fld>
          </a:p>
        </p:txBody>
      </p:sp>
      <p:sp>
        <p:nvSpPr>
          <p:cNvPr id="70661"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281-587298610EC3}">
              <a:rPr lang="en-US" altLang="en-US" sz="900" dirty="0"/>
              <a:t>54</a:t>
            </a:fld>
          </a:p>
        </p:txBody>
      </p:sp>
    </p:spTree>
  </p:cSl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71680" name=""/>
        <p:cNvGrpSpPr>
          <a:grpSpLocks/>
        </p:cNvGrpSpPr>
        <p:nvPr/>
      </p:nvGrpSpPr>
      <p:grpSpPr>
        <a:xfrm/>
      </p:grpSpPr>
      <p:sp>
        <p:nvSpPr>
          <p:cNvPr id="71682" name=""/>
          <p:cNvSpPr>
            <a:spLocks noGrp="1" noChangeAspect="0"/>
          </p:cNvSpPr>
          <p:nvPr>
            <p:ph type="title" sz="full" idx="4294967295"/>
          </p:nvPr>
        </p:nvSpPr>
        <p:spPr>
          <a:xfrm rot="0">
            <a:off x="457200" y="0"/>
            <a:ext cx="8229600" cy="381000"/>
          </a:xfrm>
          <a:ln/>
        </p:spPr>
        <p:txBody>
          <a:bodyPr wrap="square" lIns="91440" rIns="91440" tIns="45720" bIns="45720" anchor="ctr"/>
          <a:lstStyle/>
          <a:p>
            <a:pPr/>
            <a:endParaRPr lang="en-US" altLang="en-US" sz="2200" dirty="0"/>
          </a:p>
        </p:txBody>
      </p:sp>
      <p:sp>
        <p:nvSpPr>
          <p:cNvPr id="71683" name=""/>
          <p:cNvSpPr>
            <a:spLocks noGrp="1" noChangeAspect="0"/>
          </p:cNvSpPr>
          <p:nvPr>
            <p:ph type="obj" sz="full" idx="4294967295"/>
          </p:nvPr>
        </p:nvSpPr>
        <p:spPr>
          <a:xfrm rot="0">
            <a:off x="0" y="457200"/>
            <a:ext cx="8915400" cy="6172200"/>
          </a:xfrm>
          <a:ln/>
        </p:spPr>
        <p:txBody>
          <a:bodyPr wrap="square" lIns="91440" rIns="91440" tIns="45720" bIns="45720" anchor="t" anchorCtr="false"/>
          <a:lstStyle/>
          <a:p>
            <a:pPr>
              <a:buNone/>
            </a:pPr>
            <a:r>
              <a:rPr lang="en-US" altLang="en-US" sz="3600" dirty="0" b="1">
                <a:solidFill>
                  <a:srgbClr val="ff0000"/>
                </a:solidFill>
                <a:latin charset="0" typeface="Times New Roman"/>
                <a:ea charset="0" typeface="Times New Roman"/>
              </a:rPr>
              <a:t>4.Preadolescence (7-12 yrs)</a:t>
            </a:r>
          </a:p>
          <a:p>
            <a:pPr lvl="1"/>
            <a:r>
              <a:rPr lang="en-US" altLang="en-US" sz="3600" dirty="0" b="1">
                <a:latin charset="0" typeface="Times New Roman"/>
                <a:ea charset="0" typeface="Times New Roman"/>
              </a:rPr>
              <a:t>Psychosocial crisis</a:t>
            </a:r>
            <a:r>
              <a:rPr lang="en-US" altLang="en-US" sz="3600" dirty="0">
                <a:latin charset="0" typeface="Times New Roman"/>
                <a:ea charset="0" typeface="Times New Roman"/>
              </a:rPr>
              <a:t>-Industry vs Inferiority.</a:t>
            </a:r>
          </a:p>
          <a:p>
            <a:pPr lvl="1"/>
            <a:r>
              <a:rPr lang="en-US" altLang="en-US" sz="3600" dirty="0" b="1">
                <a:latin charset="0" typeface="Times New Roman"/>
                <a:ea charset="0" typeface="Times New Roman"/>
              </a:rPr>
              <a:t>Significant quiz</a:t>
            </a:r>
            <a:r>
              <a:rPr lang="en-US" altLang="en-US" sz="3600" dirty="0">
                <a:latin charset="0" typeface="Times New Roman"/>
                <a:ea charset="0" typeface="Times New Roman"/>
              </a:rPr>
              <a:t>-am I worthy or unsuccessful?</a:t>
            </a:r>
          </a:p>
          <a:p>
            <a:pPr lvl="1"/>
            <a:r>
              <a:rPr lang="en-US" altLang="en-US" sz="3600" dirty="0" b="1">
                <a:latin charset="0" typeface="Times New Roman"/>
                <a:ea charset="0" typeface="Times New Roman"/>
              </a:rPr>
              <a:t>Important social r/ships</a:t>
            </a:r>
            <a:r>
              <a:rPr lang="en-US" altLang="en-US" sz="3600" dirty="0">
                <a:latin charset="0" typeface="Times New Roman"/>
                <a:ea charset="0" typeface="Times New Roman"/>
              </a:rPr>
              <a:t>-peers, neighbors, school teachers.</a:t>
            </a:r>
          </a:p>
          <a:p>
            <a:pPr lvl="1"/>
            <a:r>
              <a:rPr lang="en-US" altLang="en-US" sz="3600" dirty="0" b="1">
                <a:latin charset="0" typeface="Times New Roman"/>
                <a:ea charset="0" typeface="Times New Roman"/>
              </a:rPr>
              <a:t>Ideal outcome</a:t>
            </a:r>
            <a:r>
              <a:rPr lang="en-US" altLang="en-US" sz="3600" dirty="0">
                <a:latin charset="0" typeface="Times New Roman"/>
                <a:ea charset="0" typeface="Times New Roman"/>
              </a:rPr>
              <a:t>- social, physical and intellectual competence.</a:t>
            </a:r>
          </a:p>
          <a:p>
            <a:pPr/>
          </a:p>
        </p:txBody>
      </p:sp>
      <p:sp>
        <p:nvSpPr>
          <p:cNvPr id="71684"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282-587298610EC3}">
              <a:rPr lang="en-US" altLang="en-US" sz="900" dirty="0"/>
              <a:t>10/16/19</a:t>
            </a:fld>
          </a:p>
        </p:txBody>
      </p:sp>
      <p:sp>
        <p:nvSpPr>
          <p:cNvPr id="71685"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282-587298610EC3}">
              <a:rPr lang="en-US" altLang="en-US" sz="900" dirty="0"/>
              <a:t>55</a:t>
            </a:fld>
          </a:p>
        </p:txBody>
      </p:sp>
    </p:spTree>
  </p:cSl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72704" name=""/>
        <p:cNvGrpSpPr>
          <a:grpSpLocks/>
        </p:cNvGrpSpPr>
        <p:nvPr/>
      </p:nvGrpSpPr>
      <p:grpSpPr>
        <a:xfrm/>
      </p:grpSpPr>
      <p:sp>
        <p:nvSpPr>
          <p:cNvPr id="72706"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72707"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buNone/>
            </a:pPr>
            <a:r>
              <a:rPr lang="en-US" altLang="en-US" sz="3600" dirty="0" b="1">
                <a:solidFill>
                  <a:srgbClr val="ff0000"/>
                </a:solidFill>
                <a:latin charset="0" typeface="Times New Roman"/>
                <a:ea charset="0" typeface="Times New Roman"/>
              </a:rPr>
              <a:t>5. Adolescence (early teens;13-18 yrs)</a:t>
            </a:r>
          </a:p>
          <a:p>
            <a:pPr lvl="1"/>
            <a:r>
              <a:rPr lang="en-US" altLang="en-US" sz="3600" dirty="0" b="1">
                <a:latin charset="0" typeface="Times New Roman"/>
                <a:ea charset="0" typeface="Times New Roman"/>
              </a:rPr>
              <a:t>Psychosocial crisis</a:t>
            </a:r>
            <a:r>
              <a:rPr lang="en-US" altLang="en-US" sz="3600" dirty="0">
                <a:latin charset="0" typeface="Times New Roman"/>
                <a:ea charset="0" typeface="Times New Roman"/>
              </a:rPr>
              <a:t>-Identity vs Role confusion.</a:t>
            </a:r>
          </a:p>
          <a:p>
            <a:pPr lvl="1"/>
            <a:r>
              <a:rPr lang="en-US" altLang="en-US" sz="3600" dirty="0" b="1">
                <a:latin charset="0" typeface="Times New Roman"/>
                <a:ea charset="0" typeface="Times New Roman"/>
              </a:rPr>
              <a:t>Significant quiz</a:t>
            </a:r>
            <a:r>
              <a:rPr lang="en-US" altLang="en-US" sz="3600" dirty="0">
                <a:latin charset="0" typeface="Times New Roman"/>
                <a:ea charset="0" typeface="Times New Roman"/>
              </a:rPr>
              <a:t>-who am I?teens  develop a sense  of  self  and  personal  identity. Success leads to  ability  to stay   true to yourself,  failure leads to  confussion.</a:t>
            </a:r>
          </a:p>
        </p:txBody>
      </p:sp>
      <p:sp>
        <p:nvSpPr>
          <p:cNvPr id="72708"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396-587298610EC3}">
              <a:rPr lang="en-US" altLang="en-US" sz="900" dirty="0">
                <a:solidFill>
                  <a:srgbClr val="898989"/>
                </a:solidFill>
              </a:rPr>
              <a:t>10/16/19</a:t>
            </a:fld>
          </a:p>
        </p:txBody>
      </p:sp>
      <p:sp>
        <p:nvSpPr>
          <p:cNvPr id="72709"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396-587298610EC3}">
              <a:rPr lang="en-US" altLang="en-US" sz="900" dirty="0">
                <a:solidFill>
                  <a:srgbClr val="898989"/>
                </a:solidFill>
              </a:rPr>
              <a:t>56</a:t>
            </a:fld>
          </a:p>
        </p:txBody>
      </p:sp>
    </p:spTree>
  </p:cSl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73728" name=""/>
        <p:cNvGrpSpPr>
          <a:grpSpLocks/>
        </p:cNvGrpSpPr>
        <p:nvPr/>
      </p:nvGrpSpPr>
      <p:grpSpPr>
        <a:xfrm/>
      </p:grpSpPr>
      <p:sp>
        <p:nvSpPr>
          <p:cNvPr id="73730" name=""/>
          <p:cNvSpPr>
            <a:spLocks noGrp="1" noChangeAspect="0"/>
          </p:cNvSpPr>
          <p:nvPr>
            <p:ph type="title" sz="full" idx="4294967295"/>
          </p:nvPr>
        </p:nvSpPr>
        <p:spPr>
          <a:xfrm rot="0">
            <a:off x="457200" y="0"/>
            <a:ext cx="8229600" cy="457200"/>
          </a:xfrm>
          <a:ln/>
        </p:spPr>
        <p:txBody>
          <a:bodyPr wrap="square" lIns="91440" rIns="91440" tIns="45720" bIns="45720" anchor="ctr"/>
          <a:lstStyle/>
          <a:p>
            <a:pPr/>
            <a:endParaRPr lang="en-US" altLang="en-US" sz="3000" dirty="0"/>
          </a:p>
        </p:txBody>
      </p:sp>
      <p:sp>
        <p:nvSpPr>
          <p:cNvPr id="73731" name=""/>
          <p:cNvSpPr>
            <a:spLocks noGrp="1" noChangeAspect="0"/>
          </p:cNvSpPr>
          <p:nvPr>
            <p:ph type="obj" sz="full" idx="4294967295"/>
          </p:nvPr>
        </p:nvSpPr>
        <p:spPr>
          <a:xfrm rot="0">
            <a:off x="0" y="457200"/>
            <a:ext cx="9144000" cy="6400800"/>
          </a:xfrm>
          <a:ln/>
        </p:spPr>
        <p:txBody>
          <a:bodyPr wrap="square" lIns="91440" rIns="91440" tIns="45720" bIns="45720" anchor="t" anchorCtr="false"/>
          <a:lstStyle/>
          <a:p>
            <a:pPr lvl="1"/>
            <a:r>
              <a:rPr lang="en-US" altLang="en-US" sz="4000" dirty="0" b="1">
                <a:latin charset="0" typeface="Times New Roman"/>
                <a:ea charset="0" typeface="Times New Roman"/>
              </a:rPr>
              <a:t>Important social r/ships</a:t>
            </a:r>
            <a:r>
              <a:rPr lang="en-US" altLang="en-US" sz="4000" dirty="0">
                <a:latin charset="0" typeface="Times New Roman"/>
                <a:ea charset="0" typeface="Times New Roman"/>
              </a:rPr>
              <a:t>-members of opposite sex, peers and leadership models.</a:t>
            </a:r>
          </a:p>
          <a:p>
            <a:pPr lvl="1"/>
            <a:r>
              <a:rPr lang="en-US" altLang="en-US" sz="4000" dirty="0" b="1">
                <a:latin charset="0" typeface="Times New Roman"/>
                <a:ea charset="0" typeface="Times New Roman"/>
              </a:rPr>
              <a:t>Ideal outcome</a:t>
            </a:r>
            <a:r>
              <a:rPr lang="en-US" altLang="en-US" sz="4000" dirty="0">
                <a:latin charset="0" typeface="Times New Roman"/>
                <a:ea charset="0" typeface="Times New Roman"/>
              </a:rPr>
              <a:t>-an integrated sense of self (knowing who one is)</a:t>
            </a:r>
          </a:p>
        </p:txBody>
      </p:sp>
      <p:sp>
        <p:nvSpPr>
          <p:cNvPr id="73732"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283-587298610EC3}">
              <a:rPr lang="en-US" altLang="en-US" sz="900" dirty="0"/>
              <a:t>10/16/19</a:t>
            </a:fld>
          </a:p>
        </p:txBody>
      </p:sp>
      <p:sp>
        <p:nvSpPr>
          <p:cNvPr id="73733"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283-587298610EC3}">
              <a:rPr lang="en-US" altLang="en-US" sz="900" dirty="0"/>
              <a:t>57</a:t>
            </a:fld>
          </a:p>
        </p:txBody>
      </p:sp>
    </p:spTree>
  </p:cSl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74752" name=""/>
        <p:cNvGrpSpPr>
          <a:grpSpLocks/>
        </p:cNvGrpSpPr>
        <p:nvPr/>
      </p:nvGrpSpPr>
      <p:grpSpPr>
        <a:xfrm/>
      </p:grpSpPr>
      <p:sp>
        <p:nvSpPr>
          <p:cNvPr id="74754"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74755"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buNone/>
            </a:pPr>
            <a:r>
              <a:rPr lang="en-US" altLang="en-US" sz="2800" dirty="0" b="1">
                <a:solidFill>
                  <a:srgbClr val="ff0000"/>
                </a:solidFill>
                <a:latin charset="0" typeface="Times New Roman"/>
                <a:ea charset="0" typeface="Times New Roman"/>
              </a:rPr>
              <a:t>6. Early Adulthood (late teens to late 20’s).</a:t>
            </a:r>
          </a:p>
          <a:p>
            <a:pPr lvl="1"/>
            <a:r>
              <a:rPr lang="en-US" altLang="en-US" sz="2800" dirty="0" b="1">
                <a:latin charset="0" typeface="Times New Roman"/>
                <a:ea charset="0" typeface="Times New Roman"/>
              </a:rPr>
              <a:t>Social crisis</a:t>
            </a:r>
            <a:r>
              <a:rPr lang="en-US" altLang="en-US" sz="2800" dirty="0">
                <a:latin charset="0" typeface="Times New Roman"/>
                <a:ea charset="0" typeface="Times New Roman"/>
              </a:rPr>
              <a:t>-Intimacy vs Isolation.</a:t>
            </a:r>
          </a:p>
          <a:p>
            <a:pPr lvl="1"/>
            <a:r>
              <a:rPr lang="en-US" altLang="en-US" sz="2800" dirty="0" b="1">
                <a:latin charset="0" typeface="Times New Roman"/>
                <a:ea charset="0" typeface="Times New Roman"/>
              </a:rPr>
              <a:t>Significant quiz</a:t>
            </a:r>
            <a:r>
              <a:rPr lang="en-US" altLang="en-US" sz="2800" dirty="0">
                <a:latin charset="0" typeface="Times New Roman"/>
                <a:ea charset="0" typeface="Times New Roman"/>
              </a:rPr>
              <a:t>-do I want to share my life with a partner?</a:t>
            </a:r>
          </a:p>
          <a:p>
            <a:pPr lvl="1"/>
            <a:r>
              <a:rPr lang="en-US" altLang="en-US" sz="2800" dirty="0" b="1">
                <a:latin charset="0" typeface="Times New Roman"/>
                <a:ea charset="0" typeface="Times New Roman"/>
              </a:rPr>
              <a:t>Important social r/ships</a:t>
            </a:r>
            <a:r>
              <a:rPr lang="en-US" altLang="en-US" sz="2800" dirty="0">
                <a:latin charset="0" typeface="Times New Roman"/>
                <a:ea charset="0" typeface="Times New Roman"/>
              </a:rPr>
              <a:t>- lovers, friends, competitive and cooperative r/ships.</a:t>
            </a:r>
          </a:p>
          <a:p>
            <a:pPr lvl="1"/>
            <a:r>
              <a:rPr lang="en-US" altLang="en-US" sz="2800" dirty="0" b="1">
                <a:latin charset="0" typeface="Times New Roman"/>
                <a:ea charset="0" typeface="Times New Roman"/>
              </a:rPr>
              <a:t>Ideal outcome</a:t>
            </a:r>
            <a:r>
              <a:rPr lang="en-US" altLang="en-US" sz="2800" dirty="0">
                <a:latin charset="0" typeface="Times New Roman"/>
                <a:ea charset="0" typeface="Times New Roman"/>
              </a:rPr>
              <a:t>-career commitment, capacity for ongoing close r/ships.need  to  form  intimate  loving  r/ships failure  results to  loneliness  and  isolation.</a:t>
            </a:r>
          </a:p>
        </p:txBody>
      </p:sp>
      <p:sp>
        <p:nvSpPr>
          <p:cNvPr id="7475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397-587298610EC3}">
              <a:rPr lang="en-US" altLang="en-US" sz="900" dirty="0">
                <a:solidFill>
                  <a:srgbClr val="898989"/>
                </a:solidFill>
              </a:rPr>
              <a:t>10/16/19</a:t>
            </a:fld>
          </a:p>
        </p:txBody>
      </p:sp>
      <p:sp>
        <p:nvSpPr>
          <p:cNvPr id="7475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397-587298610EC3}">
              <a:rPr lang="en-US" altLang="en-US" sz="900" dirty="0">
                <a:solidFill>
                  <a:srgbClr val="898989"/>
                </a:solidFill>
              </a:rPr>
              <a:t>58</a:t>
            </a:fld>
          </a:p>
        </p:txBody>
      </p:sp>
    </p:spTree>
  </p:cSl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75776" name=""/>
        <p:cNvGrpSpPr>
          <a:grpSpLocks/>
        </p:cNvGrpSpPr>
        <p:nvPr/>
      </p:nvGrpSpPr>
      <p:grpSpPr>
        <a:xfrm/>
      </p:grpSpPr>
      <p:sp>
        <p:nvSpPr>
          <p:cNvPr id="75778" name=""/>
          <p:cNvSpPr>
            <a:spLocks noGrp="1" noChangeAspect="0"/>
          </p:cNvSpPr>
          <p:nvPr>
            <p:ph type="title" sz="full" idx="4294967295"/>
          </p:nvPr>
        </p:nvSpPr>
        <p:spPr>
          <a:xfrm rot="0">
            <a:off x="457200" y="152400"/>
            <a:ext cx="8229600" cy="381000"/>
          </a:xfrm>
          <a:ln/>
        </p:spPr>
        <p:txBody>
          <a:bodyPr wrap="square" lIns="91440" rIns="91440" tIns="45720" bIns="45720" anchor="ctr"/>
          <a:lstStyle/>
          <a:p>
            <a:pPr/>
            <a:r>
              <a:rPr lang="en-US" altLang="en-US" sz="2200" dirty="0" b="1">
                <a:solidFill>
                  <a:srgbClr val="ff0000"/>
                </a:solidFill>
                <a:latin charset="0" typeface="Times New Roman"/>
                <a:ea charset="0" typeface="Times New Roman"/>
              </a:rPr>
              <a:t/>
            </a:r>
            <a:br/>
            <a:r>
              <a:rPr lang="en-US" altLang="en-US" sz="2200" dirty="0" b="1">
                <a:solidFill>
                  <a:srgbClr val="ff0000"/>
                </a:solidFill>
                <a:latin charset="0" typeface="Times New Roman"/>
                <a:ea charset="0" typeface="Times New Roman"/>
              </a:rPr>
              <a:t>7</a:t>
            </a:r>
            <a:r>
              <a:rPr lang="en-US" altLang="en-US" sz="2200" dirty="0" b="1">
                <a:solidFill>
                  <a:srgbClr val="ff0000"/>
                </a:solidFill>
                <a:latin charset="0" typeface="Times New Roman"/>
                <a:ea charset="0" typeface="Times New Roman"/>
              </a:rPr>
              <a:t>. </a:t>
            </a:r>
            <a:r>
              <a:rPr lang="en-US" altLang="en-US" sz="3200" dirty="0" b="1">
                <a:solidFill>
                  <a:srgbClr val="ff0000"/>
                </a:solidFill>
                <a:latin charset="0" typeface="Times New Roman"/>
                <a:ea charset="0" typeface="Times New Roman"/>
              </a:rPr>
              <a:t>Middle adulthood (late 20’s to retirement)</a:t>
            </a:r>
            <a:r>
              <a:rPr lang="en-US" altLang="en-US" sz="2200" dirty="0" b="1">
                <a:solidFill>
                  <a:srgbClr val="ff0000"/>
                </a:solidFill>
                <a:latin charset="0" typeface="Times New Roman"/>
                <a:ea charset="0" typeface="Times New Roman"/>
              </a:rPr>
              <a:t/>
            </a:r>
            <a:br/>
          </a:p>
        </p:txBody>
      </p:sp>
      <p:sp>
        <p:nvSpPr>
          <p:cNvPr id="75779" name=""/>
          <p:cNvSpPr>
            <a:spLocks noGrp="1" noChangeAspect="0"/>
          </p:cNvSpPr>
          <p:nvPr>
            <p:ph type="obj" sz="full" idx="4294967295"/>
          </p:nvPr>
        </p:nvSpPr>
        <p:spPr>
          <a:xfrm rot="0">
            <a:off x="457200" y="609600"/>
            <a:ext cx="8229600" cy="6019800"/>
          </a:xfrm>
          <a:ln/>
        </p:spPr>
        <p:txBody>
          <a:bodyPr wrap="square" lIns="91440" rIns="91440" tIns="45720" bIns="45720" anchor="t" anchorCtr="false"/>
          <a:lstStyle/>
          <a:p>
            <a:pPr lvl="1">
              <a:lnSpc>
                <a:spcPct val="150000"/>
              </a:lnSpc>
            </a:pPr>
            <a:r>
              <a:rPr lang="en-US" altLang="en-US" sz="3200" dirty="0" b="1">
                <a:latin charset="0" typeface="Times New Roman"/>
                <a:ea charset="0" typeface="Times New Roman"/>
              </a:rPr>
              <a:t>Social crisis</a:t>
            </a:r>
            <a:r>
              <a:rPr lang="en-US" altLang="en-US" sz="3200" dirty="0">
                <a:latin charset="0" typeface="Times New Roman"/>
                <a:ea charset="0" typeface="Times New Roman"/>
              </a:rPr>
              <a:t>-Generativity vs Stagnation.</a:t>
            </a:r>
          </a:p>
          <a:p>
            <a:pPr lvl="1">
              <a:lnSpc>
                <a:spcPct val="150000"/>
              </a:lnSpc>
            </a:pPr>
            <a:r>
              <a:rPr lang="en-US" altLang="en-US" sz="3200" dirty="0" b="1">
                <a:latin charset="0" typeface="Times New Roman"/>
                <a:ea charset="0" typeface="Times New Roman"/>
              </a:rPr>
              <a:t>Significant quiz</a:t>
            </a:r>
            <a:r>
              <a:rPr lang="en-US" altLang="en-US" sz="3200" dirty="0">
                <a:latin charset="0" typeface="Times New Roman"/>
                <a:ea charset="0" typeface="Times New Roman"/>
              </a:rPr>
              <a:t>-will I be a  successful parent and worker?</a:t>
            </a:r>
          </a:p>
          <a:p>
            <a:pPr lvl="1">
              <a:lnSpc>
                <a:spcPct val="150000"/>
              </a:lnSpc>
            </a:pPr>
            <a:r>
              <a:rPr lang="en-US" altLang="en-US" sz="3200" dirty="0" b="1">
                <a:latin charset="0" typeface="Times New Roman"/>
                <a:ea charset="0" typeface="Times New Roman"/>
              </a:rPr>
              <a:t>Important social r/ships</a:t>
            </a:r>
            <a:r>
              <a:rPr lang="en-US" altLang="en-US" sz="3200" dirty="0">
                <a:latin charset="0" typeface="Times New Roman"/>
                <a:ea charset="0" typeface="Times New Roman"/>
              </a:rPr>
              <a:t>-family/household members and coworkers.</a:t>
            </a:r>
          </a:p>
          <a:p>
            <a:pPr lvl="1">
              <a:lnSpc>
                <a:spcPct val="150000"/>
              </a:lnSpc>
            </a:pPr>
            <a:r>
              <a:rPr lang="en-US" altLang="en-US" sz="3200" dirty="0" b="1">
                <a:latin charset="0" typeface="Times New Roman"/>
                <a:ea charset="0" typeface="Times New Roman"/>
              </a:rPr>
              <a:t>Ideal outcome</a:t>
            </a:r>
            <a:r>
              <a:rPr lang="en-US" altLang="en-US" sz="3200" dirty="0">
                <a:latin charset="0" typeface="Times New Roman"/>
                <a:ea charset="0" typeface="Times New Roman"/>
              </a:rPr>
              <a:t>-active concern for family, society and future generations.success  leads to  usefulness  and  goal  accomplishment.</a:t>
            </a:r>
          </a:p>
        </p:txBody>
      </p:sp>
      <p:sp>
        <p:nvSpPr>
          <p:cNvPr id="75780"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284-587298610EC3}">
              <a:rPr lang="en-US" altLang="en-US" sz="900" dirty="0"/>
              <a:t>10/16/19</a:t>
            </a:fld>
          </a:p>
        </p:txBody>
      </p:sp>
      <p:sp>
        <p:nvSpPr>
          <p:cNvPr id="75781"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284-587298610EC3}">
              <a:rPr lang="en-US" altLang="en-US" sz="900" dirty="0"/>
              <a:t>59</a:t>
            </a:fld>
          </a:p>
        </p:txBody>
      </p:sp>
    </p:spTree>
  </p:cSl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76800" name=""/>
        <p:cNvGrpSpPr>
          <a:grpSpLocks/>
        </p:cNvGrpSpPr>
        <p:nvPr/>
      </p:nvGrpSpPr>
      <p:grpSpPr>
        <a:xfrm/>
      </p:grpSpPr>
      <p:sp>
        <p:nvSpPr>
          <p:cNvPr id="76802" name=""/>
          <p:cNvSpPr>
            <a:spLocks noGrp="1" noChangeAspect="0"/>
          </p:cNvSpPr>
          <p:nvPr>
            <p:ph type="title" sz="full" idx="4294967295"/>
          </p:nvPr>
        </p:nvSpPr>
        <p:spPr>
          <a:xfrm rot="0">
            <a:off x="457200" y="0"/>
            <a:ext cx="8229600" cy="685800"/>
          </a:xfrm>
          <a:ln/>
        </p:spPr>
        <p:txBody>
          <a:bodyPr wrap="square" lIns="91440" rIns="91440" tIns="45720" bIns="45720" anchor="ctr"/>
          <a:lstStyle/>
          <a:p>
            <a:pPr/>
            <a:r>
              <a:rPr lang="en-US" altLang="en-US" sz="2400" dirty="0" b="1">
                <a:solidFill>
                  <a:srgbClr val="ff0000"/>
                </a:solidFill>
                <a:latin charset="0" typeface="Times New Roman"/>
                <a:ea charset="0" typeface="Times New Roman"/>
              </a:rPr>
              <a:t/>
            </a:r>
            <a:br/>
            <a:r>
              <a:rPr lang="en-US" altLang="en-US" sz="3200" dirty="0" b="1">
                <a:solidFill>
                  <a:srgbClr val="ff0000"/>
                </a:solidFill>
                <a:latin charset="0" typeface="Times New Roman"/>
                <a:ea charset="0" typeface="Times New Roman"/>
              </a:rPr>
              <a:t>8. Old Age (after retirement;&lt;65 yrs)</a:t>
            </a:r>
            <a:r>
              <a:rPr lang="en-US" altLang="en-US" sz="3200" dirty="0" b="1">
                <a:solidFill>
                  <a:srgbClr val="ff0000"/>
                </a:solidFill>
                <a:latin charset="0" typeface="Times New Roman"/>
                <a:ea charset="0" typeface="Times New Roman"/>
              </a:rPr>
              <a:t/>
            </a:r>
            <a:br/>
          </a:p>
        </p:txBody>
      </p:sp>
      <p:sp>
        <p:nvSpPr>
          <p:cNvPr id="76803" name=""/>
          <p:cNvSpPr>
            <a:spLocks noGrp="1" noChangeAspect="0"/>
          </p:cNvSpPr>
          <p:nvPr>
            <p:ph type="obj" sz="full" idx="4294967295"/>
          </p:nvPr>
        </p:nvSpPr>
        <p:spPr>
          <a:xfrm rot="0">
            <a:off x="0" y="609600"/>
            <a:ext cx="8915400" cy="6248400"/>
          </a:xfrm>
          <a:ln/>
        </p:spPr>
        <p:txBody>
          <a:bodyPr wrap="square" lIns="91440" rIns="91440" tIns="45720" bIns="45720" anchor="t" anchorCtr="false"/>
          <a:lstStyle/>
          <a:p>
            <a:pPr lvl="1">
              <a:lnSpc>
                <a:spcPct val="150000"/>
              </a:lnSpc>
            </a:pPr>
            <a:r>
              <a:rPr lang="en-US" altLang="en-US" sz="3200" dirty="0" b="1">
                <a:latin charset="0" typeface="Times New Roman"/>
                <a:ea charset="0" typeface="Times New Roman"/>
              </a:rPr>
              <a:t>Social crisis</a:t>
            </a:r>
            <a:r>
              <a:rPr lang="en-US" altLang="en-US" sz="3200" dirty="0">
                <a:latin charset="0" typeface="Times New Roman"/>
                <a:ea charset="0" typeface="Times New Roman"/>
              </a:rPr>
              <a:t>-Ego Integrity vs Despair.</a:t>
            </a:r>
          </a:p>
          <a:p>
            <a:pPr lvl="1">
              <a:lnSpc>
                <a:spcPct val="150000"/>
              </a:lnSpc>
            </a:pPr>
            <a:r>
              <a:rPr lang="en-US" altLang="en-US" sz="3200" dirty="0" b="1">
                <a:latin charset="0" typeface="Times New Roman"/>
                <a:ea charset="0" typeface="Times New Roman"/>
              </a:rPr>
              <a:t>Significant quiz</a:t>
            </a:r>
            <a:r>
              <a:rPr lang="en-US" altLang="en-US" sz="3200" dirty="0">
                <a:latin charset="0" typeface="Times New Roman"/>
                <a:ea charset="0" typeface="Times New Roman"/>
              </a:rPr>
              <a:t>-have I succeeded or failed in life?</a:t>
            </a:r>
          </a:p>
          <a:p>
            <a:pPr lvl="1">
              <a:lnSpc>
                <a:spcPct val="150000"/>
              </a:lnSpc>
            </a:pPr>
            <a:r>
              <a:rPr lang="en-US" altLang="en-US" sz="3200" dirty="0" b="1">
                <a:latin charset="0" typeface="Times New Roman"/>
                <a:ea charset="0" typeface="Times New Roman"/>
              </a:rPr>
              <a:t>Important social r/ships</a:t>
            </a:r>
            <a:r>
              <a:rPr lang="en-US" altLang="en-US" sz="3200" dirty="0">
                <a:latin charset="0" typeface="Times New Roman"/>
                <a:ea charset="0" typeface="Times New Roman"/>
              </a:rPr>
              <a:t>-family, friends and other retirees.</a:t>
            </a:r>
          </a:p>
          <a:p>
            <a:pPr lvl="1">
              <a:lnSpc>
                <a:spcPct val="150000"/>
              </a:lnSpc>
            </a:pPr>
            <a:r>
              <a:rPr lang="en-US" altLang="en-US" sz="3200" dirty="0" b="1">
                <a:latin charset="0" typeface="Times New Roman"/>
                <a:ea charset="0" typeface="Times New Roman"/>
              </a:rPr>
              <a:t>Ideal outcome</a:t>
            </a:r>
            <a:r>
              <a:rPr lang="en-US" altLang="en-US" sz="3200" dirty="0">
                <a:latin charset="0" typeface="Times New Roman"/>
                <a:ea charset="0" typeface="Times New Roman"/>
              </a:rPr>
              <a:t>-sense of life satisfaction, fulfillment and success as well as ability to face death.</a:t>
            </a:r>
          </a:p>
        </p:txBody>
      </p:sp>
      <p:sp>
        <p:nvSpPr>
          <p:cNvPr id="76804"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285-587298610EC3}">
              <a:rPr lang="en-US" altLang="en-US" sz="900" dirty="0"/>
              <a:t>10/16/19</a:t>
            </a:fld>
          </a:p>
        </p:txBody>
      </p:sp>
      <p:sp>
        <p:nvSpPr>
          <p:cNvPr id="76805"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285-587298610EC3}">
              <a:rPr lang="en-US" altLang="en-US" sz="900" dirty="0"/>
              <a:t>60</a:t>
            </a:fld>
          </a:p>
        </p:txBody>
      </p:sp>
    </p:spTree>
  </p:cSl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2528" name=""/>
        <p:cNvGrpSpPr>
          <a:grpSpLocks/>
        </p:cNvGrpSpPr>
        <p:nvPr/>
      </p:nvGrpSpPr>
      <p:grpSpPr>
        <a:xfrm/>
      </p:grpSpPr>
      <p:sp>
        <p:nvSpPr>
          <p:cNvPr id="22530" name=""/>
          <p:cNvSpPr txBox="1">
            <a:spLocks noGrp="1" noChangeAspect="0"/>
          </p:cNvSpPr>
          <p:nvPr/>
        </p:nvSpPr>
        <p:spPr>
          <a:xfrm>
            <a:off x="6356350" y="5961063"/>
            <a:ext cx="1149350" cy="279400"/>
          </a:xfrm>
          <a:prstGeom prst="rect">
            <a:avLst/>
          </a:prstGeom>
          <a:noFill/>
          <a:ln>
            <a:noFill/>
          </a:ln>
        </p:spPr>
        <p:txBody>
          <a:bodyPr anchor="ctr"/>
          <a:lstStyle/>
          <a:p>
            <a:pPr algn="r"/>
            <a:fld type="datetime1" id="{12FF1C42-D199-3050-1422-587298610EC3}">
              <a:rPr lang="en-US" altLang="en-US" sz="1000" dirty="0">
                <a:latin charset="0" typeface="Garamond"/>
              </a:rPr>
              <a:t>10/16/19</a:t>
            </a:fld>
          </a:p>
        </p:txBody>
      </p:sp>
      <p:sp>
        <p:nvSpPr>
          <p:cNvPr id="22531" name=""/>
          <p:cNvSpPr txBox="1">
            <a:spLocks noGrp="1" noChangeAspect="0"/>
          </p:cNvSpPr>
          <p:nvPr/>
        </p:nvSpPr>
        <p:spPr>
          <a:xfrm>
            <a:off x="7580313" y="5961063"/>
            <a:ext cx="395287" cy="279400"/>
          </a:xfrm>
          <a:prstGeom prst="rect">
            <a:avLst/>
          </a:prstGeom>
          <a:noFill/>
          <a:ln>
            <a:noFill/>
          </a:ln>
        </p:spPr>
        <p:txBody>
          <a:bodyPr anchor="ctr"/>
          <a:lstStyle/>
          <a:p>
            <a:pPr algn="r"/>
            <a:fld type="slidenum" id="{12FF1C42-D199-3051-1422-587298610EC3}">
              <a:rPr lang="en-US" altLang="en-US" sz="1000" dirty="0">
                <a:latin charset="0" typeface="Garamond"/>
              </a:rPr>
              <a:t>7</a:t>
            </a:fld>
          </a:p>
        </p:txBody>
      </p:sp>
      <p:sp>
        <p:nvSpPr>
          <p:cNvPr id="22532" name=""/>
          <p:cNvSpPr>
            <a:spLocks/>
          </p:cNvSpPr>
          <p:nvPr/>
        </p:nvSpPr>
        <p:spPr>
          <a:xfrm>
            <a:off x="609600" y="990600"/>
            <a:ext cx="7848600" cy="3554413"/>
          </a:xfrm>
          <a:prstGeom prst="rect">
            <a:avLst/>
          </a:prstGeom>
          <a:noFill/>
          <a:ln>
            <a:noFill/>
          </a:ln>
        </p:spPr>
        <p:txBody>
          <a:bodyPr>
            <a:spAutoFit/>
          </a:bodyPr>
          <a:lstStyle/>
          <a:p>
            <a:pPr>
              <a:lnSpc>
                <a:spcPct val="250000"/>
              </a:lnSpc>
            </a:pPr>
            <a:r>
              <a:rPr lang="en-US" altLang="en-US" dirty="0">
                <a:solidFill>
                  <a:srgbClr val="7030a0"/>
                </a:solidFill>
              </a:rPr>
              <a:t>Brainstem</a:t>
            </a:r>
            <a:r>
              <a:rPr lang="en-US" altLang="en-US" dirty="0"/>
              <a:t>:</a:t>
            </a:r>
          </a:p>
          <a:p>
            <a:pPr>
              <a:lnSpc>
                <a:spcPct val="250000"/>
              </a:lnSpc>
            </a:pPr>
            <a:r>
              <a:rPr lang="en-US" altLang="en-US" dirty="0"/>
              <a:t> </a:t>
            </a:r>
            <a:r>
              <a:rPr lang="en-US" altLang="en-US" dirty="0" b="1"/>
              <a:t>acts as a relay center connecting the cerebrum and cerebellum to the spinal cord. It performs many automatic functions such as breathing, heart rate, body temperature, wake and sleep cycles, digestion, sneezing, coughing, vomiting, and swallowing</a:t>
            </a:r>
            <a:r>
              <a:rPr lang="en-US" altLang="en-US" dirty="0"/>
              <a:t>. </a:t>
            </a:r>
          </a:p>
        </p:txBody>
      </p:sp>
    </p:spTree>
  </p:cSld>
  <p:timing/>
</p:sld>
</file>

<file path=ppt/slides/slide6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77824" name=""/>
        <p:cNvGrpSpPr>
          <a:grpSpLocks/>
        </p:cNvGrpSpPr>
        <p:nvPr/>
      </p:nvGrpSpPr>
      <p:grpSpPr>
        <a:xfrm/>
      </p:grpSpPr>
      <p:sp>
        <p:nvSpPr>
          <p:cNvPr id="77826"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dirty="0" b="1">
                <a:solidFill>
                  <a:srgbClr val="ff0000"/>
                </a:solidFill>
              </a:rPr>
              <a:t>JEAN  PIAGETS-COGNITIVE  DEVELOPMENT</a:t>
            </a:r>
          </a:p>
        </p:txBody>
      </p:sp>
      <p:sp>
        <p:nvSpPr>
          <p:cNvPr id="77827"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buNone/>
            </a:pPr>
            <a:r>
              <a:rPr lang="en-US" altLang="en-US" sz="3600" dirty="0" b="1" i="1"/>
              <a:t>STAGE-1 : SERIMOTOR.</a:t>
            </a:r>
          </a:p>
          <a:p>
            <a:pPr>
              <a:buFont charset="2" typeface="Wingdings 3"/>
              <a:buNone/>
            </a:pPr>
            <a:r>
              <a:rPr lang="en-US" altLang="en-US" sz="3600" dirty="0"/>
              <a:t>During  this  stage infants  and toddlers  acquire  knowledge  through experiences  and  manipulating  objects.</a:t>
            </a:r>
          </a:p>
        </p:txBody>
      </p:sp>
      <p:sp>
        <p:nvSpPr>
          <p:cNvPr id="77828"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354-587298610EC3}">
              <a:rPr lang="en-US" altLang="en-US" sz="900" dirty="0"/>
              <a:t>10/16/19</a:t>
            </a:fld>
          </a:p>
        </p:txBody>
      </p:sp>
      <p:sp>
        <p:nvSpPr>
          <p:cNvPr id="77829"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354-587298610EC3}">
              <a:rPr lang="en-US" altLang="en-US" sz="900" dirty="0"/>
              <a:t>61</a:t>
            </a:fld>
          </a:p>
        </p:txBody>
      </p:sp>
    </p:spTree>
  </p:cSl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78848" name=""/>
        <p:cNvGrpSpPr>
          <a:grpSpLocks/>
        </p:cNvGrpSpPr>
        <p:nvPr/>
      </p:nvGrpSpPr>
      <p:grpSpPr>
        <a:xfrm/>
      </p:grpSpPr>
      <p:sp>
        <p:nvSpPr>
          <p:cNvPr id="78850"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dirty="0" b="1" i="1"/>
              <a:t>STAGE-2: THE PREOPERATIONAL</a:t>
            </a:r>
          </a:p>
        </p:txBody>
      </p:sp>
      <p:sp>
        <p:nvSpPr>
          <p:cNvPr id="78851"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r>
              <a:rPr lang="en-US" altLang="en-US" sz="3600" dirty="0"/>
              <a:t>Kids  learn  through  pretend  play but still  struggle  with  logic  and taking the  point  of view of  older people.</a:t>
            </a:r>
          </a:p>
        </p:txBody>
      </p:sp>
      <p:sp>
        <p:nvSpPr>
          <p:cNvPr id="78852"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398-587298610EC3}">
              <a:rPr lang="en-US" altLang="en-US" sz="900" dirty="0">
                <a:solidFill>
                  <a:srgbClr val="898989"/>
                </a:solidFill>
              </a:rPr>
              <a:t>10/16/19</a:t>
            </a:fld>
          </a:p>
        </p:txBody>
      </p:sp>
      <p:sp>
        <p:nvSpPr>
          <p:cNvPr id="78853"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398-587298610EC3}">
              <a:rPr lang="en-US" altLang="en-US" sz="900" dirty="0">
                <a:solidFill>
                  <a:srgbClr val="898989"/>
                </a:solidFill>
              </a:rPr>
              <a:t>62</a:t>
            </a:fld>
          </a:p>
        </p:txBody>
      </p:sp>
    </p:spTree>
  </p:cSl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79872" name=""/>
        <p:cNvGrpSpPr>
          <a:grpSpLocks/>
        </p:cNvGrpSpPr>
        <p:nvPr/>
      </p:nvGrpSpPr>
      <p:grpSpPr>
        <a:xfrm/>
      </p:grpSpPr>
      <p:sp>
        <p:nvSpPr>
          <p:cNvPr id="79874"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dirty="0" b="1" i="1"/>
              <a:t>STAGE-3 :THE  CONCRETE   OPERATIONAL</a:t>
            </a:r>
            <a:r>
              <a:rPr lang="en-US" altLang="en-US" dirty="0" b="1" i="1"/>
              <a:t/>
            </a:r>
            <a:br/>
          </a:p>
        </p:txBody>
      </p:sp>
      <p:sp>
        <p:nvSpPr>
          <p:cNvPr id="79875"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r>
              <a:rPr lang="en-US" altLang="en-US" sz="3600" dirty="0"/>
              <a:t>Kids  at  this  point  of  development begin  to  think  more logically  but struggle  with  abstract  and  hypothetical  concepts.</a:t>
            </a:r>
          </a:p>
        </p:txBody>
      </p:sp>
      <p:sp>
        <p:nvSpPr>
          <p:cNvPr id="7987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355-587298610EC3}">
              <a:rPr lang="en-US" altLang="en-US" sz="900" dirty="0"/>
              <a:t>10/16/19</a:t>
            </a:fld>
          </a:p>
        </p:txBody>
      </p:sp>
      <p:sp>
        <p:nvSpPr>
          <p:cNvPr id="7987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355-587298610EC3}">
              <a:rPr lang="en-US" altLang="en-US" sz="900" dirty="0"/>
              <a:t>63</a:t>
            </a:fld>
          </a:p>
        </p:txBody>
      </p:sp>
    </p:spTree>
  </p:cSl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80896" name=""/>
        <p:cNvGrpSpPr>
          <a:grpSpLocks/>
        </p:cNvGrpSpPr>
        <p:nvPr/>
      </p:nvGrpSpPr>
      <p:grpSpPr>
        <a:xfrm/>
      </p:grpSpPr>
      <p:sp>
        <p:nvSpPr>
          <p:cNvPr id="80898"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dirty="0" b="1" i="1"/>
              <a:t/>
            </a:r>
            <a:br/>
            <a:r>
              <a:rPr lang="en-US" altLang="en-US" dirty="0" b="1" i="1"/>
              <a:t>STAGE-4 :THE  FORMAL  OPERATIONAL.</a:t>
            </a:r>
            <a:r>
              <a:rPr lang="en-US" altLang="en-US" dirty="0" b="1" i="1"/>
              <a:t/>
            </a:r>
            <a:br/>
          </a:p>
        </p:txBody>
      </p:sp>
      <p:sp>
        <p:nvSpPr>
          <p:cNvPr id="80899"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r>
              <a:rPr lang="en-US" altLang="en-US" sz="3600" dirty="0"/>
              <a:t>Involve  increase  in  logic  ,the ability  to use  deductive  reasoning  and  an  understanding  of  abstract  ideas.</a:t>
            </a:r>
          </a:p>
        </p:txBody>
      </p:sp>
      <p:sp>
        <p:nvSpPr>
          <p:cNvPr id="80900"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399-587298610EC3}">
              <a:rPr lang="en-US" altLang="en-US" sz="900" dirty="0">
                <a:solidFill>
                  <a:srgbClr val="898989"/>
                </a:solidFill>
              </a:rPr>
              <a:t>10/16/19</a:t>
            </a:fld>
          </a:p>
        </p:txBody>
      </p:sp>
      <p:sp>
        <p:nvSpPr>
          <p:cNvPr id="80901"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399-587298610EC3}">
              <a:rPr lang="en-US" altLang="en-US" sz="900" dirty="0">
                <a:solidFill>
                  <a:srgbClr val="898989"/>
                </a:solidFill>
              </a:rPr>
              <a:t>64</a:t>
            </a:fld>
          </a:p>
        </p:txBody>
      </p:sp>
    </p:spTree>
  </p:cSl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81920" name=""/>
        <p:cNvGrpSpPr>
          <a:grpSpLocks/>
        </p:cNvGrpSpPr>
        <p:nvPr/>
      </p:nvGrpSpPr>
      <p:grpSpPr>
        <a:xfrm/>
      </p:grpSpPr>
      <p:sp>
        <p:nvSpPr>
          <p:cNvPr id="81922"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sz="4800" dirty="0" b="1">
                <a:solidFill>
                  <a:srgbClr val="ff0000"/>
                </a:solidFill>
                <a:latin charset="0" typeface="Times New Roman"/>
                <a:ea charset="0" typeface="Times New Roman"/>
              </a:rPr>
              <a:t>Behavioral/Learning theories</a:t>
            </a:r>
          </a:p>
        </p:txBody>
      </p:sp>
      <p:sp>
        <p:nvSpPr>
          <p:cNvPr id="81923"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lnSpc>
                <a:spcPct val="150000"/>
              </a:lnSpc>
            </a:pPr>
            <a:r>
              <a:rPr lang="en-US" altLang="en-US" sz="3200" dirty="0" b="1">
                <a:latin charset="0" typeface="Times New Roman"/>
                <a:ea charset="0" typeface="Times New Roman"/>
              </a:rPr>
              <a:t>learning</a:t>
            </a:r>
            <a:r>
              <a:rPr lang="en-US" altLang="en-US" sz="3200" dirty="0">
                <a:latin charset="0" typeface="Times New Roman"/>
                <a:ea charset="0" typeface="Times New Roman"/>
              </a:rPr>
              <a:t>-A relatively permanent change in behavior resulting from experience.</a:t>
            </a:r>
          </a:p>
          <a:p>
            <a:pPr>
              <a:lnSpc>
                <a:spcPct val="150000"/>
              </a:lnSpc>
            </a:pPr>
            <a:r>
              <a:rPr lang="en-US" altLang="en-US" sz="3200" dirty="0">
                <a:latin charset="0" typeface="Times New Roman"/>
                <a:ea charset="0" typeface="Times New Roman"/>
              </a:rPr>
              <a:t>Learning can be changed by future experience</a:t>
            </a:r>
          </a:p>
          <a:p>
            <a:pPr>
              <a:lnSpc>
                <a:spcPct val="150000"/>
              </a:lnSpc>
            </a:pPr>
            <a:r>
              <a:rPr lang="en-US" altLang="en-US" sz="3200" dirty="0">
                <a:latin charset="0" typeface="Times New Roman"/>
                <a:ea charset="0" typeface="Times New Roman"/>
              </a:rPr>
              <a:t>Behavior learnt can be unlearned.</a:t>
            </a:r>
          </a:p>
        </p:txBody>
      </p:sp>
      <p:sp>
        <p:nvSpPr>
          <p:cNvPr id="81924"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287-587298610EC3}">
              <a:rPr lang="en-US" altLang="en-US" sz="900" dirty="0"/>
              <a:t>10/16/19</a:t>
            </a:fld>
          </a:p>
        </p:txBody>
      </p:sp>
      <p:sp>
        <p:nvSpPr>
          <p:cNvPr id="81925"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287-587298610EC3}">
              <a:rPr lang="en-US" altLang="en-US" sz="900" dirty="0"/>
              <a:t>65</a:t>
            </a:fld>
          </a:p>
        </p:txBody>
      </p:sp>
    </p:spTree>
  </p:cSl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82944" name=""/>
        <p:cNvGrpSpPr>
          <a:grpSpLocks/>
        </p:cNvGrpSpPr>
        <p:nvPr/>
      </p:nvGrpSpPr>
      <p:grpSpPr>
        <a:xfrm/>
      </p:grpSpPr>
      <p:sp>
        <p:nvSpPr>
          <p:cNvPr id="82946"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dirty="0" b="1" i="1">
                <a:latin charset="0" typeface="Times New Roman"/>
                <a:ea charset="0" typeface="Times New Roman"/>
              </a:rPr>
              <a:t/>
            </a:r>
            <a:br/>
            <a:r>
              <a:rPr lang="en-US" altLang="en-US" dirty="0" b="1" i="1">
                <a:latin charset="0" typeface="Times New Roman"/>
                <a:ea charset="0" typeface="Times New Roman"/>
              </a:rPr>
              <a:t>Examples:</a:t>
            </a:r>
            <a:r>
              <a:rPr lang="en-US" altLang="en-US" dirty="0">
                <a:latin charset="0" typeface="Times New Roman"/>
                <a:ea charset="0" typeface="Times New Roman"/>
              </a:rPr>
              <a:t/>
            </a:r>
            <a:br/>
          </a:p>
        </p:txBody>
      </p:sp>
      <p:sp>
        <p:nvSpPr>
          <p:cNvPr id="82947"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lnSpc>
                <a:spcPct val="150000"/>
              </a:lnSpc>
              <a:buFont charset="2" typeface="Wingdings"/>
              <a:buChar char="v"/>
            </a:pPr>
            <a:r>
              <a:rPr lang="en-US" altLang="en-US" sz="3600" dirty="0">
                <a:latin charset="0" typeface="Times New Roman"/>
                <a:ea charset="0" typeface="Times New Roman"/>
              </a:rPr>
              <a:t>Classical conditioning by Ivan Pavlov(1849-1936)</a:t>
            </a:r>
          </a:p>
          <a:p>
            <a:pPr>
              <a:lnSpc>
                <a:spcPct val="150000"/>
              </a:lnSpc>
              <a:buFont charset="2" typeface="Wingdings"/>
              <a:buChar char="v"/>
            </a:pPr>
            <a:r>
              <a:rPr lang="en-US" altLang="en-US" sz="3600" dirty="0">
                <a:latin charset="0" typeface="Times New Roman"/>
                <a:ea charset="0" typeface="Times New Roman"/>
              </a:rPr>
              <a:t>Operant conditioning by B.F Skinner(1904-1990)</a:t>
            </a:r>
          </a:p>
        </p:txBody>
      </p:sp>
      <p:sp>
        <p:nvSpPr>
          <p:cNvPr id="82948"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400-587298610EC3}">
              <a:rPr lang="en-US" altLang="en-US" sz="900" dirty="0">
                <a:solidFill>
                  <a:srgbClr val="898989"/>
                </a:solidFill>
              </a:rPr>
              <a:t>10/16/19</a:t>
            </a:fld>
          </a:p>
        </p:txBody>
      </p:sp>
      <p:sp>
        <p:nvSpPr>
          <p:cNvPr id="82949"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400-587298610EC3}">
              <a:rPr lang="en-US" altLang="en-US" sz="900" dirty="0">
                <a:solidFill>
                  <a:srgbClr val="898989"/>
                </a:solidFill>
              </a:rPr>
              <a:t>66</a:t>
            </a:fld>
          </a:p>
        </p:txBody>
      </p:sp>
    </p:spTree>
  </p:cSl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83968" name=""/>
        <p:cNvGrpSpPr>
          <a:grpSpLocks/>
        </p:cNvGrpSpPr>
        <p:nvPr/>
      </p:nvGrpSpPr>
      <p:grpSpPr>
        <a:xfrm/>
      </p:grpSpPr>
      <p:sp>
        <p:nvSpPr>
          <p:cNvPr id="83970" name=""/>
          <p:cNvSpPr>
            <a:spLocks noGrp="1" noChangeAspect="0"/>
          </p:cNvSpPr>
          <p:nvPr>
            <p:ph type="title" sz="full" idx="4294967295"/>
          </p:nvPr>
        </p:nvSpPr>
        <p:spPr>
          <a:xfrm rot="0">
            <a:off x="457200" y="236538"/>
            <a:ext cx="8229600" cy="533400"/>
          </a:xfrm>
          <a:ln/>
        </p:spPr>
        <p:txBody>
          <a:bodyPr wrap="square" lIns="91440" rIns="91440" tIns="45720" bIns="45720" anchor="ctr"/>
          <a:lstStyle/>
          <a:p>
            <a:pPr/>
            <a:r>
              <a:rPr lang="en-US" altLang="en-US" sz="3200" dirty="0" b="1">
                <a:latin charset="0" typeface="Times New Roman"/>
                <a:ea charset="0" typeface="Times New Roman"/>
              </a:rPr>
              <a:t>CLASSICAL CONDITIONING</a:t>
            </a:r>
            <a:r>
              <a:rPr lang="en-US" altLang="en-US" sz="3200" dirty="0">
                <a:latin charset="0" typeface="Times New Roman"/>
                <a:ea charset="0" typeface="Times New Roman"/>
              </a:rPr>
              <a:t>-</a:t>
            </a:r>
            <a:r>
              <a:rPr lang="en-US" altLang="en-US" sz="3200" dirty="0" i="1" u="sng">
                <a:solidFill>
                  <a:srgbClr val="ff0000"/>
                </a:solidFill>
                <a:latin charset="0" typeface="Times New Roman"/>
                <a:ea charset="0" typeface="Times New Roman"/>
              </a:rPr>
              <a:t>Ivan Pavlov</a:t>
            </a:r>
          </a:p>
        </p:txBody>
      </p:sp>
      <p:sp>
        <p:nvSpPr>
          <p:cNvPr id="83971" name=""/>
          <p:cNvSpPr>
            <a:spLocks noGrp="1" noChangeAspect="0"/>
          </p:cNvSpPr>
          <p:nvPr>
            <p:ph type="obj" sz="full" idx="4294967295"/>
          </p:nvPr>
        </p:nvSpPr>
        <p:spPr>
          <a:xfrm rot="0">
            <a:off x="228600" y="846138"/>
            <a:ext cx="8915400" cy="5943600"/>
          </a:xfrm>
          <a:ln/>
        </p:spPr>
        <p:txBody>
          <a:bodyPr wrap="square" lIns="91440" rIns="91440" tIns="45720" bIns="45720" anchor="t" anchorCtr="false"/>
          <a:lstStyle/>
          <a:p>
            <a:pPr>
              <a:buNone/>
            </a:pPr>
            <a:r>
              <a:rPr lang="en-US" altLang="en-US" sz="3600" dirty="0" b="1">
                <a:latin charset="0" typeface="Times New Roman"/>
                <a:ea charset="0" typeface="Times New Roman"/>
              </a:rPr>
              <a:t>a) Acquisition of conditioned response</a:t>
            </a:r>
          </a:p>
          <a:p>
            <a:pPr/>
            <a:r>
              <a:rPr lang="en-US" altLang="en-US" sz="3600" dirty="0">
                <a:latin charset="0" typeface="Times New Roman"/>
                <a:ea charset="0" typeface="Times New Roman"/>
              </a:rPr>
              <a:t>The components are:</a:t>
            </a:r>
          </a:p>
          <a:p>
            <a:pPr lvl="2"/>
            <a:r>
              <a:rPr lang="en-US" altLang="en-US" sz="3600" dirty="0" b="1">
                <a:latin charset="0" typeface="Times New Roman"/>
                <a:ea charset="0" typeface="Times New Roman"/>
              </a:rPr>
              <a:t>UCS</a:t>
            </a:r>
            <a:r>
              <a:rPr lang="en-US" altLang="en-US" sz="3600" dirty="0">
                <a:latin charset="0" typeface="Times New Roman"/>
                <a:ea charset="0" typeface="Times New Roman"/>
              </a:rPr>
              <a:t>-a stimulus that automatically elicits an automatic unconditioned response.</a:t>
            </a:r>
          </a:p>
          <a:p>
            <a:pPr lvl="2"/>
            <a:r>
              <a:rPr lang="en-US" altLang="en-US" sz="3600" dirty="0" b="1">
                <a:latin charset="0" typeface="Times New Roman"/>
                <a:ea charset="0" typeface="Times New Roman"/>
              </a:rPr>
              <a:t>UCR</a:t>
            </a:r>
            <a:r>
              <a:rPr lang="en-US" altLang="en-US" sz="3600" dirty="0">
                <a:latin charset="0" typeface="Times New Roman"/>
                <a:ea charset="0" typeface="Times New Roman"/>
              </a:rPr>
              <a:t> –an automatic response to an unconditioned stimulus.</a:t>
            </a:r>
          </a:p>
        </p:txBody>
      </p:sp>
      <p:sp>
        <p:nvSpPr>
          <p:cNvPr id="83972" name=""/>
          <p:cNvSpPr txBox="1">
            <a:spLocks noGrp="1" noChangeAspect="0"/>
          </p:cNvSpPr>
          <p:nvPr/>
        </p:nvSpPr>
        <p:spPr>
          <a:xfrm>
            <a:off x="6727825" y="6645275"/>
            <a:ext cx="1919287" cy="365125"/>
          </a:xfrm>
          <a:prstGeom prst="rect">
            <a:avLst/>
          </a:prstGeom>
          <a:noFill/>
          <a:ln>
            <a:noFill/>
          </a:ln>
        </p:spPr>
        <p:txBody>
          <a:bodyPr anchor="ctr"/>
          <a:lstStyle/>
          <a:p>
            <a:pPr/>
            <a:fld type="datetime1" id="{12FF1C42-D199-3052-1288-587298610EC3}">
              <a:rPr lang="en-US" altLang="en-US" sz="900" dirty="0"/>
              <a:t>10/16/19</a:t>
            </a:fld>
          </a:p>
        </p:txBody>
      </p:sp>
      <p:sp>
        <p:nvSpPr>
          <p:cNvPr id="83973" name=""/>
          <p:cNvSpPr txBox="1">
            <a:spLocks noGrp="1" noChangeAspect="0"/>
          </p:cNvSpPr>
          <p:nvPr/>
        </p:nvSpPr>
        <p:spPr>
          <a:xfrm>
            <a:off x="8647112" y="6645275"/>
            <a:ext cx="366713" cy="365125"/>
          </a:xfrm>
          <a:prstGeom prst="rect">
            <a:avLst/>
          </a:prstGeom>
          <a:noFill/>
          <a:ln>
            <a:noFill/>
          </a:ln>
        </p:spPr>
        <p:txBody>
          <a:bodyPr anchor="ctr"/>
          <a:lstStyle/>
          <a:p>
            <a:pPr algn="r"/>
            <a:fld type="slidenum" id="{12FF1C42-D199-3053-1288-587298610EC3}">
              <a:rPr lang="en-US" altLang="en-US" sz="900" dirty="0"/>
              <a:t>67</a:t>
            </a:fld>
          </a:p>
        </p:txBody>
      </p:sp>
    </p:spTree>
  </p:cSld>
  <p:transition spd="fast">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84992" name=""/>
        <p:cNvGrpSpPr>
          <a:grpSpLocks/>
        </p:cNvGrpSpPr>
        <p:nvPr/>
      </p:nvGrpSpPr>
      <p:grpSpPr>
        <a:xfrm/>
      </p:grpSpPr>
      <p:sp>
        <p:nvSpPr>
          <p:cNvPr id="84994"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84995"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lvl="2"/>
            <a:r>
              <a:rPr lang="en-US" altLang="en-US" sz="3600" dirty="0" b="1">
                <a:latin charset="0" typeface="Times New Roman"/>
                <a:ea charset="0" typeface="Times New Roman"/>
              </a:rPr>
              <a:t>CS</a:t>
            </a:r>
            <a:r>
              <a:rPr lang="en-US" altLang="en-US" sz="3600" dirty="0">
                <a:latin charset="0" typeface="Times New Roman"/>
                <a:ea charset="0" typeface="Times New Roman"/>
              </a:rPr>
              <a:t>-a neutral stimulus that comes to elicit a conditioned response after being paired with a particular (unconditioned )stimulus</a:t>
            </a:r>
          </a:p>
          <a:p>
            <a:pPr lvl="2"/>
            <a:r>
              <a:rPr lang="en-US" altLang="en-US" sz="3600" dirty="0" b="1">
                <a:latin charset="0" typeface="Times New Roman"/>
                <a:ea charset="0" typeface="Times New Roman"/>
              </a:rPr>
              <a:t>CR</a:t>
            </a:r>
            <a:r>
              <a:rPr lang="en-US" altLang="en-US" sz="3600" dirty="0">
                <a:latin charset="0" typeface="Times New Roman"/>
                <a:ea charset="0" typeface="Times New Roman"/>
              </a:rPr>
              <a:t> –a learned response elicited by a conditioned stimulus</a:t>
            </a:r>
          </a:p>
        </p:txBody>
      </p:sp>
      <p:sp>
        <p:nvSpPr>
          <p:cNvPr id="8499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402-587298610EC3}">
              <a:rPr lang="en-US" altLang="en-US" sz="900" dirty="0">
                <a:solidFill>
                  <a:srgbClr val="898989"/>
                </a:solidFill>
              </a:rPr>
              <a:t>10/16/19</a:t>
            </a:fld>
          </a:p>
        </p:txBody>
      </p:sp>
      <p:sp>
        <p:nvSpPr>
          <p:cNvPr id="8499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402-587298610EC3}">
              <a:rPr lang="en-US" altLang="en-US" sz="900" dirty="0">
                <a:solidFill>
                  <a:srgbClr val="898989"/>
                </a:solidFill>
              </a:rPr>
              <a:t>68</a:t>
            </a:fld>
          </a:p>
        </p:txBody>
      </p:sp>
    </p:spTree>
  </p:cSl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86016" name=""/>
        <p:cNvGrpSpPr>
          <a:grpSpLocks/>
        </p:cNvGrpSpPr>
        <p:nvPr/>
      </p:nvGrpSpPr>
      <p:grpSpPr>
        <a:xfrm/>
      </p:grpSpPr>
      <p:sp>
        <p:nvSpPr>
          <p:cNvPr id="86018" name=""/>
          <p:cNvSpPr>
            <a:spLocks noGrp="1" noChangeAspect="0"/>
          </p:cNvSpPr>
          <p:nvPr>
            <p:ph type="title" sz="full" idx="4294967295"/>
          </p:nvPr>
        </p:nvSpPr>
        <p:spPr>
          <a:xfrm rot="0">
            <a:off x="0" y="274638"/>
            <a:ext cx="9144000" cy="715962"/>
          </a:xfrm>
          <a:ln/>
        </p:spPr>
        <p:txBody>
          <a:bodyPr wrap="square" lIns="91440" rIns="91440" tIns="45720" bIns="45720" anchor="ctr"/>
          <a:lstStyle/>
          <a:p>
            <a:pPr/>
            <a:r>
              <a:rPr lang="en-US" altLang="en-US" sz="2800" dirty="0" b="1">
                <a:latin charset="0" typeface="Times New Roman"/>
                <a:ea charset="0" typeface="Times New Roman"/>
              </a:rPr>
              <a:t>b) Stimulus control: generalization and discrimination</a:t>
            </a:r>
          </a:p>
        </p:txBody>
      </p:sp>
      <p:sp>
        <p:nvSpPr>
          <p:cNvPr id="86019" name=""/>
          <p:cNvSpPr>
            <a:spLocks noGrp="1" noChangeAspect="0"/>
          </p:cNvSpPr>
          <p:nvPr>
            <p:ph type="obj" sz="full" idx="4294967295"/>
          </p:nvPr>
        </p:nvSpPr>
        <p:spPr>
          <a:xfrm rot="0">
            <a:off x="0" y="914400"/>
            <a:ext cx="9144000" cy="5943600"/>
          </a:xfrm>
          <a:ln/>
        </p:spPr>
        <p:txBody>
          <a:bodyPr wrap="square" lIns="91440" rIns="91440" tIns="45720" bIns="45720" anchor="t" anchorCtr="false"/>
          <a:lstStyle/>
          <a:p>
            <a:pPr>
              <a:lnSpc>
                <a:spcPct val="150000"/>
              </a:lnSpc>
            </a:pPr>
            <a:r>
              <a:rPr lang="en-US" altLang="en-US" sz="3600" dirty="0" b="1">
                <a:latin charset="0" typeface="Times New Roman"/>
                <a:ea charset="0" typeface="Times New Roman"/>
              </a:rPr>
              <a:t>Generalization</a:t>
            </a:r>
            <a:r>
              <a:rPr lang="en-US" altLang="en-US" sz="3600" dirty="0">
                <a:latin charset="0" typeface="Times New Roman"/>
                <a:ea charset="0" typeface="Times New Roman"/>
              </a:rPr>
              <a:t>-conditioned response arising from stimuli similar to the conditioned stimuli.e.g. a baby fearful of rat will be fearful of any furry creatures.</a:t>
            </a:r>
          </a:p>
        </p:txBody>
      </p:sp>
      <p:sp>
        <p:nvSpPr>
          <p:cNvPr id="86020"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289-587298610EC3}">
              <a:rPr lang="en-US" altLang="en-US" sz="900" dirty="0"/>
              <a:t>10/16/19</a:t>
            </a:fld>
          </a:p>
        </p:txBody>
      </p:sp>
      <p:sp>
        <p:nvSpPr>
          <p:cNvPr id="86021"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289-587298610EC3}">
              <a:rPr lang="en-US" altLang="en-US" sz="900" dirty="0"/>
              <a:t>69</a:t>
            </a:fld>
          </a:p>
        </p:txBody>
      </p:sp>
    </p:spTree>
  </p:cSld>
  <p:transition spd="fast">
    <p:pull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87040" name=""/>
        <p:cNvGrpSpPr>
          <a:grpSpLocks/>
        </p:cNvGrpSpPr>
        <p:nvPr/>
      </p:nvGrpSpPr>
      <p:grpSpPr>
        <a:xfrm/>
      </p:grpSpPr>
      <p:sp>
        <p:nvSpPr>
          <p:cNvPr id="87042"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87043"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r>
              <a:rPr lang="en-US" altLang="en-US" sz="3600" dirty="0" b="1">
                <a:latin charset="0" typeface="Times New Roman"/>
                <a:ea charset="0" typeface="Times New Roman"/>
              </a:rPr>
              <a:t>Discrimination</a:t>
            </a:r>
            <a:r>
              <a:rPr lang="en-US" altLang="en-US" sz="3600" dirty="0">
                <a:latin charset="0" typeface="Times New Roman"/>
                <a:ea charset="0" typeface="Times New Roman"/>
              </a:rPr>
              <a:t>-responding only to the right stimuli not to a similar one </a:t>
            </a:r>
          </a:p>
          <a:p>
            <a:pPr/>
            <a:r>
              <a:rPr lang="en-US" altLang="en-US" sz="3600" dirty="0">
                <a:latin charset="0" typeface="Times New Roman"/>
                <a:ea charset="0" typeface="Times New Roman"/>
              </a:rPr>
              <a:t>e.g- college students making a lot of noise only in a party and not in class because classroom environment is a discriminative stimulus for quiet behavior.</a:t>
            </a:r>
          </a:p>
        </p:txBody>
      </p:sp>
      <p:sp>
        <p:nvSpPr>
          <p:cNvPr id="87044"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401-587298610EC3}">
              <a:rPr lang="en-US" altLang="en-US" sz="900" dirty="0">
                <a:solidFill>
                  <a:srgbClr val="898989"/>
                </a:solidFill>
              </a:rPr>
              <a:t>10/16/19</a:t>
            </a:fld>
          </a:p>
        </p:txBody>
      </p:sp>
      <p:sp>
        <p:nvSpPr>
          <p:cNvPr id="87045"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401-587298610EC3}">
              <a:rPr lang="en-US" altLang="en-US" sz="900" dirty="0">
                <a:solidFill>
                  <a:srgbClr val="898989"/>
                </a:solidFill>
              </a:rPr>
              <a:t>70</a:t>
            </a:fld>
          </a:p>
        </p:txBody>
      </p:sp>
    </p:spTree>
  </p:cSl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3552" name=""/>
        <p:cNvGrpSpPr>
          <a:grpSpLocks/>
        </p:cNvGrpSpPr>
        <p:nvPr/>
      </p:nvGrpSpPr>
      <p:grpSpPr>
        <a:xfrm/>
      </p:grpSpPr>
      <p:sp>
        <p:nvSpPr>
          <p:cNvPr id="23554" name=""/>
          <p:cNvSpPr txBox="1">
            <a:spLocks noGrp="1" noChangeAspect="0"/>
          </p:cNvSpPr>
          <p:nvPr/>
        </p:nvSpPr>
        <p:spPr>
          <a:xfrm>
            <a:off x="6356350" y="5961063"/>
            <a:ext cx="1149350" cy="279400"/>
          </a:xfrm>
          <a:prstGeom prst="rect">
            <a:avLst/>
          </a:prstGeom>
          <a:noFill/>
          <a:ln>
            <a:noFill/>
          </a:ln>
        </p:spPr>
        <p:txBody>
          <a:bodyPr anchor="ctr"/>
          <a:lstStyle/>
          <a:p>
            <a:pPr algn="r"/>
            <a:fld type="datetime1" id="{12FF1C42-D199-4074-1423-587298610EC3}">
              <a:rPr lang="en-US" altLang="en-US" sz="1000" dirty="0">
                <a:latin charset="0" typeface="Garamond"/>
              </a:rPr>
              <a:t>10/16/19</a:t>
            </a:fld>
          </a:p>
        </p:txBody>
      </p:sp>
      <p:sp>
        <p:nvSpPr>
          <p:cNvPr id="23555" name=""/>
          <p:cNvSpPr txBox="1">
            <a:spLocks noGrp="1" noChangeAspect="0"/>
          </p:cNvSpPr>
          <p:nvPr/>
        </p:nvSpPr>
        <p:spPr>
          <a:xfrm>
            <a:off x="7580313" y="5961063"/>
            <a:ext cx="395287" cy="279400"/>
          </a:xfrm>
          <a:prstGeom prst="rect">
            <a:avLst/>
          </a:prstGeom>
          <a:noFill/>
          <a:ln>
            <a:noFill/>
          </a:ln>
        </p:spPr>
        <p:txBody>
          <a:bodyPr anchor="ctr"/>
          <a:lstStyle/>
          <a:p>
            <a:pPr algn="r"/>
            <a:fld type="slidenum" id="{12FF1C42-D199-4075-1423-587298610EC3}">
              <a:rPr lang="en-US" altLang="en-US" sz="1000" dirty="0">
                <a:latin charset="0" typeface="Garamond"/>
              </a:rPr>
              <a:t>8</a:t>
            </a:fld>
          </a:p>
        </p:txBody>
      </p:sp>
      <p:sp>
        <p:nvSpPr>
          <p:cNvPr id="23556" name=""/>
          <p:cNvSpPr>
            <a:spLocks/>
          </p:cNvSpPr>
          <p:nvPr/>
        </p:nvSpPr>
        <p:spPr>
          <a:xfrm>
            <a:off x="990600" y="762000"/>
            <a:ext cx="4572000" cy="3416300"/>
          </a:xfrm>
          <a:prstGeom prst="rect">
            <a:avLst/>
          </a:prstGeom>
          <a:noFill/>
          <a:ln>
            <a:noFill/>
          </a:ln>
        </p:spPr>
        <p:txBody>
          <a:bodyPr>
            <a:spAutoFit/>
          </a:bodyPr>
          <a:lstStyle/>
          <a:p>
            <a:pPr/>
            <a:r>
              <a:rPr lang="en-US" altLang="en-US" dirty="0">
                <a:solidFill>
                  <a:srgbClr val="7030a0"/>
                </a:solidFill>
              </a:rPr>
              <a:t>Lobes of the brain</a:t>
            </a:r>
          </a:p>
          <a:p>
            <a:pPr/>
            <a:r>
              <a:rPr lang="en-US" altLang="en-US" dirty="0" b="1"/>
              <a:t>The cerebral hemispheres have distinct fissures, which divide the brain into lobes. Each hemisphere has 4 lobes: frontal, temporal, parietal, and occipital </a:t>
            </a:r>
          </a:p>
          <a:p>
            <a:pPr/>
          </a:p>
          <a:p>
            <a:pPr/>
          </a:p>
          <a:p>
            <a:pPr/>
          </a:p>
          <a:p>
            <a:pPr/>
          </a:p>
          <a:p>
            <a:pPr/>
          </a:p>
          <a:p>
            <a:pPr/>
          </a:p>
        </p:txBody>
      </p:sp>
      <p:pic>
        <p:nvPicPr>
          <p:cNvPr id="23557" name=""/>
          <p:cNvPicPr>
            <a:picLocks/>
          </p:cNvPicPr>
          <p:nvPr/>
        </p:nvPicPr>
        <p:blipFill>
          <a:blip r:embed="rID9">
            <a:extLst/>
          </a:blip>
          <a:srcRect/>
          <a:stretch>
            <a:fillRect/>
          </a:stretch>
        </p:blipFill>
        <p:spPr>
          <a:xfrm>
            <a:off x="2324100" y="2895600"/>
            <a:ext cx="3238500" cy="3495675"/>
          </a:xfrm>
          <a:prstGeom prst="rect">
            <a:avLst/>
          </a:prstGeom>
          <a:noFill/>
          <a:ln>
            <a:noFill/>
          </a:ln>
        </p:spPr>
      </p:pic>
    </p:spTree>
  </p:cSld>
  <p:timing/>
</p:sld>
</file>

<file path=ppt/slides/slide7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88064" name=""/>
        <p:cNvGrpSpPr>
          <a:grpSpLocks/>
        </p:cNvGrpSpPr>
        <p:nvPr/>
      </p:nvGrpSpPr>
      <p:grpSpPr>
        <a:xfrm/>
      </p:grpSpPr>
      <p:sp>
        <p:nvSpPr>
          <p:cNvPr id="88066" name=""/>
          <p:cNvSpPr>
            <a:spLocks noGrp="1" noChangeAspect="0"/>
          </p:cNvSpPr>
          <p:nvPr>
            <p:ph type="title" sz="full" idx="4294967295"/>
          </p:nvPr>
        </p:nvSpPr>
        <p:spPr>
          <a:xfrm rot="0">
            <a:off x="457200" y="0"/>
            <a:ext cx="8229600" cy="762000"/>
          </a:xfrm>
          <a:ln/>
        </p:spPr>
        <p:txBody>
          <a:bodyPr wrap="square" lIns="91440" rIns="91440" tIns="45720" bIns="45720" anchor="ctr"/>
          <a:lstStyle/>
          <a:p>
            <a:pPr/>
            <a:r>
              <a:rPr lang="en-US" altLang="en-US" sz="3600" dirty="0" b="1">
                <a:latin charset="0" typeface="Times New Roman"/>
                <a:ea charset="0" typeface="Times New Roman"/>
              </a:rPr>
              <a:t>C. Extinction  and spontaneous recovery</a:t>
            </a:r>
          </a:p>
        </p:txBody>
      </p:sp>
      <p:sp>
        <p:nvSpPr>
          <p:cNvPr id="88067" name=""/>
          <p:cNvSpPr>
            <a:spLocks noGrp="1" noChangeAspect="0"/>
          </p:cNvSpPr>
          <p:nvPr>
            <p:ph type="obj" sz="full" idx="4294967295"/>
          </p:nvPr>
        </p:nvSpPr>
        <p:spPr>
          <a:xfrm rot="0">
            <a:off x="457200" y="685800"/>
            <a:ext cx="8229600" cy="5791200"/>
          </a:xfrm>
          <a:ln>
            <a:solidFill>
              <a:srgbClr val="ffffff"/>
            </a:solidFill>
          </a:ln>
        </p:spPr>
        <p:txBody>
          <a:bodyPr wrap="square" lIns="91440" rIns="91440" tIns="45720" bIns="45720" anchor="t" anchorCtr="false"/>
          <a:lstStyle/>
          <a:p>
            <a:pPr>
              <a:lnSpc>
                <a:spcPct val="150000"/>
              </a:lnSpc>
            </a:pPr>
            <a:r>
              <a:rPr lang="en-US" altLang="en-US" sz="3600" dirty="0" b="1">
                <a:latin charset="0" typeface="Times New Roman"/>
                <a:ea charset="0" typeface="Times New Roman"/>
              </a:rPr>
              <a:t>Extinction</a:t>
            </a:r>
            <a:r>
              <a:rPr lang="en-US" altLang="en-US" sz="3600" dirty="0">
                <a:latin charset="0" typeface="Times New Roman"/>
                <a:ea charset="0" typeface="Times New Roman"/>
              </a:rPr>
              <a:t>-slow and gradual disappearance of CR</a:t>
            </a:r>
          </a:p>
          <a:p>
            <a:pPr>
              <a:lnSpc>
                <a:spcPct val="150000"/>
              </a:lnSpc>
            </a:pPr>
            <a:r>
              <a:rPr lang="en-US" altLang="en-US" sz="3600" dirty="0" b="1">
                <a:latin charset="0" typeface="Times New Roman"/>
                <a:ea charset="0" typeface="Times New Roman"/>
              </a:rPr>
              <a:t>Spontaneous recovery</a:t>
            </a:r>
            <a:r>
              <a:rPr lang="en-US" altLang="en-US" sz="3600" dirty="0">
                <a:latin charset="0" typeface="Times New Roman"/>
                <a:ea charset="0" typeface="Times New Roman"/>
              </a:rPr>
              <a:t>: re-appearance of a CR after a period of time of CR that has been subjected to extinction. The response is very weak and extinct faster.</a:t>
            </a:r>
          </a:p>
        </p:txBody>
      </p:sp>
      <p:sp>
        <p:nvSpPr>
          <p:cNvPr id="88068"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290-587298610EC3}">
              <a:rPr lang="en-US" altLang="en-US" sz="900" dirty="0"/>
              <a:t>10/16/19</a:t>
            </a:fld>
          </a:p>
        </p:txBody>
      </p:sp>
      <p:sp>
        <p:nvSpPr>
          <p:cNvPr id="88069"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290-587298610EC3}">
              <a:rPr lang="en-US" altLang="en-US" sz="900" dirty="0"/>
              <a:t>71</a:t>
            </a:fld>
          </a:p>
        </p:txBody>
      </p:sp>
    </p:spTree>
  </p:cSld>
  <p:transition spd="fast">
    <p:wedg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89088" name=""/>
        <p:cNvGrpSpPr>
          <a:grpSpLocks/>
        </p:cNvGrpSpPr>
        <p:nvPr/>
      </p:nvGrpSpPr>
      <p:grpSpPr>
        <a:xfrm/>
      </p:grpSpPr>
      <p:sp>
        <p:nvSpPr>
          <p:cNvPr id="89090" name=""/>
          <p:cNvSpPr>
            <a:spLocks noGrp="1" noChangeAspect="0"/>
          </p:cNvSpPr>
          <p:nvPr>
            <p:ph type="title" sz="full" idx="4294967295"/>
          </p:nvPr>
        </p:nvSpPr>
        <p:spPr>
          <a:xfrm rot="0">
            <a:off x="228600" y="0"/>
            <a:ext cx="8458200" cy="609600"/>
          </a:xfrm>
          <a:ln/>
        </p:spPr>
        <p:txBody>
          <a:bodyPr wrap="square" lIns="91440" rIns="91440" tIns="45720" bIns="45720" anchor="ctr"/>
          <a:lstStyle/>
          <a:p>
            <a:pPr/>
            <a:r>
              <a:rPr lang="en-US" altLang="en-US" sz="3200" dirty="0" b="1">
                <a:latin charset="0" typeface="Times New Roman"/>
                <a:ea charset="0" typeface="Times New Roman"/>
              </a:rPr>
              <a:t>OPERANT CONDITIONING</a:t>
            </a:r>
            <a:r>
              <a:rPr lang="en-US" altLang="en-US" sz="3200" dirty="0">
                <a:latin charset="0" typeface="Times New Roman"/>
                <a:ea charset="0" typeface="Times New Roman"/>
              </a:rPr>
              <a:t>-</a:t>
            </a:r>
            <a:r>
              <a:rPr lang="en-US" altLang="en-US" sz="3200" dirty="0" i="1" u="sng">
                <a:solidFill>
                  <a:srgbClr val="ff0000"/>
                </a:solidFill>
                <a:latin charset="0" typeface="Times New Roman"/>
                <a:ea charset="0" typeface="Times New Roman"/>
              </a:rPr>
              <a:t>BF Skinner</a:t>
            </a:r>
          </a:p>
        </p:txBody>
      </p:sp>
      <p:sp>
        <p:nvSpPr>
          <p:cNvPr id="89091" name=""/>
          <p:cNvSpPr>
            <a:spLocks noGrp="1" noChangeAspect="0"/>
          </p:cNvSpPr>
          <p:nvPr>
            <p:ph type="obj" sz="full" idx="4294967295"/>
          </p:nvPr>
        </p:nvSpPr>
        <p:spPr>
          <a:xfrm rot="0">
            <a:off x="0" y="533400"/>
            <a:ext cx="9144000" cy="6324600"/>
          </a:xfrm>
          <a:ln/>
        </p:spPr>
        <p:txBody>
          <a:bodyPr wrap="square" lIns="91440" rIns="91440" tIns="45720" bIns="45720" anchor="t" anchorCtr="false"/>
          <a:lstStyle/>
          <a:p>
            <a:pPr>
              <a:lnSpc>
                <a:spcPct val="150000"/>
              </a:lnSpc>
            </a:pPr>
            <a:r>
              <a:rPr lang="en-US" altLang="en-US" sz="3600" dirty="0">
                <a:latin charset="0" typeface="Times New Roman"/>
                <a:ea charset="0" typeface="Times New Roman"/>
              </a:rPr>
              <a:t>Founded on </a:t>
            </a:r>
            <a:r>
              <a:rPr lang="en-US" altLang="en-US" sz="3600" dirty="0" b="1">
                <a:latin charset="0" typeface="Times New Roman"/>
                <a:ea charset="0" typeface="Times New Roman"/>
              </a:rPr>
              <a:t>Thorndikes</a:t>
            </a:r>
            <a:r>
              <a:rPr lang="en-US" altLang="en-US" sz="3600" dirty="0">
                <a:latin charset="0" typeface="Times New Roman"/>
                <a:ea charset="0" typeface="Times New Roman"/>
              </a:rPr>
              <a:t> </a:t>
            </a:r>
            <a:r>
              <a:rPr lang="en-US" altLang="en-US" sz="3600" dirty="0" b="1">
                <a:latin charset="0" typeface="Times New Roman"/>
                <a:ea charset="0" typeface="Times New Roman"/>
              </a:rPr>
              <a:t>(1874-1949) </a:t>
            </a:r>
            <a:r>
              <a:rPr lang="en-US" altLang="en-US" sz="3600" dirty="0">
                <a:latin charset="0" typeface="Times New Roman"/>
                <a:ea charset="0" typeface="Times New Roman"/>
              </a:rPr>
              <a:t>theory of the law of effect </a:t>
            </a:r>
            <a:r>
              <a:rPr lang="en-US" altLang="en-US" sz="3600" dirty="0" b="1" i="1">
                <a:latin charset="0" typeface="Times New Roman"/>
                <a:ea charset="0" typeface="Times New Roman"/>
              </a:rPr>
              <a:t>–‛behavior or action followed by satisfying state is strengthened while one followed by disappointing state is  weakened’.</a:t>
            </a:r>
          </a:p>
        </p:txBody>
      </p:sp>
      <p:sp>
        <p:nvSpPr>
          <p:cNvPr id="89092"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291-587298610EC3}">
              <a:rPr lang="en-US" altLang="en-US" sz="900" dirty="0"/>
              <a:t>10/16/19</a:t>
            </a:fld>
          </a:p>
        </p:txBody>
      </p:sp>
      <p:sp>
        <p:nvSpPr>
          <p:cNvPr id="89093"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291-587298610EC3}">
              <a:rPr lang="en-US" altLang="en-US" sz="900" dirty="0"/>
              <a:t>72</a:t>
            </a:fld>
          </a:p>
        </p:txBody>
      </p:sp>
    </p:spTree>
  </p:cSl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90112" name=""/>
        <p:cNvGrpSpPr>
          <a:grpSpLocks/>
        </p:cNvGrpSpPr>
        <p:nvPr/>
      </p:nvGrpSpPr>
      <p:grpSpPr>
        <a:xfrm/>
      </p:grpSpPr>
      <p:sp>
        <p:nvSpPr>
          <p:cNvPr id="90114"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90115"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lnSpc>
                <a:spcPct val="150000"/>
              </a:lnSpc>
            </a:pPr>
            <a:r>
              <a:rPr lang="en-US" altLang="en-US" sz="3600" dirty="0">
                <a:latin charset="0" typeface="Times New Roman"/>
                <a:ea charset="0" typeface="Times New Roman"/>
              </a:rPr>
              <a:t>Also called instrumental conditioning.</a:t>
            </a:r>
          </a:p>
          <a:p>
            <a:pPr>
              <a:lnSpc>
                <a:spcPct val="150000"/>
              </a:lnSpc>
            </a:pPr>
            <a:r>
              <a:rPr lang="en-US" altLang="en-US" sz="3600" dirty="0">
                <a:latin charset="0" typeface="Times New Roman"/>
                <a:ea charset="0" typeface="Times New Roman"/>
              </a:rPr>
              <a:t>Skinner experimented on </a:t>
            </a:r>
            <a:r>
              <a:rPr lang="en-US" altLang="en-US" sz="3600" dirty="0" b="1" i="1">
                <a:latin charset="0" typeface="Times New Roman"/>
                <a:ea charset="0" typeface="Times New Roman"/>
              </a:rPr>
              <a:t>rats</a:t>
            </a:r>
            <a:r>
              <a:rPr lang="en-US" altLang="en-US" sz="3600" dirty="0">
                <a:latin charset="0" typeface="Times New Roman"/>
                <a:ea charset="0" typeface="Times New Roman"/>
              </a:rPr>
              <a:t> to find out how </a:t>
            </a:r>
            <a:r>
              <a:rPr lang="en-US" altLang="en-US" sz="3600" dirty="0" b="1" i="1">
                <a:latin charset="0" typeface="Times New Roman"/>
                <a:ea charset="0" typeface="Times New Roman"/>
              </a:rPr>
              <a:t>learning</a:t>
            </a:r>
            <a:r>
              <a:rPr lang="en-US" altLang="en-US" sz="3600" dirty="0">
                <a:latin charset="0" typeface="Times New Roman"/>
                <a:ea charset="0" typeface="Times New Roman"/>
              </a:rPr>
              <a:t> is influenced by presence or absence of reinforcers.</a:t>
            </a:r>
          </a:p>
        </p:txBody>
      </p:sp>
      <p:sp>
        <p:nvSpPr>
          <p:cNvPr id="9011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403-587298610EC3}">
              <a:rPr lang="en-US" altLang="en-US" sz="900" dirty="0">
                <a:solidFill>
                  <a:srgbClr val="898989"/>
                </a:solidFill>
              </a:rPr>
              <a:t>10/16/19</a:t>
            </a:fld>
          </a:p>
        </p:txBody>
      </p:sp>
      <p:sp>
        <p:nvSpPr>
          <p:cNvPr id="9011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403-587298610EC3}">
              <a:rPr lang="en-US" altLang="en-US" sz="900" dirty="0">
                <a:solidFill>
                  <a:srgbClr val="898989"/>
                </a:solidFill>
              </a:rPr>
              <a:t>73</a:t>
            </a:fld>
          </a:p>
        </p:txBody>
      </p:sp>
    </p:spTree>
  </p:cSl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91136" name=""/>
        <p:cNvGrpSpPr>
          <a:grpSpLocks/>
        </p:cNvGrpSpPr>
        <p:nvPr/>
      </p:nvGrpSpPr>
      <p:grpSpPr>
        <a:xfrm/>
      </p:grpSpPr>
      <p:sp>
        <p:nvSpPr>
          <p:cNvPr id="91138" name=""/>
          <p:cNvSpPr>
            <a:spLocks noGrp="1" noChangeAspect="0"/>
          </p:cNvSpPr>
          <p:nvPr>
            <p:ph type="title" sz="full" idx="4294967295"/>
          </p:nvPr>
        </p:nvSpPr>
        <p:spPr>
          <a:xfrm rot="0">
            <a:off x="457200" y="0"/>
            <a:ext cx="8229600" cy="381000"/>
          </a:xfrm>
          <a:ln/>
        </p:spPr>
        <p:txBody>
          <a:bodyPr wrap="square" lIns="91440" rIns="91440" tIns="45720" bIns="45720" anchor="ctr"/>
          <a:lstStyle/>
          <a:p>
            <a:pPr/>
            <a:endParaRPr lang="en-US" altLang="en-US" sz="3000" dirty="0"/>
          </a:p>
        </p:txBody>
      </p:sp>
      <p:sp>
        <p:nvSpPr>
          <p:cNvPr id="91139" name=""/>
          <p:cNvSpPr>
            <a:spLocks noGrp="1" noChangeAspect="0"/>
          </p:cNvSpPr>
          <p:nvPr>
            <p:ph type="obj" sz="full" idx="4294967295"/>
          </p:nvPr>
        </p:nvSpPr>
        <p:spPr>
          <a:xfrm rot="0">
            <a:off x="0" y="457200"/>
            <a:ext cx="9144000" cy="6172200"/>
          </a:xfrm>
          <a:ln/>
        </p:spPr>
        <p:txBody>
          <a:bodyPr wrap="square" lIns="91440" rIns="91440" tIns="45720" bIns="45720" anchor="t" anchorCtr="false"/>
          <a:lstStyle/>
          <a:p>
            <a:pPr/>
          </a:p>
          <a:p>
            <a:pPr/>
            <a:r>
              <a:rPr lang="en-US" altLang="en-US" sz="3600" dirty="0">
                <a:latin charset="0" typeface="Times New Roman"/>
                <a:ea charset="0" typeface="Times New Roman"/>
              </a:rPr>
              <a:t>An individual's behavior is modified by its consequences; the behavior may change in form, frequency, or strength. </a:t>
            </a:r>
          </a:p>
          <a:p>
            <a:pPr>
              <a:buNone/>
            </a:pPr>
          </a:p>
          <a:p>
            <a:pPr/>
            <a:r>
              <a:rPr lang="en-US" altLang="en-US" sz="3600" dirty="0">
                <a:latin charset="0" typeface="Times New Roman"/>
                <a:ea charset="0" typeface="Times New Roman"/>
              </a:rPr>
              <a:t>Operant conditioning deals with the </a:t>
            </a:r>
            <a:r>
              <a:rPr lang="en-US" altLang="en-US" sz="3600" dirty="0">
                <a:latin charset="0" typeface="Times New Roman"/>
                <a:ea charset="0" typeface="Times New Roman"/>
                <a:hlinkClick r:id="ridHyperlink28"/>
              </a:rPr>
              <a:t>modification of "voluntary behavior"</a:t>
            </a:r>
            <a:r>
              <a:rPr lang="en-US" altLang="en-US" sz="3600" dirty="0">
                <a:latin charset="0" typeface="Times New Roman"/>
                <a:ea charset="0" typeface="Times New Roman"/>
              </a:rPr>
              <a:t> . </a:t>
            </a:r>
          </a:p>
        </p:txBody>
      </p:sp>
      <p:sp>
        <p:nvSpPr>
          <p:cNvPr id="91140"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292-587298610EC3}">
              <a:rPr lang="en-US" altLang="en-US" sz="900" dirty="0"/>
              <a:t>10/16/19</a:t>
            </a:fld>
          </a:p>
        </p:txBody>
      </p:sp>
      <p:sp>
        <p:nvSpPr>
          <p:cNvPr id="91141"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292-587298610EC3}">
              <a:rPr lang="en-US" altLang="en-US" sz="900" dirty="0"/>
              <a:t>74</a:t>
            </a:fld>
          </a:p>
        </p:txBody>
      </p:sp>
    </p:spTree>
  </p:cSl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92160" name=""/>
        <p:cNvGrpSpPr>
          <a:grpSpLocks/>
        </p:cNvGrpSpPr>
        <p:nvPr/>
      </p:nvGrpSpPr>
      <p:grpSpPr>
        <a:xfrm/>
      </p:grpSpPr>
      <p:sp>
        <p:nvSpPr>
          <p:cNvPr id="92162"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92163"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r>
              <a:rPr lang="en-US" altLang="en-US" sz="3600" dirty="0">
                <a:latin charset="0" typeface="Times New Roman"/>
                <a:ea charset="0" typeface="Times New Roman"/>
              </a:rPr>
              <a:t>Operant behavior operates on the environment and is maintained by its </a:t>
            </a:r>
            <a:r>
              <a:rPr lang="en-US" altLang="en-US" sz="3600" dirty="0">
                <a:solidFill>
                  <a:srgbClr val="ff0000"/>
                </a:solidFill>
                <a:latin charset="0" typeface="Times New Roman"/>
                <a:ea charset="0" typeface="Times New Roman"/>
              </a:rPr>
              <a:t>consequences</a:t>
            </a:r>
            <a:r>
              <a:rPr lang="en-US" altLang="en-US" sz="3600" dirty="0">
                <a:latin charset="0" typeface="Times New Roman"/>
                <a:ea charset="0" typeface="Times New Roman"/>
              </a:rPr>
              <a:t>, </a:t>
            </a:r>
          </a:p>
          <a:p>
            <a:pPr/>
            <a:r>
              <a:rPr lang="en-US" altLang="en-US" sz="3600" dirty="0">
                <a:latin charset="0" typeface="Times New Roman"/>
                <a:ea charset="0" typeface="Times New Roman"/>
              </a:rPr>
              <a:t>while classical conditioning deals with the conditioning of reflexive (</a:t>
            </a:r>
            <a:r>
              <a:rPr lang="en-US" altLang="en-US" sz="3600" dirty="0">
                <a:latin charset="0" typeface="Times New Roman"/>
                <a:ea charset="0" typeface="Times New Roman"/>
                <a:hlinkClick r:id="ridHyperlink34"/>
              </a:rPr>
              <a:t>reflex</a:t>
            </a:r>
            <a:r>
              <a:rPr lang="en-US" altLang="en-US" sz="3600" dirty="0">
                <a:latin charset="0" typeface="Times New Roman"/>
                <a:ea charset="0" typeface="Times New Roman"/>
              </a:rPr>
              <a:t>) behaviors which are elicited by </a:t>
            </a:r>
            <a:r>
              <a:rPr lang="en-US" altLang="en-US" sz="3600" dirty="0">
                <a:latin charset="0" typeface="Times New Roman"/>
                <a:ea charset="0" typeface="Times New Roman"/>
                <a:hlinkClick r:id="ridHyperlink36"/>
              </a:rPr>
              <a:t>antecedent</a:t>
            </a:r>
            <a:r>
              <a:rPr lang="en-US" altLang="en-US" sz="3600" dirty="0">
                <a:latin charset="0" typeface="Times New Roman"/>
                <a:ea charset="0" typeface="Times New Roman"/>
              </a:rPr>
              <a:t> conditions. </a:t>
            </a:r>
          </a:p>
        </p:txBody>
      </p:sp>
      <p:sp>
        <p:nvSpPr>
          <p:cNvPr id="92164"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404-587298610EC3}">
              <a:rPr lang="en-US" altLang="en-US" sz="900" dirty="0">
                <a:solidFill>
                  <a:srgbClr val="898989"/>
                </a:solidFill>
              </a:rPr>
              <a:t>10/16/19</a:t>
            </a:fld>
          </a:p>
        </p:txBody>
      </p:sp>
      <p:sp>
        <p:nvSpPr>
          <p:cNvPr id="92165"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404-587298610EC3}">
              <a:rPr lang="en-US" altLang="en-US" sz="900" dirty="0">
                <a:solidFill>
                  <a:srgbClr val="898989"/>
                </a:solidFill>
              </a:rPr>
              <a:t>75</a:t>
            </a:fld>
          </a:p>
        </p:txBody>
      </p:sp>
    </p:spTree>
  </p:cSl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93184" name=""/>
        <p:cNvGrpSpPr>
          <a:grpSpLocks/>
        </p:cNvGrpSpPr>
        <p:nvPr/>
      </p:nvGrpSpPr>
      <p:grpSpPr>
        <a:xfrm/>
      </p:grpSpPr>
      <p:sp>
        <p:nvSpPr>
          <p:cNvPr id="93186" name=""/>
          <p:cNvSpPr>
            <a:spLocks noGrp="1" noChangeAspect="0"/>
          </p:cNvSpPr>
          <p:nvPr>
            <p:ph type="title" sz="full" idx="4294967295"/>
          </p:nvPr>
        </p:nvSpPr>
        <p:spPr>
          <a:xfrm rot="0">
            <a:off x="457200" y="0"/>
            <a:ext cx="8229600" cy="457200"/>
          </a:xfrm>
          <a:ln/>
        </p:spPr>
        <p:txBody>
          <a:bodyPr wrap="square" lIns="91440" rIns="91440" tIns="45720" bIns="45720" anchor="ctr"/>
          <a:lstStyle/>
          <a:p>
            <a:pPr/>
            <a:r>
              <a:rPr lang="en-US" altLang="en-US" sz="2900" dirty="0"/>
              <a:t>“Skinner box”</a:t>
            </a:r>
          </a:p>
        </p:txBody>
      </p:sp>
      <p:pic>
        <p:nvPicPr>
          <p:cNvPr id="93187" name=""/>
          <p:cNvPicPr>
            <a:picLocks noGrp="1" noChangeAspect="0"/>
          </p:cNvPicPr>
          <p:nvPr>
            <p:ph type="obj" sz="full" idx="4294967295"/>
          </p:nvPr>
        </p:nvPicPr>
        <p:blipFill>
          <a:blip r:embed="rID11">
            <a:extLst/>
          </a:blip>
          <a:srcRect t="0" r="0" b="0" l="0"/>
          <a:stretch>
            <a:fillRect/>
          </a:stretch>
        </p:blipFill>
        <p:spPr>
          <a:xfrm rot="0">
            <a:off x="863600" y="1862138"/>
            <a:ext cx="7416800" cy="4279900"/>
          </a:xfrm>
          <a:prstGeom prst="rect">
            <a:avLst/>
          </a:prstGeom>
          <a:ln/>
        </p:spPr>
      </p:pic>
      <p:sp>
        <p:nvSpPr>
          <p:cNvPr id="93188"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342-587298610EC3}">
              <a:rPr lang="en-US" altLang="en-US" sz="900" dirty="0"/>
              <a:t>10/16/19</a:t>
            </a:fld>
          </a:p>
        </p:txBody>
      </p:sp>
      <p:sp>
        <p:nvSpPr>
          <p:cNvPr id="93189"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342-587298610EC3}">
              <a:rPr lang="en-US" altLang="en-US" sz="900" dirty="0"/>
              <a:t>76</a:t>
            </a:fld>
          </a:p>
        </p:txBody>
      </p:sp>
    </p:spTree>
  </p:cSl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94208" name=""/>
        <p:cNvGrpSpPr>
          <a:grpSpLocks/>
        </p:cNvGrpSpPr>
        <p:nvPr/>
      </p:nvGrpSpPr>
      <p:grpSpPr>
        <a:xfrm/>
      </p:grpSpPr>
      <p:sp>
        <p:nvSpPr>
          <p:cNvPr id="94210" name=""/>
          <p:cNvSpPr>
            <a:spLocks noGrp="1" noChangeAspect="0"/>
          </p:cNvSpPr>
          <p:nvPr>
            <p:ph type="title" sz="full" idx="4294967295"/>
          </p:nvPr>
        </p:nvSpPr>
        <p:spPr>
          <a:xfrm rot="0">
            <a:off x="457200" y="84138"/>
            <a:ext cx="8229600" cy="609600"/>
          </a:xfrm>
          <a:ln/>
        </p:spPr>
        <p:txBody>
          <a:bodyPr wrap="square" lIns="91440" rIns="91440" tIns="45720" bIns="45720" anchor="ctr"/>
          <a:lstStyle/>
          <a:p>
            <a:pPr/>
            <a:r>
              <a:rPr lang="en-US" altLang="en-US" sz="3200" dirty="0">
                <a:latin charset="0" typeface="Times New Roman"/>
                <a:ea charset="0" typeface="Times New Roman"/>
              </a:rPr>
              <a:t>Principles of operant conditioning</a:t>
            </a:r>
          </a:p>
        </p:txBody>
      </p:sp>
      <p:sp>
        <p:nvSpPr>
          <p:cNvPr id="94211" name=""/>
          <p:cNvSpPr>
            <a:spLocks noGrp="1" noChangeAspect="0"/>
          </p:cNvSpPr>
          <p:nvPr>
            <p:ph type="obj" sz="full" idx="4294967295"/>
          </p:nvPr>
        </p:nvSpPr>
        <p:spPr>
          <a:xfrm rot="0">
            <a:off x="228600" y="693738"/>
            <a:ext cx="8915400" cy="6096000"/>
          </a:xfrm>
          <a:ln/>
        </p:spPr>
        <p:txBody>
          <a:bodyPr wrap="square" lIns="91440" rIns="91440" tIns="45720" bIns="45720" anchor="t" anchorCtr="false"/>
          <a:lstStyle/>
          <a:p>
            <a:pPr>
              <a:lnSpc>
                <a:spcPct val="150000"/>
              </a:lnSpc>
            </a:pPr>
            <a:r>
              <a:rPr lang="en-US" altLang="en-US" sz="2800" dirty="0" b="1">
                <a:latin charset="0" typeface="Times New Roman"/>
                <a:ea charset="0" typeface="Times New Roman"/>
                <a:hlinkClick r:id="ridHyperlink45"/>
              </a:rPr>
              <a:t>R</a:t>
            </a:r>
            <a:r>
              <a:rPr lang="en-US" altLang="en-US" sz="2800" dirty="0" b="1">
                <a:latin charset="0" typeface="Times New Roman"/>
                <a:ea charset="0" typeface="Times New Roman"/>
                <a:hlinkClick r:id="ridHyperlink45"/>
              </a:rPr>
              <a:t>einforcement</a:t>
            </a:r>
            <a:r>
              <a:rPr lang="en-US" altLang="en-US" sz="2800" dirty="0">
                <a:latin charset="0" typeface="Times New Roman"/>
                <a:ea charset="0" typeface="Times New Roman"/>
              </a:rPr>
              <a:t> :A consequence that causes a behavior to occur with greater frequency.(1</a:t>
            </a:r>
            <a:r>
              <a:rPr lang="en-US" altLang="en-US" sz="2800" dirty="0">
                <a:latin charset="0" typeface="Arial Narrow"/>
                <a:ea charset="0" typeface="Times New Roman"/>
              </a:rPr>
              <a:t>º</a:t>
            </a:r>
            <a:r>
              <a:rPr lang="en-US" altLang="en-US" sz="2800" dirty="0">
                <a:latin charset="0" typeface="Times New Roman"/>
                <a:ea charset="0" typeface="Times New Roman"/>
              </a:rPr>
              <a:t> or 2</a:t>
            </a:r>
            <a:r>
              <a:rPr lang="en-US" altLang="en-US" sz="2800" dirty="0">
                <a:latin charset="0" typeface="Arial Narrow"/>
                <a:ea charset="0" typeface="Times New Roman"/>
              </a:rPr>
              <a:t>º</a:t>
            </a:r>
            <a:r>
              <a:rPr lang="en-US" altLang="en-US" sz="2800" dirty="0">
                <a:latin charset="0" typeface="Times New Roman"/>
                <a:ea charset="0" typeface="Times New Roman"/>
              </a:rPr>
              <a:t>)</a:t>
            </a:r>
          </a:p>
          <a:p>
            <a:pPr>
              <a:lnSpc>
                <a:spcPct val="150000"/>
              </a:lnSpc>
            </a:pPr>
            <a:r>
              <a:rPr lang="en-US" altLang="en-US" sz="2800" dirty="0" b="1">
                <a:latin charset="0" typeface="Times New Roman"/>
                <a:ea charset="0" typeface="Times New Roman"/>
                <a:hlinkClick r:id="ridHyperlink47"/>
              </a:rPr>
              <a:t>Punishment</a:t>
            </a:r>
            <a:r>
              <a:rPr lang="en-US" altLang="en-US" sz="2800" dirty="0">
                <a:latin charset="0" typeface="Times New Roman"/>
                <a:ea charset="0" typeface="Times New Roman"/>
              </a:rPr>
              <a:t> :A consequence that causes a behavior to occur with less frequency.</a:t>
            </a:r>
          </a:p>
          <a:p>
            <a:pPr>
              <a:lnSpc>
                <a:spcPct val="150000"/>
              </a:lnSpc>
            </a:pPr>
            <a:r>
              <a:rPr lang="en-US" altLang="en-US" sz="2800" dirty="0" b="1">
                <a:latin charset="0" typeface="Times New Roman"/>
                <a:ea charset="0" typeface="Times New Roman"/>
                <a:hlinkClick r:id="ridHyperlink49"/>
              </a:rPr>
              <a:t>Extinction</a:t>
            </a:r>
            <a:r>
              <a:rPr lang="en-US" altLang="en-US" sz="2800" dirty="0" b="1">
                <a:latin charset="0" typeface="Times New Roman"/>
                <a:ea charset="0" typeface="Times New Roman"/>
              </a:rPr>
              <a:t>:</a:t>
            </a:r>
            <a:r>
              <a:rPr lang="en-US" altLang="en-US" sz="2800" dirty="0">
                <a:latin charset="0" typeface="Times New Roman"/>
                <a:ea charset="0" typeface="Times New Roman"/>
              </a:rPr>
              <a:t> Caused by the lack of any consequence following a behavior i.e. when a behavior is inconsequential (producing neither favorable nor unfavorable consequences) it will occur less frequently. </a:t>
            </a:r>
          </a:p>
        </p:txBody>
      </p:sp>
      <p:sp>
        <p:nvSpPr>
          <p:cNvPr id="94212" name=""/>
          <p:cNvSpPr txBox="1">
            <a:spLocks noGrp="1" noChangeAspect="0"/>
          </p:cNvSpPr>
          <p:nvPr/>
        </p:nvSpPr>
        <p:spPr>
          <a:xfrm>
            <a:off x="6727825" y="6492875"/>
            <a:ext cx="1919287" cy="365125"/>
          </a:xfrm>
          <a:prstGeom prst="rect">
            <a:avLst/>
          </a:prstGeom>
          <a:noFill/>
          <a:ln>
            <a:noFill/>
          </a:ln>
        </p:spPr>
        <p:txBody>
          <a:bodyPr anchor="ctr"/>
          <a:lstStyle/>
          <a:p>
            <a:pPr/>
            <a:fld type="datetime1" id="{12FF1C42-D199-1004-1336-587298610EC3}">
              <a:rPr lang="en-US" altLang="en-US" sz="900" dirty="0"/>
              <a:t>10/16/19</a:t>
            </a:fld>
          </a:p>
        </p:txBody>
      </p:sp>
      <p:sp>
        <p:nvSpPr>
          <p:cNvPr id="94213" name=""/>
          <p:cNvSpPr txBox="1">
            <a:spLocks noGrp="1" noChangeAspect="0"/>
          </p:cNvSpPr>
          <p:nvPr/>
        </p:nvSpPr>
        <p:spPr>
          <a:xfrm>
            <a:off x="8647112" y="6492875"/>
            <a:ext cx="366713" cy="365125"/>
          </a:xfrm>
          <a:prstGeom prst="rect">
            <a:avLst/>
          </a:prstGeom>
          <a:noFill/>
          <a:ln>
            <a:noFill/>
          </a:ln>
        </p:spPr>
        <p:txBody>
          <a:bodyPr anchor="ctr"/>
          <a:lstStyle/>
          <a:p>
            <a:pPr algn="r"/>
            <a:fld type="slidenum" id="{12FF1C42-D199-1005-1336-587298610EC3}">
              <a:rPr lang="en-US" altLang="en-US" sz="900" dirty="0"/>
              <a:t>77</a:t>
            </a:fld>
          </a:p>
        </p:txBody>
      </p:sp>
    </p:spTree>
  </p:cSld>
  <p:transition spd="fast">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95232" name=""/>
        <p:cNvGrpSpPr>
          <a:grpSpLocks/>
        </p:cNvGrpSpPr>
        <p:nvPr/>
      </p:nvGrpSpPr>
      <p:grpSpPr>
        <a:xfrm/>
      </p:grpSpPr>
      <p:sp>
        <p:nvSpPr>
          <p:cNvPr id="95234" name=""/>
          <p:cNvSpPr>
            <a:spLocks noGrp="1" noChangeAspect="0"/>
          </p:cNvSpPr>
          <p:nvPr>
            <p:ph type="title" sz="full" idx="4294967295"/>
          </p:nvPr>
        </p:nvSpPr>
        <p:spPr>
          <a:xfrm rot="0">
            <a:off x="457200" y="0"/>
            <a:ext cx="8229600" cy="685800"/>
          </a:xfrm>
          <a:ln/>
        </p:spPr>
        <p:txBody>
          <a:bodyPr wrap="square" lIns="91440" rIns="91440" tIns="45720" bIns="45720" anchor="ctr"/>
          <a:lstStyle/>
          <a:p>
            <a:pPr/>
            <a:r>
              <a:rPr lang="en-US" altLang="en-US" sz="4400" dirty="0" b="1">
                <a:solidFill>
                  <a:srgbClr val="ff0000"/>
                </a:solidFill>
              </a:rPr>
              <a:t>consequences (contexts</a:t>
            </a:r>
            <a:r>
              <a:rPr lang="en-US" altLang="en-US" dirty="0"/>
              <a:t>)</a:t>
            </a:r>
          </a:p>
        </p:txBody>
      </p:sp>
      <p:sp>
        <p:nvSpPr>
          <p:cNvPr id="95235" name=""/>
          <p:cNvSpPr>
            <a:spLocks noGrp="1" noChangeAspect="0"/>
          </p:cNvSpPr>
          <p:nvPr>
            <p:ph type="obj" sz="full" idx="4294967295"/>
          </p:nvPr>
        </p:nvSpPr>
        <p:spPr>
          <a:xfrm rot="0">
            <a:off x="0" y="838200"/>
            <a:ext cx="9144000" cy="5791200"/>
          </a:xfrm>
          <a:ln/>
        </p:spPr>
        <p:txBody>
          <a:bodyPr wrap="square" lIns="91440" rIns="91440" tIns="45720" bIns="45720" anchor="t" anchorCtr="false"/>
          <a:lstStyle/>
          <a:p>
            <a:pPr>
              <a:lnSpc>
                <a:spcPct val="150000"/>
              </a:lnSpc>
            </a:pPr>
            <a:r>
              <a:rPr lang="en-US" altLang="en-US" sz="3600" dirty="0" b="1">
                <a:latin charset="0" typeface="Times New Roman"/>
                <a:ea charset="0" typeface="Times New Roman"/>
              </a:rPr>
              <a:t>Positive reinforcement</a:t>
            </a:r>
            <a:r>
              <a:rPr lang="en-US" altLang="en-US" sz="3600" dirty="0">
                <a:latin charset="0" typeface="Times New Roman"/>
                <a:ea charset="0" typeface="Times New Roman"/>
              </a:rPr>
              <a:t> (Reinforcement): occurs when a behavior (response) is followed by a stimulus that is appetitive or </a:t>
            </a:r>
            <a:r>
              <a:rPr lang="en-US" altLang="en-US" sz="3600" dirty="0">
                <a:solidFill>
                  <a:srgbClr val="ff0000"/>
                </a:solidFill>
                <a:latin charset="0" typeface="Times New Roman"/>
                <a:ea charset="0" typeface="Times New Roman"/>
              </a:rPr>
              <a:t>rewarding,</a:t>
            </a:r>
            <a:r>
              <a:rPr lang="en-US" altLang="en-US" sz="3600" dirty="0">
                <a:latin charset="0" typeface="Times New Roman"/>
                <a:ea charset="0" typeface="Times New Roman"/>
              </a:rPr>
              <a:t> increasing the frequency of that behavior. </a:t>
            </a:r>
          </a:p>
        </p:txBody>
      </p:sp>
      <p:sp>
        <p:nvSpPr>
          <p:cNvPr id="9523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337-587298610EC3}">
              <a:rPr lang="en-US" altLang="en-US" sz="900" dirty="0"/>
              <a:t>10/16/19</a:t>
            </a:fld>
          </a:p>
        </p:txBody>
      </p:sp>
      <p:sp>
        <p:nvSpPr>
          <p:cNvPr id="9523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337-587298610EC3}">
              <a:rPr lang="en-US" altLang="en-US" sz="900" dirty="0"/>
              <a:t>78</a:t>
            </a:fld>
          </a:p>
        </p:txBody>
      </p:sp>
    </p:spTree>
  </p:cSl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96256" name=""/>
        <p:cNvGrpSpPr>
          <a:grpSpLocks/>
        </p:cNvGrpSpPr>
        <p:nvPr/>
      </p:nvGrpSpPr>
      <p:grpSpPr>
        <a:xfrm/>
      </p:grpSpPr>
      <p:sp>
        <p:nvSpPr>
          <p:cNvPr id="96258"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96259"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r>
              <a:rPr lang="en-US" altLang="en-US" sz="3600" dirty="0" b="1">
                <a:latin charset="0" typeface="Times New Roman"/>
                <a:ea charset="0" typeface="Times New Roman"/>
              </a:rPr>
              <a:t>Negative reinforcement</a:t>
            </a:r>
            <a:r>
              <a:rPr lang="en-US" altLang="en-US" sz="3600" dirty="0">
                <a:latin charset="0" typeface="Times New Roman"/>
                <a:ea charset="0" typeface="Times New Roman"/>
              </a:rPr>
              <a:t> (Escape): occurs when a behavior (response) is followed by the removal of an </a:t>
            </a:r>
            <a:r>
              <a:rPr lang="en-US" altLang="en-US" sz="3600" dirty="0">
                <a:solidFill>
                  <a:srgbClr val="ff0000"/>
                </a:solidFill>
                <a:latin charset="0" typeface="Times New Roman"/>
                <a:ea charset="0" typeface="Times New Roman"/>
              </a:rPr>
              <a:t>aversive </a:t>
            </a:r>
            <a:r>
              <a:rPr lang="en-US" altLang="en-US" sz="3600" dirty="0">
                <a:latin charset="0" typeface="Times New Roman"/>
                <a:ea charset="0" typeface="Times New Roman"/>
              </a:rPr>
              <a:t>stimulus, thereby increasing that behavior's frequency. </a:t>
            </a:r>
          </a:p>
        </p:txBody>
      </p:sp>
      <p:sp>
        <p:nvSpPr>
          <p:cNvPr id="96260"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405-587298610EC3}">
              <a:rPr lang="en-US" altLang="en-US" sz="900" dirty="0">
                <a:solidFill>
                  <a:srgbClr val="898989"/>
                </a:solidFill>
              </a:rPr>
              <a:t>10/16/19</a:t>
            </a:fld>
          </a:p>
        </p:txBody>
      </p:sp>
      <p:sp>
        <p:nvSpPr>
          <p:cNvPr id="96261"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405-587298610EC3}">
              <a:rPr lang="en-US" altLang="en-US" sz="900" dirty="0">
                <a:solidFill>
                  <a:srgbClr val="898989"/>
                </a:solidFill>
              </a:rPr>
              <a:t>79</a:t>
            </a:fld>
          </a:p>
        </p:txBody>
      </p:sp>
    </p:spTree>
  </p:cSl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97280" name=""/>
        <p:cNvGrpSpPr>
          <a:grpSpLocks/>
        </p:cNvGrpSpPr>
        <p:nvPr/>
      </p:nvGrpSpPr>
      <p:grpSpPr>
        <a:xfrm/>
      </p:grpSpPr>
      <p:sp>
        <p:nvSpPr>
          <p:cNvPr id="97282" name=""/>
          <p:cNvSpPr>
            <a:spLocks noGrp="1" noChangeAspect="0"/>
          </p:cNvSpPr>
          <p:nvPr>
            <p:ph type="title" sz="full" idx="4294967295"/>
          </p:nvPr>
        </p:nvSpPr>
        <p:spPr>
          <a:xfrm rot="0">
            <a:off x="457200" y="0"/>
            <a:ext cx="8229600" cy="381000"/>
          </a:xfrm>
          <a:ln/>
        </p:spPr>
        <p:txBody>
          <a:bodyPr wrap="square" lIns="91440" rIns="91440" tIns="45720" bIns="45720" anchor="ctr"/>
          <a:lstStyle/>
          <a:p>
            <a:pPr/>
            <a:endParaRPr lang="en-US" altLang="en-US" sz="2200" dirty="0"/>
          </a:p>
        </p:txBody>
      </p:sp>
      <p:sp>
        <p:nvSpPr>
          <p:cNvPr id="97283" name=""/>
          <p:cNvSpPr>
            <a:spLocks noGrp="1" noChangeAspect="0"/>
          </p:cNvSpPr>
          <p:nvPr>
            <p:ph type="obj" sz="full" idx="4294967295"/>
          </p:nvPr>
        </p:nvSpPr>
        <p:spPr>
          <a:xfrm rot="0">
            <a:off x="457200" y="685800"/>
            <a:ext cx="8229600" cy="6172200"/>
          </a:xfrm>
          <a:ln/>
        </p:spPr>
        <p:txBody>
          <a:bodyPr wrap="square" lIns="91440" rIns="91440" tIns="45720" bIns="45720" anchor="t" anchorCtr="false"/>
          <a:lstStyle/>
          <a:p>
            <a:pPr/>
            <a:r>
              <a:rPr lang="en-US" altLang="en-US" sz="4400" dirty="0" b="1">
                <a:latin charset="0" typeface="Times New Roman"/>
                <a:ea charset="0" typeface="Times New Roman"/>
              </a:rPr>
              <a:t>Punishment</a:t>
            </a:r>
            <a:r>
              <a:rPr lang="en-US" altLang="en-US" sz="4400" dirty="0">
                <a:latin charset="0" typeface="Times New Roman"/>
                <a:ea charset="0" typeface="Times New Roman"/>
              </a:rPr>
              <a:t>- an unpleasant or painful stimulus that is added to the environment after a certain behavior occurs, </a:t>
            </a:r>
          </a:p>
          <a:p>
            <a:pPr/>
            <a:r>
              <a:rPr lang="en-US" altLang="en-US" sz="4400" dirty="0">
                <a:latin charset="0" typeface="Times New Roman"/>
                <a:ea charset="0" typeface="Times New Roman"/>
              </a:rPr>
              <a:t>Hence decreasing the likelihood that the behavior will occur again.</a:t>
            </a:r>
          </a:p>
        </p:txBody>
      </p:sp>
      <p:sp>
        <p:nvSpPr>
          <p:cNvPr id="97284"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338-587298610EC3}">
              <a:rPr lang="en-US" altLang="en-US" sz="900" dirty="0"/>
              <a:t>10/16/19</a:t>
            </a:fld>
          </a:p>
        </p:txBody>
      </p:sp>
      <p:sp>
        <p:nvSpPr>
          <p:cNvPr id="97285"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338-587298610EC3}">
              <a:rPr lang="en-US" altLang="en-US" sz="900" dirty="0"/>
              <a:t>80</a:t>
            </a:fld>
          </a:p>
        </p:txBody>
      </p:sp>
    </p:spTree>
  </p:cSl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4576" name=""/>
        <p:cNvGrpSpPr>
          <a:grpSpLocks/>
        </p:cNvGrpSpPr>
        <p:nvPr/>
      </p:nvGrpSpPr>
      <p:grpSpPr>
        <a:xfrm/>
      </p:grpSpPr>
      <p:sp>
        <p:nvSpPr>
          <p:cNvPr id="24578" name=""/>
          <p:cNvSpPr txBox="1">
            <a:spLocks noGrp="1" noChangeAspect="0"/>
          </p:cNvSpPr>
          <p:nvPr/>
        </p:nvSpPr>
        <p:spPr>
          <a:xfrm>
            <a:off x="6356350" y="5961063"/>
            <a:ext cx="1149350" cy="279400"/>
          </a:xfrm>
          <a:prstGeom prst="rect">
            <a:avLst/>
          </a:prstGeom>
          <a:noFill/>
          <a:ln>
            <a:noFill/>
          </a:ln>
        </p:spPr>
        <p:txBody>
          <a:bodyPr anchor="ctr"/>
          <a:lstStyle/>
          <a:p>
            <a:pPr algn="r"/>
            <a:fld type="datetime1" id="{12FF1C42-D199-1002-1424-587298610EC3}">
              <a:rPr lang="en-US" altLang="en-US" sz="1000" dirty="0">
                <a:latin charset="0" typeface="Garamond"/>
              </a:rPr>
              <a:t>10/16/19</a:t>
            </a:fld>
          </a:p>
        </p:txBody>
      </p:sp>
      <p:sp>
        <p:nvSpPr>
          <p:cNvPr id="24579" name=""/>
          <p:cNvSpPr txBox="1">
            <a:spLocks noGrp="1" noChangeAspect="0"/>
          </p:cNvSpPr>
          <p:nvPr/>
        </p:nvSpPr>
        <p:spPr>
          <a:xfrm>
            <a:off x="7580313" y="5961063"/>
            <a:ext cx="395287" cy="279400"/>
          </a:xfrm>
          <a:prstGeom prst="rect">
            <a:avLst/>
          </a:prstGeom>
          <a:noFill/>
          <a:ln>
            <a:noFill/>
          </a:ln>
        </p:spPr>
        <p:txBody>
          <a:bodyPr anchor="ctr"/>
          <a:lstStyle/>
          <a:p>
            <a:pPr algn="r"/>
            <a:fld type="slidenum" id="{12FF1C42-D199-1003-1424-587298610EC3}">
              <a:rPr lang="en-US" altLang="en-US" sz="1000" dirty="0">
                <a:latin charset="0" typeface="Garamond"/>
              </a:rPr>
              <a:t>9</a:t>
            </a:fld>
          </a:p>
        </p:txBody>
      </p:sp>
      <p:sp>
        <p:nvSpPr>
          <p:cNvPr id="24580" name=""/>
          <p:cNvSpPr>
            <a:spLocks/>
          </p:cNvSpPr>
          <p:nvPr/>
        </p:nvSpPr>
        <p:spPr>
          <a:xfrm>
            <a:off x="609600" y="762000"/>
            <a:ext cx="7772400" cy="4246563"/>
          </a:xfrm>
          <a:prstGeom prst="rect">
            <a:avLst/>
          </a:prstGeom>
          <a:noFill/>
          <a:ln>
            <a:noFill/>
          </a:ln>
        </p:spPr>
        <p:txBody>
          <a:bodyPr>
            <a:spAutoFit/>
          </a:bodyPr>
          <a:lstStyle/>
          <a:p>
            <a:pPr>
              <a:lnSpc>
                <a:spcPct val="250000"/>
              </a:lnSpc>
            </a:pPr>
            <a:r>
              <a:rPr lang="en-US" altLang="en-US" dirty="0" b="1">
                <a:solidFill>
                  <a:srgbClr val="7030a0"/>
                </a:solidFill>
              </a:rPr>
              <a:t>Frontal lobe</a:t>
            </a:r>
          </a:p>
          <a:p>
            <a:pPr>
              <a:lnSpc>
                <a:spcPct val="250000"/>
              </a:lnSpc>
            </a:pPr>
            <a:r>
              <a:rPr lang="en-US" altLang="en-US" dirty="0" b="1"/>
              <a:t>• Personality, behavior, emotions</a:t>
            </a:r>
          </a:p>
          <a:p>
            <a:pPr>
              <a:lnSpc>
                <a:spcPct val="250000"/>
              </a:lnSpc>
            </a:pPr>
            <a:r>
              <a:rPr lang="en-US" altLang="en-US" dirty="0" b="1"/>
              <a:t>• Judgment, planning, problem solving </a:t>
            </a:r>
          </a:p>
          <a:p>
            <a:pPr>
              <a:lnSpc>
                <a:spcPct val="250000"/>
              </a:lnSpc>
            </a:pPr>
            <a:r>
              <a:rPr lang="en-US" altLang="en-US" dirty="0" b="1"/>
              <a:t>• Speech: speaking and writing (Broca’s area) </a:t>
            </a:r>
          </a:p>
          <a:p>
            <a:pPr>
              <a:lnSpc>
                <a:spcPct val="250000"/>
              </a:lnSpc>
            </a:pPr>
            <a:r>
              <a:rPr lang="en-US" altLang="en-US" dirty="0" b="1"/>
              <a:t>• Body movement (motor strip) </a:t>
            </a:r>
          </a:p>
          <a:p>
            <a:pPr>
              <a:lnSpc>
                <a:spcPct val="250000"/>
              </a:lnSpc>
            </a:pPr>
            <a:r>
              <a:rPr lang="en-US" altLang="en-US" dirty="0" b="1"/>
              <a:t>• Intelligence, concentration, self awareness </a:t>
            </a:r>
          </a:p>
        </p:txBody>
      </p:sp>
    </p:spTree>
  </p:cSld>
  <p:timing/>
</p:sld>
</file>

<file path=ppt/slides/slide8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98304" name=""/>
        <p:cNvGrpSpPr>
          <a:grpSpLocks/>
        </p:cNvGrpSpPr>
        <p:nvPr/>
      </p:nvGrpSpPr>
      <p:grpSpPr>
        <a:xfrm/>
      </p:grpSpPr>
      <p:sp>
        <p:nvSpPr>
          <p:cNvPr id="98306" name=""/>
          <p:cNvSpPr>
            <a:spLocks noGrp="1" noChangeAspect="0"/>
          </p:cNvSpPr>
          <p:nvPr>
            <p:ph type="title" sz="full" idx="4294967295"/>
          </p:nvPr>
        </p:nvSpPr>
        <p:spPr>
          <a:xfrm rot="0">
            <a:off x="457200" y="0"/>
            <a:ext cx="8229600" cy="457200"/>
          </a:xfrm>
          <a:ln/>
        </p:spPr>
        <p:txBody>
          <a:bodyPr wrap="square" lIns="91440" rIns="91440" tIns="45720" bIns="45720" anchor="ctr"/>
          <a:lstStyle/>
          <a:p>
            <a:pPr/>
            <a:endParaRPr lang="en-US" altLang="en-US" sz="2400" dirty="0"/>
          </a:p>
        </p:txBody>
      </p:sp>
      <p:sp>
        <p:nvSpPr>
          <p:cNvPr id="98307" name=""/>
          <p:cNvSpPr>
            <a:spLocks noGrp="1" noChangeAspect="0"/>
          </p:cNvSpPr>
          <p:nvPr>
            <p:ph type="obj" sz="full" idx="4294967295"/>
          </p:nvPr>
        </p:nvSpPr>
        <p:spPr>
          <a:xfrm rot="0">
            <a:off x="457200" y="457200"/>
            <a:ext cx="8229600" cy="6172200"/>
          </a:xfrm>
          <a:ln/>
        </p:spPr>
        <p:txBody>
          <a:bodyPr wrap="square" lIns="91440" rIns="91440" tIns="45720" bIns="45720" anchor="t" anchorCtr="false"/>
          <a:lstStyle/>
          <a:p>
            <a:pPr>
              <a:lnSpc>
                <a:spcPct val="150000"/>
              </a:lnSpc>
            </a:pPr>
            <a:r>
              <a:rPr lang="en-US" altLang="en-US" sz="3600" dirty="0" b="1">
                <a:latin charset="0" typeface="Times New Roman"/>
                <a:ea charset="0" typeface="Times New Roman"/>
              </a:rPr>
              <a:t>Extinction:</a:t>
            </a:r>
            <a:r>
              <a:rPr lang="en-US" altLang="en-US" sz="3600" dirty="0">
                <a:latin charset="0" typeface="Times New Roman"/>
                <a:ea charset="0" typeface="Times New Roman"/>
              </a:rPr>
              <a:t> occurs when a behavior (response) that had previously been reinforced is no longer effective. </a:t>
            </a:r>
          </a:p>
          <a:p>
            <a:pPr>
              <a:lnSpc>
                <a:spcPct val="150000"/>
              </a:lnSpc>
            </a:pPr>
            <a:r>
              <a:rPr lang="en-US" altLang="en-US" sz="3600" dirty="0">
                <a:latin charset="0" typeface="Times New Roman"/>
                <a:ea charset="0" typeface="Times New Roman"/>
              </a:rPr>
              <a:t>In the Skinner box experiment,  the rat  pushed the lever again and never receiving a food pellet . Eventually the rat ceased pushing the lever.</a:t>
            </a:r>
          </a:p>
        </p:txBody>
      </p:sp>
      <p:sp>
        <p:nvSpPr>
          <p:cNvPr id="98308"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339-587298610EC3}">
              <a:rPr lang="en-US" altLang="en-US" sz="900" dirty="0"/>
              <a:t>10/16/19</a:t>
            </a:fld>
          </a:p>
        </p:txBody>
      </p:sp>
      <p:sp>
        <p:nvSpPr>
          <p:cNvPr id="98309"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339-587298610EC3}">
              <a:rPr lang="en-US" altLang="en-US" sz="900" dirty="0"/>
              <a:t>81</a:t>
            </a:fld>
          </a:p>
        </p:txBody>
      </p:sp>
    </p:spTree>
  </p:cSl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99328" name=""/>
        <p:cNvGrpSpPr>
          <a:grpSpLocks/>
        </p:cNvGrpSpPr>
        <p:nvPr/>
      </p:nvGrpSpPr>
      <p:grpSpPr>
        <a:xfrm/>
      </p:grpSpPr>
      <p:sp>
        <p:nvSpPr>
          <p:cNvPr id="99330" name=""/>
          <p:cNvSpPr>
            <a:spLocks noGrp="1" noChangeAspect="0"/>
          </p:cNvSpPr>
          <p:nvPr>
            <p:ph type="title" sz="full" idx="4294967295"/>
          </p:nvPr>
        </p:nvSpPr>
        <p:spPr>
          <a:xfrm rot="0">
            <a:off x="152400" y="274638"/>
            <a:ext cx="8991600" cy="487362"/>
          </a:xfrm>
          <a:ln/>
        </p:spPr>
        <p:txBody>
          <a:bodyPr wrap="square" lIns="91440" rIns="91440" tIns="45720" bIns="45720" anchor="ctr"/>
          <a:lstStyle/>
          <a:p>
            <a:pPr/>
            <a:r>
              <a:rPr lang="en-US" altLang="en-US" sz="3200" dirty="0" i="1">
                <a:solidFill>
                  <a:srgbClr val="ff0000"/>
                </a:solidFill>
                <a:latin charset="0" typeface="Times New Roman"/>
                <a:ea charset="0" typeface="Times New Roman"/>
              </a:rPr>
              <a:t>Factors that change effectiveness of consequences</a:t>
            </a:r>
          </a:p>
        </p:txBody>
      </p:sp>
      <p:sp>
        <p:nvSpPr>
          <p:cNvPr id="99331" name=""/>
          <p:cNvSpPr>
            <a:spLocks noGrp="1" noChangeAspect="0"/>
          </p:cNvSpPr>
          <p:nvPr>
            <p:ph type="obj" sz="full" idx="4294967295"/>
          </p:nvPr>
        </p:nvSpPr>
        <p:spPr>
          <a:xfrm rot="0">
            <a:off x="152400" y="838200"/>
            <a:ext cx="8991600" cy="6019800"/>
          </a:xfrm>
          <a:ln/>
        </p:spPr>
        <p:txBody>
          <a:bodyPr wrap="square" lIns="91440" rIns="91440" tIns="45720" bIns="45720" anchor="t" anchorCtr="false"/>
          <a:lstStyle/>
          <a:p>
            <a:pPr>
              <a:lnSpc>
                <a:spcPct val="150000"/>
              </a:lnSpc>
              <a:buNone/>
            </a:pPr>
            <a:r>
              <a:rPr lang="en-US" altLang="en-US" sz="3200" dirty="0" b="1">
                <a:latin charset="0" typeface="Times New Roman"/>
                <a:ea charset="0" typeface="Times New Roman"/>
              </a:rPr>
              <a:t>Satiation/Deprivation:</a:t>
            </a:r>
            <a:r>
              <a:rPr lang="en-US" altLang="en-US" sz="3200" dirty="0">
                <a:latin charset="0" typeface="Times New Roman"/>
                <a:ea charset="0" typeface="Times New Roman"/>
              </a:rPr>
              <a:t> </a:t>
            </a:r>
          </a:p>
          <a:p>
            <a:pPr>
              <a:lnSpc>
                <a:spcPct val="150000"/>
              </a:lnSpc>
            </a:pPr>
            <a:r>
              <a:rPr lang="en-US" altLang="en-US" sz="3200" dirty="0">
                <a:latin charset="0" typeface="Times New Roman"/>
                <a:ea charset="0" typeface="Times New Roman"/>
              </a:rPr>
              <a:t>The effectiveness of a consequence will be reduced if the individual's </a:t>
            </a:r>
            <a:r>
              <a:rPr lang="en-US" altLang="en-US" sz="3200" dirty="0">
                <a:solidFill>
                  <a:srgbClr val="ff0000"/>
                </a:solidFill>
                <a:latin charset="0" typeface="Times New Roman"/>
                <a:ea charset="0" typeface="Times New Roman"/>
              </a:rPr>
              <a:t>"appetite" </a:t>
            </a:r>
            <a:r>
              <a:rPr lang="en-US" altLang="en-US" sz="3200" dirty="0">
                <a:latin charset="0" typeface="Times New Roman"/>
                <a:ea charset="0" typeface="Times New Roman"/>
              </a:rPr>
              <a:t>for that source of stimulation has been satisfied  &amp; increase as the individual becomes deprived of that stimulus</a:t>
            </a:r>
          </a:p>
          <a:p>
            <a:pPr>
              <a:lnSpc>
                <a:spcPct val="150000"/>
              </a:lnSpc>
              <a:buNone/>
            </a:pPr>
            <a:r>
              <a:rPr lang="en-US" altLang="en-US" sz="3200" dirty="0">
                <a:latin charset="0" typeface="Times New Roman"/>
                <a:ea charset="0" typeface="Times New Roman"/>
              </a:rPr>
              <a:t> </a:t>
            </a:r>
          </a:p>
        </p:txBody>
      </p:sp>
      <p:sp>
        <p:nvSpPr>
          <p:cNvPr id="99332"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340-587298610EC3}">
              <a:rPr lang="en-US" altLang="en-US" sz="900" dirty="0"/>
              <a:t>10/16/19</a:t>
            </a:fld>
          </a:p>
        </p:txBody>
      </p:sp>
      <p:sp>
        <p:nvSpPr>
          <p:cNvPr id="99333"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340-587298610EC3}">
              <a:rPr lang="en-US" altLang="en-US" sz="900" dirty="0"/>
              <a:t>82</a:t>
            </a:fld>
          </a:p>
        </p:txBody>
      </p:sp>
    </p:spTree>
  </p:cSl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00352" name=""/>
        <p:cNvGrpSpPr>
          <a:grpSpLocks/>
        </p:cNvGrpSpPr>
        <p:nvPr/>
      </p:nvGrpSpPr>
      <p:grpSpPr>
        <a:xfrm/>
      </p:grpSpPr>
      <p:sp>
        <p:nvSpPr>
          <p:cNvPr id="100354"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100355"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buNone/>
            </a:pPr>
            <a:r>
              <a:rPr lang="en-US" altLang="en-US" sz="3600" dirty="0" b="1">
                <a:latin charset="0" typeface="Times New Roman"/>
                <a:ea charset="0" typeface="Times New Roman"/>
              </a:rPr>
              <a:t>Immediacy:</a:t>
            </a:r>
          </a:p>
          <a:p>
            <a:pPr/>
            <a:r>
              <a:rPr lang="en-US" altLang="en-US" sz="3600" dirty="0">
                <a:latin charset="0" typeface="Times New Roman"/>
                <a:ea charset="0" typeface="Times New Roman"/>
              </a:rPr>
              <a:t> How immediate a consequence is felt after a response determines the effectiveness of the consequence. </a:t>
            </a:r>
          </a:p>
          <a:p>
            <a:pPr/>
            <a:r>
              <a:rPr lang="en-US" altLang="en-US" sz="3600" dirty="0">
                <a:latin charset="0" typeface="Times New Roman"/>
                <a:ea charset="0" typeface="Times New Roman"/>
              </a:rPr>
              <a:t>More immediate feedback will be more effective than less immediate feedback</a:t>
            </a:r>
          </a:p>
        </p:txBody>
      </p:sp>
      <p:sp>
        <p:nvSpPr>
          <p:cNvPr id="10035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406-587298610EC3}">
              <a:rPr lang="en-US" altLang="en-US" sz="900" dirty="0">
                <a:solidFill>
                  <a:srgbClr val="898989"/>
                </a:solidFill>
              </a:rPr>
              <a:t>10/16/19</a:t>
            </a:fld>
          </a:p>
        </p:txBody>
      </p:sp>
      <p:sp>
        <p:nvSpPr>
          <p:cNvPr id="10035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406-587298610EC3}">
              <a:rPr lang="en-US" altLang="en-US" sz="900" dirty="0">
                <a:solidFill>
                  <a:srgbClr val="898989"/>
                </a:solidFill>
              </a:rPr>
              <a:t>83</a:t>
            </a:fld>
          </a:p>
        </p:txBody>
      </p:sp>
    </p:spTree>
  </p:cSl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01376" name=""/>
        <p:cNvGrpSpPr>
          <a:grpSpLocks/>
        </p:cNvGrpSpPr>
        <p:nvPr/>
      </p:nvGrpSpPr>
      <p:grpSpPr>
        <a:xfrm/>
      </p:grpSpPr>
      <p:sp>
        <p:nvSpPr>
          <p:cNvPr id="101378" name=""/>
          <p:cNvSpPr>
            <a:spLocks noGrp="1" noChangeAspect="0"/>
          </p:cNvSpPr>
          <p:nvPr>
            <p:ph type="title" sz="full" idx="4294967295"/>
          </p:nvPr>
        </p:nvSpPr>
        <p:spPr>
          <a:xfrm rot="0">
            <a:off x="457200" y="0"/>
            <a:ext cx="8229600" cy="533400"/>
          </a:xfrm>
          <a:ln/>
        </p:spPr>
        <p:txBody>
          <a:bodyPr wrap="square" lIns="91440" rIns="91440" tIns="45720" bIns="45720" anchor="ctr"/>
          <a:lstStyle/>
          <a:p>
            <a:pPr/>
            <a:endParaRPr lang="en-US" altLang="en-US" sz="2400" dirty="0"/>
          </a:p>
        </p:txBody>
      </p:sp>
      <p:sp>
        <p:nvSpPr>
          <p:cNvPr id="101379" name=""/>
          <p:cNvSpPr>
            <a:spLocks noGrp="1" noChangeAspect="0"/>
          </p:cNvSpPr>
          <p:nvPr>
            <p:ph type="obj" sz="full" idx="4294967295"/>
          </p:nvPr>
        </p:nvSpPr>
        <p:spPr>
          <a:xfrm rot="0">
            <a:off x="152400" y="685800"/>
            <a:ext cx="8991600" cy="6172200"/>
          </a:xfrm>
          <a:ln/>
        </p:spPr>
        <p:txBody>
          <a:bodyPr wrap="square" lIns="91440" rIns="91440" tIns="45720" bIns="45720" anchor="t" anchorCtr="false"/>
          <a:lstStyle/>
          <a:p>
            <a:pPr>
              <a:lnSpc>
                <a:spcPct val="150000"/>
              </a:lnSpc>
              <a:buNone/>
            </a:pPr>
            <a:r>
              <a:rPr lang="en-US" altLang="en-US" sz="3600" dirty="0" b="1">
                <a:latin charset="0" typeface="Times New Roman"/>
                <a:ea charset="0" typeface="Times New Roman"/>
              </a:rPr>
              <a:t>Contingency:</a:t>
            </a:r>
            <a:r>
              <a:rPr lang="en-US" altLang="en-US" sz="3600" dirty="0">
                <a:latin charset="0" typeface="Times New Roman"/>
                <a:ea charset="0" typeface="Times New Roman"/>
              </a:rPr>
              <a:t> </a:t>
            </a:r>
          </a:p>
          <a:p>
            <a:pPr>
              <a:lnSpc>
                <a:spcPct val="150000"/>
              </a:lnSpc>
            </a:pPr>
            <a:r>
              <a:rPr lang="en-US" altLang="en-US" sz="3600" dirty="0">
                <a:latin charset="0" typeface="Times New Roman"/>
                <a:ea charset="0" typeface="Times New Roman"/>
              </a:rPr>
              <a:t>If a consequence does not reliably, or consistently follow the target response, its effectiveness upon the response is reduced. But if a consequence follows the response </a:t>
            </a:r>
            <a:r>
              <a:rPr lang="en-US" altLang="en-US" sz="3600" dirty="0" b="1">
                <a:solidFill>
                  <a:srgbClr val="ff0000"/>
                </a:solidFill>
                <a:latin charset="0" typeface="Times New Roman"/>
                <a:ea charset="0" typeface="Times New Roman"/>
              </a:rPr>
              <a:t>consistently</a:t>
            </a:r>
            <a:r>
              <a:rPr lang="en-US" altLang="en-US" sz="3600" dirty="0">
                <a:latin charset="0" typeface="Times New Roman"/>
                <a:ea charset="0" typeface="Times New Roman"/>
              </a:rPr>
              <a:t> after successive instances, its ability to modify the response is increased. </a:t>
            </a:r>
          </a:p>
        </p:txBody>
      </p:sp>
      <p:sp>
        <p:nvSpPr>
          <p:cNvPr id="101380"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341-587298610EC3}">
              <a:rPr lang="en-US" altLang="en-US" sz="900" dirty="0"/>
              <a:t>10/16/19</a:t>
            </a:fld>
          </a:p>
        </p:txBody>
      </p:sp>
      <p:sp>
        <p:nvSpPr>
          <p:cNvPr id="101381"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341-587298610EC3}">
              <a:rPr lang="en-US" altLang="en-US" sz="900" dirty="0"/>
              <a:t>84</a:t>
            </a:fld>
          </a:p>
        </p:txBody>
      </p:sp>
    </p:spTree>
  </p:cSl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02400" name=""/>
        <p:cNvGrpSpPr>
          <a:grpSpLocks/>
        </p:cNvGrpSpPr>
        <p:nvPr/>
      </p:nvGrpSpPr>
      <p:grpSpPr>
        <a:xfrm/>
      </p:grpSpPr>
      <p:sp>
        <p:nvSpPr>
          <p:cNvPr id="102402"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102403"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buNone/>
            </a:pPr>
            <a:r>
              <a:rPr lang="en-US" altLang="en-US" sz="3600" dirty="0" b="1">
                <a:latin charset="0" typeface="Times New Roman"/>
                <a:ea charset="0" typeface="Times New Roman"/>
              </a:rPr>
              <a:t>Size:</a:t>
            </a:r>
            <a:r>
              <a:rPr lang="en-US" altLang="en-US" sz="3600" dirty="0">
                <a:latin charset="0" typeface="Times New Roman"/>
                <a:ea charset="0" typeface="Times New Roman"/>
              </a:rPr>
              <a:t>  </a:t>
            </a:r>
          </a:p>
          <a:p>
            <a:pPr/>
            <a:r>
              <a:rPr lang="en-US" altLang="en-US" sz="3600" dirty="0">
                <a:latin charset="0" typeface="Times New Roman"/>
                <a:ea charset="0" typeface="Times New Roman"/>
              </a:rPr>
              <a:t>If the size, or amount, of the consequence is large enough to be worth the effort used, the consequence will be more effective upon the behavior. </a:t>
            </a:r>
          </a:p>
        </p:txBody>
      </p:sp>
      <p:sp>
        <p:nvSpPr>
          <p:cNvPr id="102404"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407-587298610EC3}">
              <a:rPr lang="en-US" altLang="en-US" sz="900" dirty="0">
                <a:solidFill>
                  <a:srgbClr val="898989"/>
                </a:solidFill>
              </a:rPr>
              <a:t>10/16/19</a:t>
            </a:fld>
          </a:p>
        </p:txBody>
      </p:sp>
      <p:sp>
        <p:nvSpPr>
          <p:cNvPr id="102405"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407-587298610EC3}">
              <a:rPr lang="en-US" altLang="en-US" sz="900" dirty="0">
                <a:solidFill>
                  <a:srgbClr val="898989"/>
                </a:solidFill>
              </a:rPr>
              <a:t>85</a:t>
            </a:fld>
          </a:p>
        </p:txBody>
      </p:sp>
    </p:spTree>
  </p:cSl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03424" name=""/>
        <p:cNvGrpSpPr>
          <a:grpSpLocks/>
        </p:cNvGrpSpPr>
        <p:nvPr/>
      </p:nvGrpSpPr>
      <p:grpSpPr>
        <a:xfrm/>
      </p:grpSpPr>
      <p:sp>
        <p:nvSpPr>
          <p:cNvPr id="103426" name=""/>
          <p:cNvSpPr>
            <a:spLocks noGrp="1" noChangeAspect="0"/>
          </p:cNvSpPr>
          <p:nvPr>
            <p:ph type="title" sz="full" idx="4294967295"/>
          </p:nvPr>
        </p:nvSpPr>
        <p:spPr>
          <a:xfrm rot="0">
            <a:off x="457200" y="0"/>
            <a:ext cx="8229600" cy="762000"/>
          </a:xfrm>
          <a:ln/>
        </p:spPr>
        <p:txBody>
          <a:bodyPr wrap="square" lIns="91440" rIns="91440" tIns="45720" bIns="45720" anchor="ctr"/>
          <a:lstStyle/>
          <a:p>
            <a:pPr/>
            <a:r>
              <a:rPr lang="en-US" altLang="en-US" sz="3200" dirty="0" b="1">
                <a:solidFill>
                  <a:srgbClr val="ff0000"/>
                </a:solidFill>
                <a:latin charset="0" typeface="Times New Roman"/>
                <a:ea charset="0" typeface="Times New Roman"/>
              </a:rPr>
              <a:t>ABRAHAM MASLOW-</a:t>
            </a:r>
            <a:r>
              <a:rPr lang="en-US" altLang="en-US" sz="3200" dirty="0" b="1">
                <a:latin charset="0" typeface="Times New Roman"/>
                <a:ea charset="0" typeface="Times New Roman"/>
              </a:rPr>
              <a:t>1943</a:t>
            </a:r>
          </a:p>
        </p:txBody>
      </p:sp>
      <p:sp>
        <p:nvSpPr>
          <p:cNvPr id="103427" name=""/>
          <p:cNvSpPr>
            <a:spLocks noGrp="1" noChangeAspect="0"/>
          </p:cNvSpPr>
          <p:nvPr>
            <p:ph type="obj" sz="full" idx="4294967295"/>
          </p:nvPr>
        </p:nvSpPr>
        <p:spPr>
          <a:xfrm rot="0">
            <a:off x="0" y="685800"/>
            <a:ext cx="8991600" cy="6172200"/>
          </a:xfrm>
          <a:ln/>
        </p:spPr>
        <p:txBody>
          <a:bodyPr wrap="square" lIns="91440" rIns="91440" tIns="45720" bIns="45720" anchor="t" anchorCtr="false"/>
          <a:lstStyle/>
          <a:p>
            <a:pPr>
              <a:lnSpc>
                <a:spcPct val="150000"/>
              </a:lnSpc>
            </a:pPr>
            <a:r>
              <a:rPr lang="en-US" altLang="en-US" sz="2800" dirty="0">
                <a:latin charset="0" typeface="Times New Roman"/>
                <a:ea charset="0" typeface="Times New Roman"/>
              </a:rPr>
              <a:t>Commonly known as theory of human motivation. </a:t>
            </a:r>
          </a:p>
          <a:p>
            <a:pPr>
              <a:lnSpc>
                <a:spcPct val="150000"/>
              </a:lnSpc>
            </a:pPr>
            <a:r>
              <a:rPr lang="en-US" altLang="en-US" sz="2800" dirty="0">
                <a:latin charset="0" typeface="Times New Roman"/>
                <a:ea charset="0" typeface="Times New Roman"/>
              </a:rPr>
              <a:t>Every human being has needs and are motivated by desire to satisfy them.</a:t>
            </a:r>
          </a:p>
          <a:p>
            <a:pPr>
              <a:lnSpc>
                <a:spcPct val="150000"/>
              </a:lnSpc>
            </a:pPr>
            <a:r>
              <a:rPr lang="en-US" altLang="en-US" sz="2800" dirty="0">
                <a:latin charset="0" typeface="Times New Roman"/>
                <a:ea charset="0" typeface="Times New Roman"/>
              </a:rPr>
              <a:t>An individual can only satisfy one need at a time.</a:t>
            </a:r>
          </a:p>
          <a:p>
            <a:pPr>
              <a:lnSpc>
                <a:spcPct val="150000"/>
              </a:lnSpc>
            </a:pPr>
            <a:r>
              <a:rPr lang="en-US" altLang="en-US" sz="2800" dirty="0">
                <a:latin charset="0" typeface="Times New Roman"/>
                <a:ea charset="0" typeface="Times New Roman"/>
              </a:rPr>
              <a:t>Managers should identify ways of meeting group and individual needs in order to motivate staff.</a:t>
            </a:r>
          </a:p>
          <a:p>
            <a:pPr>
              <a:lnSpc>
                <a:spcPct val="150000"/>
              </a:lnSpc>
            </a:pPr>
            <a:r>
              <a:rPr lang="en-US" altLang="en-US" sz="2800" dirty="0">
                <a:latin charset="0" typeface="Times New Roman"/>
                <a:ea charset="0" typeface="Times New Roman"/>
              </a:rPr>
              <a:t>He created an hierarchy of human needs.</a:t>
            </a:r>
          </a:p>
        </p:txBody>
      </p:sp>
      <p:sp>
        <p:nvSpPr>
          <p:cNvPr id="103428"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293-587298610EC3}">
              <a:rPr lang="en-US" altLang="en-US" sz="900" dirty="0"/>
              <a:t>10/16/19</a:t>
            </a:fld>
          </a:p>
        </p:txBody>
      </p:sp>
      <p:sp>
        <p:nvSpPr>
          <p:cNvPr id="103429"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293-587298610EC3}">
              <a:rPr lang="en-US" altLang="en-US" sz="900" dirty="0"/>
              <a:t>86</a:t>
            </a:fld>
          </a:p>
        </p:txBody>
      </p:sp>
    </p:spTree>
  </p:cSl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04448" name=""/>
        <p:cNvGrpSpPr>
          <a:grpSpLocks/>
        </p:cNvGrpSpPr>
        <p:nvPr/>
      </p:nvGrpSpPr>
      <p:grpSpPr>
        <a:xfrm/>
      </p:grpSpPr>
      <p:sp>
        <p:nvSpPr>
          <p:cNvPr id="104450"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dirty="0" b="1" i="1">
                <a:solidFill>
                  <a:srgbClr val="ff0000"/>
                </a:solidFill>
              </a:rPr>
              <a:t>Basic assumptions of the theory</a:t>
            </a:r>
          </a:p>
        </p:txBody>
      </p:sp>
      <p:sp>
        <p:nvSpPr>
          <p:cNvPr id="104451"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r>
              <a:rPr lang="en-US" altLang="en-US" sz="3600" dirty="0"/>
              <a:t>Different motivational needs are arranged in a </a:t>
            </a:r>
            <a:r>
              <a:rPr lang="en-US" altLang="en-US" sz="3600" dirty="0"/>
              <a:t>hierarchy in </a:t>
            </a:r>
            <a:r>
              <a:rPr lang="en-US" altLang="en-US" sz="3600" dirty="0"/>
              <a:t>a pyramidal shape.</a:t>
            </a:r>
          </a:p>
          <a:p>
            <a:pPr/>
            <a:r>
              <a:rPr lang="en-US" altLang="en-US" sz="3600" dirty="0"/>
              <a:t>basic </a:t>
            </a:r>
            <a:r>
              <a:rPr lang="en-US" altLang="en-US" sz="3600" dirty="0"/>
              <a:t>needs are at the bottom and the </a:t>
            </a:r>
            <a:r>
              <a:rPr lang="en-US" altLang="en-US" sz="3600" dirty="0"/>
              <a:t>higher level </a:t>
            </a:r>
            <a:r>
              <a:rPr lang="en-US" altLang="en-US" sz="3600" dirty="0"/>
              <a:t>needs are at the top</a:t>
            </a:r>
            <a:r>
              <a:rPr lang="en-US" altLang="en-US" sz="3600" dirty="0"/>
              <a:t>.</a:t>
            </a:r>
          </a:p>
          <a:p>
            <a:pPr/>
            <a:r>
              <a:rPr lang="en-US" altLang="en-US" sz="3600" dirty="0"/>
              <a:t> </a:t>
            </a:r>
            <a:r>
              <a:rPr lang="en-US" altLang="en-US" sz="3600" dirty="0"/>
              <a:t>Before higher ordered needs are satisfied in </a:t>
            </a:r>
            <a:r>
              <a:rPr lang="en-US" altLang="en-US" sz="3600" dirty="0"/>
              <a:t>the hierarchy</a:t>
            </a:r>
            <a:r>
              <a:rPr lang="en-US" altLang="en-US" sz="3600" dirty="0"/>
              <a:t>, the primary needs must be satisfied.</a:t>
            </a:r>
          </a:p>
        </p:txBody>
      </p:sp>
      <p:sp>
        <p:nvSpPr>
          <p:cNvPr id="104452"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372-587298610EC3}">
              <a:rPr lang="en-US" altLang="en-US" sz="900" dirty="0"/>
              <a:t>10/16/19</a:t>
            </a:fld>
          </a:p>
        </p:txBody>
      </p:sp>
      <p:sp>
        <p:nvSpPr>
          <p:cNvPr id="104453"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372-587298610EC3}">
              <a:rPr lang="en-US" altLang="en-US" sz="900" dirty="0"/>
              <a:t>87</a:t>
            </a:fld>
          </a:p>
        </p:txBody>
      </p:sp>
    </p:spTree>
  </p:cSl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05472" name=""/>
        <p:cNvGrpSpPr>
          <a:grpSpLocks/>
        </p:cNvGrpSpPr>
        <p:nvPr/>
      </p:nvGrpSpPr>
      <p:grpSpPr>
        <a:xfrm/>
      </p:grpSpPr>
      <p:sp>
        <p:nvSpPr>
          <p:cNvPr id="105474" name=""/>
          <p:cNvSpPr>
            <a:spLocks noGrp="1" noChangeAspect="0"/>
          </p:cNvSpPr>
          <p:nvPr>
            <p:ph type="title" sz="full" idx="4294967295"/>
          </p:nvPr>
        </p:nvSpPr>
        <p:spPr>
          <a:xfrm rot="0">
            <a:off x="457200" y="0"/>
            <a:ext cx="8229600" cy="609600"/>
          </a:xfrm>
          <a:ln/>
        </p:spPr>
        <p:txBody>
          <a:bodyPr wrap="square" lIns="91440" rIns="91440" tIns="45720" bIns="45720" anchor="ctr"/>
          <a:lstStyle/>
          <a:p>
            <a:pPr/>
            <a:r>
              <a:rPr lang="en-US" altLang="en-US" sz="3200" dirty="0" u="sng">
                <a:latin charset="0" typeface="Agency FB"/>
              </a:rPr>
              <a:t>hierarchy</a:t>
            </a:r>
          </a:p>
        </p:txBody>
      </p:sp>
      <p:pic>
        <p:nvPicPr>
          <p:cNvPr id="105475" name=""/>
          <p:cNvPicPr>
            <a:picLocks noGrp="1" noChangeAspect="0"/>
          </p:cNvPicPr>
          <p:nvPr>
            <p:ph type="obj" sz="full" idx="4294967295"/>
          </p:nvPr>
        </p:nvPicPr>
        <p:blipFill>
          <a:blip r:embed="rID12">
            <a:extLst/>
          </a:blip>
          <a:srcRect/>
          <a:stretch>
            <a:fillRect/>
          </a:stretch>
        </p:blipFill>
        <p:spPr>
          <a:xfrm>
            <a:off x="901700" y="682625"/>
            <a:ext cx="7572375" cy="5876925"/>
          </a:xfrm>
          <a:prstGeom prst="rect">
            <a:avLst/>
          </a:prstGeom>
          <a:ln/>
        </p:spPr>
      </p:pic>
      <p:sp>
        <p:nvSpPr>
          <p:cNvPr id="10547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294-587298610EC3}">
              <a:rPr lang="en-US" altLang="en-US" sz="900" dirty="0"/>
              <a:t>10/16/19</a:t>
            </a:fld>
          </a:p>
        </p:txBody>
      </p:sp>
      <p:sp>
        <p:nvSpPr>
          <p:cNvPr id="10547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294-587298610EC3}">
              <a:rPr lang="en-US" altLang="en-US" sz="900" dirty="0"/>
              <a:t>88</a:t>
            </a:fld>
          </a:p>
        </p:txBody>
      </p:sp>
    </p:spTree>
  </p:cSl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06496" name=""/>
        <p:cNvGrpSpPr>
          <a:grpSpLocks/>
        </p:cNvGrpSpPr>
        <p:nvPr/>
      </p:nvGrpSpPr>
      <p:grpSpPr>
        <a:xfrm/>
      </p:grpSpPr>
      <p:sp>
        <p:nvSpPr>
          <p:cNvPr id="106498" name=""/>
          <p:cNvSpPr>
            <a:spLocks noGrp="1" noChangeAspect="0"/>
          </p:cNvSpPr>
          <p:nvPr>
            <p:ph type="title" sz="full" idx="4294967295"/>
          </p:nvPr>
        </p:nvSpPr>
        <p:spPr>
          <a:xfrm rot="0">
            <a:off x="457200" y="0"/>
            <a:ext cx="8229600" cy="1000125"/>
          </a:xfrm>
          <a:ln/>
        </p:spPr>
        <p:txBody>
          <a:bodyPr wrap="square" lIns="91440" rIns="91440" tIns="45720" bIns="45720" anchor="ctr"/>
          <a:lstStyle/>
          <a:p>
            <a:pPr/>
            <a:endParaRPr lang="en-US" altLang="en-US" dirty="0"/>
          </a:p>
        </p:txBody>
      </p:sp>
      <p:sp>
        <p:nvSpPr>
          <p:cNvPr id="106499" name=""/>
          <p:cNvSpPr>
            <a:spLocks noGrp="1" noChangeAspect="0"/>
          </p:cNvSpPr>
          <p:nvPr>
            <p:ph type="obj" sz="full" idx="4294967295"/>
          </p:nvPr>
        </p:nvSpPr>
        <p:spPr>
          <a:xfrm rot="0">
            <a:off x="0" y="785813"/>
            <a:ext cx="9144000" cy="6072187"/>
          </a:xfrm>
          <a:ln/>
        </p:spPr>
        <p:txBody>
          <a:bodyPr wrap="square" lIns="91440" rIns="91440" tIns="45720" bIns="45720" anchor="t" anchorCtr="false"/>
          <a:lstStyle/>
          <a:p>
            <a:pPr>
              <a:buFont charset="0" typeface="Arial"/>
              <a:buChar char="•"/>
            </a:pPr>
          </a:p>
          <a:p>
            <a:pPr>
              <a:buFont charset="0" typeface="Arial"/>
              <a:buChar char="•"/>
            </a:pPr>
            <a:r>
              <a:rPr lang="en-US" altLang="en-US" sz="3600" dirty="0" b="1">
                <a:solidFill>
                  <a:srgbClr val="0000cc"/>
                </a:solidFill>
              </a:rPr>
              <a:t>Physiological needs</a:t>
            </a:r>
            <a:r>
              <a:rPr lang="en-US" altLang="en-US" sz="3600" dirty="0"/>
              <a:t>– water , food, elimination, warmth, rest, avoidance of pain, sexual release </a:t>
            </a:r>
          </a:p>
          <a:p>
            <a:pPr>
              <a:buFont charset="0" typeface="Arial"/>
              <a:buChar char="•"/>
            </a:pPr>
            <a:r>
              <a:rPr lang="en-US" altLang="en-US" sz="3600" dirty="0" b="1">
                <a:solidFill>
                  <a:srgbClr val="0000cc"/>
                </a:solidFill>
              </a:rPr>
              <a:t>Safety needs</a:t>
            </a:r>
            <a:r>
              <a:rPr lang="en-US" altLang="en-US" sz="3600" dirty="0"/>
              <a:t>– protection from the physical and social environment by means of clothing, housing and security from crime and financial hardships.</a:t>
            </a:r>
          </a:p>
        </p:txBody>
      </p:sp>
    </p:spTree>
  </p:cSl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07520" name=""/>
        <p:cNvGrpSpPr>
          <a:grpSpLocks/>
        </p:cNvGrpSpPr>
        <p:nvPr/>
      </p:nvGrpSpPr>
      <p:grpSpPr>
        <a:xfrm/>
      </p:grpSpPr>
      <p:sp>
        <p:nvSpPr>
          <p:cNvPr id="107522"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107523"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buFont charset="0" typeface="Arial"/>
              <a:buNone/>
            </a:pPr>
            <a:r>
              <a:rPr lang="en-US" altLang="en-US" sz="3600" dirty="0" b="1">
                <a:solidFill>
                  <a:srgbClr val="0000cc"/>
                </a:solidFill>
              </a:rPr>
              <a:t>3. Love and belonging needs-</a:t>
            </a:r>
            <a:r>
              <a:rPr lang="en-US" altLang="en-US" sz="3600" dirty="0" b="1"/>
              <a:t>-</a:t>
            </a:r>
            <a:r>
              <a:rPr lang="en-US" altLang="en-US" sz="3600" dirty="0"/>
              <a:t> Love and acceptance through intimate relationships, social groups and friends.</a:t>
            </a:r>
          </a:p>
          <a:p>
            <a:pPr>
              <a:buFont charset="0" typeface="Arial"/>
              <a:buNone/>
            </a:pPr>
            <a:r>
              <a:rPr lang="en-US" altLang="en-US" sz="3600" dirty="0" b="1">
                <a:solidFill>
                  <a:srgbClr val="0000cc"/>
                </a:solidFill>
              </a:rPr>
              <a:t>4. Esteem needs -- </a:t>
            </a:r>
            <a:r>
              <a:rPr lang="en-US" altLang="en-US" sz="3600" dirty="0"/>
              <a:t>achievement, competence, approval, recognition, prestige status.</a:t>
            </a:r>
          </a:p>
        </p:txBody>
      </p:sp>
    </p:spTree>
  </p:cSl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25600" name=""/>
        <p:cNvGrpSpPr>
          <a:grpSpLocks/>
        </p:cNvGrpSpPr>
        <p:nvPr/>
      </p:nvGrpSpPr>
      <p:grpSpPr>
        <a:xfrm/>
      </p:grpSpPr>
      <p:sp>
        <p:nvSpPr>
          <p:cNvPr id="25602" name=""/>
          <p:cNvSpPr txBox="1">
            <a:spLocks noGrp="1" noChangeAspect="0"/>
          </p:cNvSpPr>
          <p:nvPr/>
        </p:nvSpPr>
        <p:spPr>
          <a:xfrm>
            <a:off x="6356350" y="5961063"/>
            <a:ext cx="1149350" cy="279400"/>
          </a:xfrm>
          <a:prstGeom prst="rect">
            <a:avLst/>
          </a:prstGeom>
          <a:noFill/>
          <a:ln>
            <a:noFill/>
          </a:ln>
        </p:spPr>
        <p:txBody>
          <a:bodyPr anchor="ctr"/>
          <a:lstStyle/>
          <a:p>
            <a:pPr algn="r"/>
            <a:fld type="datetime1" id="{12FF1C42-D199-2026-1425-587298610EC3}">
              <a:rPr lang="en-US" altLang="en-US" sz="1000" dirty="0">
                <a:latin charset="0" typeface="Garamond"/>
              </a:rPr>
              <a:t>10/16/19</a:t>
            </a:fld>
          </a:p>
        </p:txBody>
      </p:sp>
      <p:sp>
        <p:nvSpPr>
          <p:cNvPr id="25603" name=""/>
          <p:cNvSpPr txBox="1">
            <a:spLocks noGrp="1" noChangeAspect="0"/>
          </p:cNvSpPr>
          <p:nvPr/>
        </p:nvSpPr>
        <p:spPr>
          <a:xfrm>
            <a:off x="7580313" y="5961063"/>
            <a:ext cx="395287" cy="279400"/>
          </a:xfrm>
          <a:prstGeom prst="rect">
            <a:avLst/>
          </a:prstGeom>
          <a:noFill/>
          <a:ln>
            <a:noFill/>
          </a:ln>
        </p:spPr>
        <p:txBody>
          <a:bodyPr anchor="ctr"/>
          <a:lstStyle/>
          <a:p>
            <a:pPr algn="r"/>
            <a:fld type="slidenum" id="{12FF1C42-D199-2027-1425-587298610EC3}">
              <a:rPr lang="en-US" altLang="en-US" sz="1000" dirty="0">
                <a:latin charset="0" typeface="Garamond"/>
              </a:rPr>
              <a:t>10</a:t>
            </a:fld>
          </a:p>
        </p:txBody>
      </p:sp>
      <p:sp>
        <p:nvSpPr>
          <p:cNvPr id="25604" name=""/>
          <p:cNvSpPr>
            <a:spLocks/>
          </p:cNvSpPr>
          <p:nvPr/>
        </p:nvSpPr>
        <p:spPr>
          <a:xfrm>
            <a:off x="609600" y="762000"/>
            <a:ext cx="7848600" cy="4246563"/>
          </a:xfrm>
          <a:prstGeom prst="rect">
            <a:avLst/>
          </a:prstGeom>
          <a:noFill/>
          <a:ln>
            <a:noFill/>
          </a:ln>
        </p:spPr>
        <p:txBody>
          <a:bodyPr>
            <a:spAutoFit/>
          </a:bodyPr>
          <a:lstStyle/>
          <a:p>
            <a:pPr>
              <a:lnSpc>
                <a:spcPct val="250000"/>
              </a:lnSpc>
            </a:pPr>
            <a:r>
              <a:rPr lang="en-US" altLang="en-US" dirty="0">
                <a:solidFill>
                  <a:srgbClr val="7030a0"/>
                </a:solidFill>
              </a:rPr>
              <a:t>Parietal lobe</a:t>
            </a:r>
          </a:p>
          <a:p>
            <a:pPr>
              <a:lnSpc>
                <a:spcPct val="250000"/>
              </a:lnSpc>
            </a:pPr>
            <a:r>
              <a:rPr lang="en-US" altLang="en-US" dirty="0"/>
              <a:t>• </a:t>
            </a:r>
            <a:r>
              <a:rPr lang="en-US" altLang="en-US" dirty="0" b="1"/>
              <a:t>Interprets language, words </a:t>
            </a:r>
          </a:p>
          <a:p>
            <a:pPr>
              <a:lnSpc>
                <a:spcPct val="250000"/>
              </a:lnSpc>
            </a:pPr>
            <a:r>
              <a:rPr lang="en-US" altLang="en-US" dirty="0" b="1"/>
              <a:t>• Sense of touch, pain, temperature (sensory strip) </a:t>
            </a:r>
          </a:p>
          <a:p>
            <a:pPr>
              <a:lnSpc>
                <a:spcPct val="250000"/>
              </a:lnSpc>
            </a:pPr>
            <a:r>
              <a:rPr lang="en-US" altLang="en-US" dirty="0" b="1"/>
              <a:t>• Interprets signals from vision, hearing, motor, sensory and memory</a:t>
            </a:r>
          </a:p>
          <a:p>
            <a:pPr>
              <a:lnSpc>
                <a:spcPct val="250000"/>
              </a:lnSpc>
            </a:pPr>
            <a:r>
              <a:rPr lang="en-US" altLang="en-US" dirty="0" b="1"/>
              <a:t>• Spatial and visual perception </a:t>
            </a:r>
          </a:p>
        </p:txBody>
      </p:sp>
    </p:spTree>
  </p:cSld>
  <p:timing/>
</p:sld>
</file>

<file path=ppt/slides/slide90.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08544" name=""/>
        <p:cNvGrpSpPr>
          <a:grpSpLocks/>
        </p:cNvGrpSpPr>
        <p:nvPr/>
      </p:nvGrpSpPr>
      <p:grpSpPr>
        <a:xfrm/>
      </p:grpSpPr>
      <p:sp>
        <p:nvSpPr>
          <p:cNvPr id="108546" name=""/>
          <p:cNvSpPr>
            <a:spLocks noGrp="1" noChangeAspect="0"/>
          </p:cNvSpPr>
          <p:nvPr>
            <p:ph type="title" sz="full" idx="4294967295"/>
          </p:nvPr>
        </p:nvSpPr>
        <p:spPr>
          <a:xfrm rot="0">
            <a:off x="457200" y="0"/>
            <a:ext cx="8229600" cy="857250"/>
          </a:xfrm>
          <a:ln/>
        </p:spPr>
        <p:txBody>
          <a:bodyPr wrap="square" lIns="91440" rIns="91440" tIns="45720" bIns="45720" anchor="ctr"/>
          <a:lstStyle/>
          <a:p>
            <a:pPr/>
            <a:endParaRPr lang="en-US" altLang="en-US" dirty="0"/>
          </a:p>
        </p:txBody>
      </p:sp>
      <p:sp>
        <p:nvSpPr>
          <p:cNvPr id="108547" name=""/>
          <p:cNvSpPr>
            <a:spLocks noGrp="1" noChangeAspect="0"/>
          </p:cNvSpPr>
          <p:nvPr>
            <p:ph type="obj" sz="full" idx="4294967295"/>
          </p:nvPr>
        </p:nvSpPr>
        <p:spPr>
          <a:xfrm rot="0">
            <a:off x="0" y="714375"/>
            <a:ext cx="9144000" cy="6143625"/>
          </a:xfrm>
          <a:ln/>
        </p:spPr>
        <p:txBody>
          <a:bodyPr wrap="square" lIns="91440" rIns="91440" tIns="45720" bIns="45720" anchor="t" anchorCtr="false"/>
          <a:lstStyle/>
          <a:p>
            <a:pPr>
              <a:buFont charset="0" typeface="Arial"/>
              <a:buNone/>
            </a:pPr>
            <a:r>
              <a:rPr lang="en-US" altLang="en-US" sz="3600" dirty="0" b="1">
                <a:solidFill>
                  <a:srgbClr val="0000cc"/>
                </a:solidFill>
              </a:rPr>
              <a:t> </a:t>
            </a:r>
          </a:p>
          <a:p>
            <a:pPr>
              <a:buFont charset="0" typeface="Arial"/>
              <a:buNone/>
            </a:pPr>
            <a:r>
              <a:rPr lang="en-US" altLang="en-US" sz="3600" dirty="0" b="1">
                <a:solidFill>
                  <a:srgbClr val="0000cc"/>
                </a:solidFill>
              </a:rPr>
              <a:t>5.Self actualization</a:t>
            </a:r>
          </a:p>
          <a:p>
            <a:pPr/>
            <a:r>
              <a:rPr lang="en-US" altLang="en-US" sz="3600" dirty="0"/>
              <a:t>personal growth, the development of unique potential. </a:t>
            </a:r>
          </a:p>
          <a:p>
            <a:pPr/>
            <a:r>
              <a:rPr lang="en-US" altLang="en-US" sz="3600" dirty="0"/>
              <a:t>At the highest level are also found needs for cognitive understanding [</a:t>
            </a:r>
            <a:r>
              <a:rPr lang="en-US" altLang="en-US" sz="3600" dirty="0">
                <a:solidFill>
                  <a:srgbClr val="c00000"/>
                </a:solidFill>
              </a:rPr>
              <a:t>as found in novelty, </a:t>
            </a:r>
          </a:p>
          <a:p>
            <a:pPr>
              <a:buFont charset="0" typeface="Arial"/>
              <a:buNone/>
            </a:pPr>
            <a:r>
              <a:rPr lang="en-US" altLang="en-US" sz="3600" dirty="0">
                <a:solidFill>
                  <a:srgbClr val="c00000"/>
                </a:solidFill>
              </a:rPr>
              <a:t>understanding, exploration and knowledge</a:t>
            </a:r>
            <a:r>
              <a:rPr lang="en-US" altLang="en-US" sz="3600" dirty="0"/>
              <a:t>] </a:t>
            </a:r>
          </a:p>
          <a:p>
            <a:pPr/>
            <a:r>
              <a:rPr lang="en-US" altLang="en-US" sz="3600" dirty="0"/>
              <a:t>And aesthetic experience [ </a:t>
            </a:r>
            <a:r>
              <a:rPr lang="en-US" altLang="en-US" sz="3600" dirty="0">
                <a:solidFill>
                  <a:srgbClr val="ff0000"/>
                </a:solidFill>
              </a:rPr>
              <a:t>as found in music, order, poetry and art].</a:t>
            </a:r>
          </a:p>
        </p:txBody>
      </p:sp>
    </p:spTree>
  </p:cSl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09568" name=""/>
        <p:cNvGrpSpPr>
          <a:grpSpLocks/>
        </p:cNvGrpSpPr>
        <p:nvPr/>
      </p:nvGrpSpPr>
      <p:grpSpPr>
        <a:xfrm/>
      </p:grpSpPr>
      <p:sp>
        <p:nvSpPr>
          <p:cNvPr id="109570"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109571"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r>
              <a:rPr lang="en-US" altLang="en-US" sz="3600" dirty="0"/>
              <a:t>Maslow believed that we progress toward higher psychological needs once basic survival needs have been met.</a:t>
            </a:r>
          </a:p>
        </p:txBody>
      </p:sp>
      <p:sp>
        <p:nvSpPr>
          <p:cNvPr id="109572"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408-587298610EC3}">
              <a:rPr lang="en-US" altLang="en-US" sz="900" dirty="0">
                <a:solidFill>
                  <a:srgbClr val="898989"/>
                </a:solidFill>
              </a:rPr>
              <a:t>10/16/19</a:t>
            </a:fld>
          </a:p>
        </p:txBody>
      </p:sp>
      <p:sp>
        <p:nvSpPr>
          <p:cNvPr id="109573"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408-587298610EC3}">
              <a:rPr lang="en-US" altLang="en-US" sz="900" dirty="0">
                <a:solidFill>
                  <a:srgbClr val="898989"/>
                </a:solidFill>
              </a:rPr>
              <a:t>92</a:t>
            </a:fld>
          </a:p>
        </p:txBody>
      </p:sp>
    </p:spTree>
  </p:cSl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10592" name=""/>
        <p:cNvGrpSpPr>
          <a:grpSpLocks/>
        </p:cNvGrpSpPr>
        <p:nvPr/>
      </p:nvGrpSpPr>
      <p:grpSpPr>
        <a:xfrm/>
      </p:grpSpPr>
      <p:sp>
        <p:nvSpPr>
          <p:cNvPr id="110594"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sz="6000" dirty="0" b="1">
                <a:solidFill>
                  <a:srgbClr val="ff0000"/>
                </a:solidFill>
              </a:rPr>
              <a:t>EMOTIONS</a:t>
            </a:r>
          </a:p>
        </p:txBody>
      </p:sp>
      <p:sp>
        <p:nvSpPr>
          <p:cNvPr id="110595"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r>
              <a:rPr lang="en-US" altLang="en-US" sz="3600" dirty="0"/>
              <a:t>Emotions are feelings such as happiness, despair, and sorrow that generally have both physiological and cognitive elements influencing behavior. </a:t>
            </a:r>
          </a:p>
          <a:p>
            <a:pPr/>
            <a:r>
              <a:rPr lang="en-US" altLang="en-US" sz="3600" dirty="0"/>
              <a:t>It is a strong feeling such as love, anger, joy, hate, or fear. It is often accompanied by physical, physiological and behavioral reaction.</a:t>
            </a:r>
          </a:p>
        </p:txBody>
      </p:sp>
      <p:sp>
        <p:nvSpPr>
          <p:cNvPr id="11059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373-587298610EC3}">
              <a:rPr lang="en-US" altLang="en-US" sz="900" dirty="0"/>
              <a:t>10/16/19</a:t>
            </a:fld>
          </a:p>
        </p:txBody>
      </p:sp>
      <p:sp>
        <p:nvSpPr>
          <p:cNvPr id="11059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373-587298610EC3}">
              <a:rPr lang="en-US" altLang="en-US" sz="900" dirty="0"/>
              <a:t>93</a:t>
            </a:fld>
          </a:p>
        </p:txBody>
      </p:sp>
    </p:spTree>
  </p:cSl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11616" name=""/>
        <p:cNvGrpSpPr>
          <a:grpSpLocks/>
        </p:cNvGrpSpPr>
        <p:nvPr/>
      </p:nvGrpSpPr>
      <p:grpSpPr>
        <a:xfrm/>
      </p:grpSpPr>
      <p:sp>
        <p:nvSpPr>
          <p:cNvPr id="111618"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111619"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p>
          <a:p>
            <a:pPr/>
            <a:r>
              <a:rPr lang="en-US" altLang="en-US" sz="3600" dirty="0"/>
              <a:t>While motives are internally caused, emotions are responses to an external stimulus.</a:t>
            </a:r>
          </a:p>
          <a:p>
            <a:pPr/>
          </a:p>
        </p:txBody>
      </p:sp>
      <p:sp>
        <p:nvSpPr>
          <p:cNvPr id="111620"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409-587298610EC3}">
              <a:rPr lang="en-US" altLang="en-US" sz="900" dirty="0">
                <a:solidFill>
                  <a:srgbClr val="898989"/>
                </a:solidFill>
              </a:rPr>
              <a:t>10/16/19</a:t>
            </a:fld>
          </a:p>
        </p:txBody>
      </p:sp>
      <p:sp>
        <p:nvSpPr>
          <p:cNvPr id="111621"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409-587298610EC3}">
              <a:rPr lang="en-US" altLang="en-US" sz="900" dirty="0">
                <a:solidFill>
                  <a:srgbClr val="898989"/>
                </a:solidFill>
              </a:rPr>
              <a:t>94</a:t>
            </a:fld>
          </a:p>
        </p:txBody>
      </p:sp>
    </p:spTree>
  </p:cSl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12640" name=""/>
        <p:cNvGrpSpPr>
          <a:grpSpLocks/>
        </p:cNvGrpSpPr>
        <p:nvPr/>
      </p:nvGrpSpPr>
      <p:grpSpPr>
        <a:xfrm/>
      </p:grpSpPr>
      <p:sp>
        <p:nvSpPr>
          <p:cNvPr id="112642"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dirty="0" b="1" i="1">
                <a:solidFill>
                  <a:srgbClr val="ff0000"/>
                </a:solidFill>
              </a:rPr>
              <a:t>COMPONENTS OF EMOTIONS</a:t>
            </a:r>
          </a:p>
        </p:txBody>
      </p:sp>
      <p:sp>
        <p:nvSpPr>
          <p:cNvPr id="112643" name=""/>
          <p:cNvSpPr>
            <a:spLocks noGrp="1" noChangeAspect="0"/>
          </p:cNvSpPr>
          <p:nvPr>
            <p:ph type="obj" sz="full" idx="4294967295"/>
          </p:nvPr>
        </p:nvSpPr>
        <p:spPr>
          <a:xfrm rot="0">
            <a:off x="457200" y="1446213"/>
            <a:ext cx="8229600" cy="4525962"/>
          </a:xfrm>
          <a:ln/>
        </p:spPr>
        <p:txBody>
          <a:bodyPr wrap="square" lIns="91440" rIns="91440" tIns="45720" bIns="45720" anchor="t" anchorCtr="false"/>
          <a:lstStyle/>
          <a:p>
            <a:pPr/>
            <a:r>
              <a:rPr lang="en-US" altLang="en-US" sz="3600" dirty="0"/>
              <a:t>The perception of the emotion-arousing stimuli (an </a:t>
            </a:r>
            <a:r>
              <a:rPr lang="en-US" altLang="en-US" sz="3600" dirty="0"/>
              <a:t>armed robber </a:t>
            </a:r>
            <a:r>
              <a:rPr lang="en-US" altLang="en-US" sz="3600" dirty="0"/>
              <a:t>entering a bank)</a:t>
            </a:r>
          </a:p>
          <a:p>
            <a:pPr/>
            <a:r>
              <a:rPr lang="en-US" altLang="en-US" sz="3600" dirty="0"/>
              <a:t> </a:t>
            </a:r>
            <a:r>
              <a:rPr lang="en-US" altLang="en-US" sz="3600" dirty="0"/>
              <a:t>Subjective feeling or experience of </a:t>
            </a:r>
            <a:r>
              <a:rPr lang="en-US" altLang="en-US" sz="3600" dirty="0"/>
              <a:t>emotion (pleasant/unpleasant</a:t>
            </a:r>
            <a:r>
              <a:rPr lang="en-US" altLang="en-US" sz="3600" dirty="0"/>
              <a:t>)</a:t>
            </a:r>
          </a:p>
          <a:p>
            <a:pPr/>
            <a:r>
              <a:rPr lang="en-US" altLang="en-US" sz="3600" dirty="0"/>
              <a:t> </a:t>
            </a:r>
            <a:r>
              <a:rPr lang="en-US" altLang="en-US" sz="3600" dirty="0"/>
              <a:t>Involuntary </a:t>
            </a:r>
            <a:r>
              <a:rPr lang="en-US" altLang="en-US" sz="3600" dirty="0"/>
              <a:t>physiological changes of the body’s </a:t>
            </a:r>
            <a:r>
              <a:rPr lang="en-US" altLang="en-US" sz="3600" dirty="0"/>
              <a:t>internal balance </a:t>
            </a:r>
            <a:r>
              <a:rPr lang="en-US" altLang="en-US" sz="3600" dirty="0"/>
              <a:t>(arousal/ depression)</a:t>
            </a:r>
          </a:p>
          <a:p>
            <a:pPr/>
            <a:r>
              <a:rPr lang="en-US" altLang="en-US" sz="3600" dirty="0"/>
              <a:t>External </a:t>
            </a:r>
            <a:r>
              <a:rPr lang="en-US" altLang="en-US" sz="3600" dirty="0"/>
              <a:t>bodily changes (</a:t>
            </a:r>
            <a:r>
              <a:rPr lang="en-US" altLang="en-US" sz="3600" dirty="0"/>
              <a:t>facial/posture)</a:t>
            </a:r>
            <a:r>
              <a:rPr lang="en-US" altLang="en-US" sz="3600" dirty="0"/>
              <a:t> </a:t>
            </a:r>
          </a:p>
          <a:p>
            <a:pPr/>
          </a:p>
        </p:txBody>
      </p:sp>
      <p:sp>
        <p:nvSpPr>
          <p:cNvPr id="112644"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374-587298610EC3}">
              <a:rPr lang="en-US" altLang="en-US" sz="900" dirty="0"/>
              <a:t>10/16/19</a:t>
            </a:fld>
          </a:p>
        </p:txBody>
      </p:sp>
      <p:sp>
        <p:nvSpPr>
          <p:cNvPr id="112645"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374-587298610EC3}">
              <a:rPr lang="en-US" altLang="en-US" sz="900" dirty="0"/>
              <a:t>95</a:t>
            </a:fld>
          </a:p>
        </p:txBody>
      </p:sp>
    </p:spTree>
  </p:cSl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13664" name=""/>
        <p:cNvGrpSpPr>
          <a:grpSpLocks/>
        </p:cNvGrpSpPr>
        <p:nvPr/>
      </p:nvGrpSpPr>
      <p:grpSpPr>
        <a:xfrm/>
      </p:grpSpPr>
      <p:sp>
        <p:nvSpPr>
          <p:cNvPr id="113666"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113667"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r>
              <a:rPr lang="en-US" altLang="en-US" sz="3600" dirty="0"/>
              <a:t>Cognitive factors; awareness of situation, previous experience, memory(seen people killed)</a:t>
            </a:r>
          </a:p>
          <a:p>
            <a:pPr/>
            <a:r>
              <a:rPr lang="en-US" altLang="en-US" sz="3600" dirty="0"/>
              <a:t>Voluntary behavioral consequences; response to the stimulus (do as the robber says, because he has the gun)</a:t>
            </a:r>
          </a:p>
        </p:txBody>
      </p:sp>
      <p:sp>
        <p:nvSpPr>
          <p:cNvPr id="113668"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375-587298610EC3}">
              <a:rPr lang="en-US" altLang="en-US" sz="900" dirty="0"/>
              <a:t>10/16/19</a:t>
            </a:fld>
          </a:p>
        </p:txBody>
      </p:sp>
      <p:sp>
        <p:nvSpPr>
          <p:cNvPr id="113669"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375-587298610EC3}">
              <a:rPr lang="en-US" altLang="en-US" sz="900" dirty="0"/>
              <a:t>96</a:t>
            </a:fld>
          </a:p>
        </p:txBody>
      </p:sp>
    </p:spTree>
  </p:cSl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14688" name=""/>
        <p:cNvGrpSpPr>
          <a:grpSpLocks/>
        </p:cNvGrpSpPr>
        <p:nvPr/>
      </p:nvGrpSpPr>
      <p:grpSpPr>
        <a:xfrm/>
      </p:grpSpPr>
      <p:sp>
        <p:nvSpPr>
          <p:cNvPr id="114690"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dirty="0" i="1">
                <a:solidFill>
                  <a:srgbClr val="ff0000"/>
                </a:solidFill>
              </a:rPr>
              <a:t>Functions of Emotions</a:t>
            </a:r>
          </a:p>
        </p:txBody>
      </p:sp>
      <p:sp>
        <p:nvSpPr>
          <p:cNvPr id="114691"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r>
              <a:rPr lang="en-US" altLang="en-US" sz="3600" dirty="0" b="1"/>
              <a:t>Preparing us for action</a:t>
            </a:r>
          </a:p>
          <a:p>
            <a:pPr/>
            <a:r>
              <a:rPr lang="en-US" altLang="en-US" sz="3600" dirty="0" b="1"/>
              <a:t>Shaping </a:t>
            </a:r>
            <a:r>
              <a:rPr lang="en-US" altLang="en-US" sz="3600" dirty="0" b="1"/>
              <a:t>our future behavior</a:t>
            </a:r>
          </a:p>
          <a:p>
            <a:pPr>
              <a:buFont charset="2" typeface="Wingdings 3"/>
              <a:buNone/>
            </a:pPr>
            <a:r>
              <a:rPr lang="en-US" altLang="en-US" sz="3600" dirty="0" b="1"/>
              <a:t>  Example</a:t>
            </a:r>
            <a:r>
              <a:rPr lang="en-US" altLang="en-US" sz="3600" dirty="0" b="1"/>
              <a:t>: </a:t>
            </a:r>
            <a:r>
              <a:rPr lang="en-US" altLang="en-US" sz="3600" dirty="0"/>
              <a:t>When we encounter a threatening dog </a:t>
            </a:r>
            <a:r>
              <a:rPr lang="en-US" altLang="en-US" sz="3600" dirty="0"/>
              <a:t>some other </a:t>
            </a:r>
            <a:r>
              <a:rPr lang="en-US" altLang="en-US" sz="3600" dirty="0"/>
              <a:t>time, the previous experience teaches us to </a:t>
            </a:r>
            <a:r>
              <a:rPr lang="en-US" altLang="en-US" sz="3600" dirty="0"/>
              <a:t>avoid an </a:t>
            </a:r>
            <a:r>
              <a:rPr lang="en-US" altLang="en-US" sz="3600" dirty="0"/>
              <a:t>incoming danger.</a:t>
            </a:r>
          </a:p>
          <a:p>
            <a:pPr>
              <a:buFont charset="2" typeface="Wingdings 3"/>
              <a:buNone/>
            </a:pPr>
          </a:p>
          <a:p>
            <a:pPr>
              <a:buFont charset="2" typeface="Wingdings 3"/>
              <a:buNone/>
            </a:pPr>
          </a:p>
        </p:txBody>
      </p:sp>
      <p:sp>
        <p:nvSpPr>
          <p:cNvPr id="114692"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1004-1376-587298610EC3}">
              <a:rPr lang="en-US" altLang="en-US" sz="900" dirty="0"/>
              <a:t>10/16/19</a:t>
            </a:fld>
          </a:p>
        </p:txBody>
      </p:sp>
      <p:sp>
        <p:nvSpPr>
          <p:cNvPr id="114693"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1005-1376-587298610EC3}">
              <a:rPr lang="en-US" altLang="en-US" sz="900" dirty="0"/>
              <a:t>97</a:t>
            </a:fld>
          </a:p>
        </p:txBody>
      </p:sp>
    </p:spTree>
  </p:cSl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15712" name=""/>
        <p:cNvGrpSpPr>
          <a:grpSpLocks/>
        </p:cNvGrpSpPr>
        <p:nvPr/>
      </p:nvGrpSpPr>
      <p:grpSpPr>
        <a:xfrm/>
      </p:grpSpPr>
      <p:sp>
        <p:nvSpPr>
          <p:cNvPr id="115714"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115715"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r>
              <a:rPr lang="en-US" altLang="en-US" sz="3600" dirty="0" b="1"/>
              <a:t>Shaping us to regulate social interaction</a:t>
            </a:r>
          </a:p>
          <a:p>
            <a:pPr>
              <a:buFont charset="2" typeface="Wingdings 3"/>
              <a:buNone/>
            </a:pPr>
            <a:r>
              <a:rPr lang="en-US" altLang="en-US" sz="3600" dirty="0" b="1"/>
              <a:t>  Example</a:t>
            </a:r>
            <a:r>
              <a:rPr lang="en-US" altLang="en-US" sz="3600" dirty="0"/>
              <a:t>: Verbal and non-verbal ways of </a:t>
            </a:r>
            <a:r>
              <a:rPr lang="en-US" altLang="en-US" sz="3600" dirty="0"/>
              <a:t>communicating emotions </a:t>
            </a:r>
            <a:r>
              <a:rPr lang="en-US" altLang="en-US" sz="3600" dirty="0"/>
              <a:t>help us to understand the behavior of </a:t>
            </a:r>
            <a:r>
              <a:rPr lang="en-US" altLang="en-US" sz="3600" dirty="0"/>
              <a:t>another person</a:t>
            </a:r>
            <a:r>
              <a:rPr lang="en-US" altLang="en-US" sz="3600" dirty="0"/>
              <a:t>. Then we modify our actions.</a:t>
            </a:r>
          </a:p>
        </p:txBody>
      </p:sp>
      <p:sp>
        <p:nvSpPr>
          <p:cNvPr id="115716"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2028-1377-587298610EC3}">
              <a:rPr lang="en-US" altLang="en-US" sz="900" dirty="0"/>
              <a:t>10/16/19</a:t>
            </a:fld>
          </a:p>
        </p:txBody>
      </p:sp>
      <p:sp>
        <p:nvSpPr>
          <p:cNvPr id="115717"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2029-1377-587298610EC3}">
              <a:rPr lang="en-US" altLang="en-US" sz="900" dirty="0"/>
              <a:t>98</a:t>
            </a:fld>
          </a:p>
        </p:txBody>
      </p:sp>
    </p:spTree>
  </p:cSl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16736" name=""/>
        <p:cNvGrpSpPr>
          <a:grpSpLocks/>
        </p:cNvGrpSpPr>
        <p:nvPr/>
      </p:nvGrpSpPr>
      <p:grpSpPr>
        <a:xfrm/>
      </p:grpSpPr>
      <p:sp>
        <p:nvSpPr>
          <p:cNvPr id="116738"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r>
              <a:rPr lang="en-US" altLang="en-US" dirty="0" i="1">
                <a:solidFill>
                  <a:srgbClr val="ff0000"/>
                </a:solidFill>
              </a:rPr>
              <a:t>Expression of Emotions</a:t>
            </a:r>
          </a:p>
        </p:txBody>
      </p:sp>
      <p:sp>
        <p:nvSpPr>
          <p:cNvPr id="116739"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r>
              <a:rPr lang="en-US" altLang="en-US" sz="3600" dirty="0"/>
              <a:t>Non- verbal behavior is a major means of communicating and revealing people’s emotions.</a:t>
            </a:r>
          </a:p>
          <a:p>
            <a:pPr/>
            <a:r>
              <a:rPr lang="en-US" altLang="en-US" sz="3600" dirty="0"/>
              <a:t>The Non- verbal behavior communicates using several channels or paths. </a:t>
            </a:r>
          </a:p>
          <a:p>
            <a:pPr>
              <a:buNone/>
            </a:pPr>
            <a:r>
              <a:rPr lang="en-US" altLang="en-US" sz="3600" dirty="0">
                <a:solidFill>
                  <a:srgbClr val="ff0000"/>
                </a:solidFill>
              </a:rPr>
              <a:t>These are:</a:t>
            </a:r>
          </a:p>
        </p:txBody>
      </p:sp>
      <p:sp>
        <p:nvSpPr>
          <p:cNvPr id="116740"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3052-1378-587298610EC3}">
              <a:rPr lang="en-US" altLang="en-US" sz="900" dirty="0"/>
              <a:t>10/16/19</a:t>
            </a:fld>
          </a:p>
        </p:txBody>
      </p:sp>
      <p:sp>
        <p:nvSpPr>
          <p:cNvPr id="116741"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3053-1378-587298610EC3}">
              <a:rPr lang="en-US" altLang="en-US" sz="900" dirty="0"/>
              <a:t>99</a:t>
            </a:fld>
          </a:p>
        </p:txBody>
      </p:sp>
    </p:spTree>
  </p:cSl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p:cSld>
    <p:spTree>
      <p:nvGrpSpPr>
        <p:cNvPr id="117760" name=""/>
        <p:cNvGrpSpPr>
          <a:grpSpLocks/>
        </p:cNvGrpSpPr>
        <p:nvPr/>
      </p:nvGrpSpPr>
      <p:grpSpPr>
        <a:xfrm/>
      </p:grpSpPr>
      <p:sp>
        <p:nvSpPr>
          <p:cNvPr id="117762" name=""/>
          <p:cNvSpPr>
            <a:spLocks noGrp="1" noChangeAspect="0"/>
          </p:cNvSpPr>
          <p:nvPr>
            <p:ph type="title" sz="full" idx="4294967295"/>
          </p:nvPr>
        </p:nvSpPr>
        <p:spPr>
          <a:xfrm rot="0">
            <a:off x="628650" y="365125"/>
            <a:ext cx="7886700" cy="1325563"/>
          </a:xfrm>
          <a:ln/>
        </p:spPr>
        <p:txBody>
          <a:bodyPr wrap="square" lIns="91440" rIns="91440" tIns="45720" bIns="45720" anchor="ctr"/>
          <a:lstStyle/>
          <a:p>
            <a:pPr/>
            <a:endParaRPr lang="en-US" altLang="en-US" dirty="0"/>
          </a:p>
        </p:txBody>
      </p:sp>
      <p:sp>
        <p:nvSpPr>
          <p:cNvPr id="117763" name=""/>
          <p:cNvSpPr>
            <a:spLocks noGrp="1" noChangeAspect="0"/>
          </p:cNvSpPr>
          <p:nvPr>
            <p:ph type="obj" sz="full" idx="4294967295"/>
          </p:nvPr>
        </p:nvSpPr>
        <p:spPr>
          <a:xfrm rot="0">
            <a:off x="628650" y="1825625"/>
            <a:ext cx="7886700" cy="4351338"/>
          </a:xfrm>
          <a:ln/>
        </p:spPr>
        <p:txBody>
          <a:bodyPr wrap="square" lIns="91440" rIns="91440" tIns="45720" bIns="45720" anchor="t" anchorCtr="false"/>
          <a:lstStyle/>
          <a:p>
            <a:pPr>
              <a:buFont charset="2" typeface="Wingdings"/>
              <a:buChar char="Ø"/>
            </a:pPr>
            <a:r>
              <a:rPr lang="en-US" altLang="en-US" sz="3600" dirty="0"/>
              <a:t>Facial expressions;</a:t>
            </a:r>
          </a:p>
          <a:p>
            <a:pPr>
              <a:buFont charset="2" typeface="Wingdings"/>
              <a:buChar char="Ø"/>
            </a:pPr>
            <a:r>
              <a:rPr lang="en-US" altLang="en-US" sz="3600" dirty="0"/>
              <a:t> Eye contact;</a:t>
            </a:r>
          </a:p>
          <a:p>
            <a:pPr>
              <a:buFont charset="2" typeface="Wingdings"/>
              <a:buChar char="Ø"/>
            </a:pPr>
            <a:r>
              <a:rPr lang="en-US" altLang="en-US" sz="3600" dirty="0"/>
              <a:t> Bodily movements;</a:t>
            </a:r>
          </a:p>
          <a:p>
            <a:pPr>
              <a:buFont charset="2" typeface="Wingdings"/>
              <a:buChar char="Ø"/>
            </a:pPr>
            <a:r>
              <a:rPr lang="en-US" altLang="en-US" sz="3600" dirty="0"/>
              <a:t> Tone voice;</a:t>
            </a:r>
          </a:p>
          <a:p>
            <a:pPr>
              <a:buFont charset="2" typeface="Wingdings"/>
              <a:buChar char="Ø"/>
            </a:pPr>
            <a:r>
              <a:rPr lang="en-US" altLang="en-US" sz="3600" dirty="0"/>
              <a:t> Positioning of the eyebrows.</a:t>
            </a:r>
          </a:p>
        </p:txBody>
      </p:sp>
      <p:sp>
        <p:nvSpPr>
          <p:cNvPr id="117764" name=""/>
          <p:cNvSpPr txBox="1">
            <a:spLocks noGrp="1" noChangeAspect="0"/>
          </p:cNvSpPr>
          <p:nvPr/>
        </p:nvSpPr>
        <p:spPr>
          <a:xfrm>
            <a:off x="628650" y="6356350"/>
            <a:ext cx="2057400" cy="365125"/>
          </a:xfrm>
          <a:prstGeom prst="rect">
            <a:avLst/>
          </a:prstGeom>
          <a:noFill/>
          <a:ln>
            <a:noFill/>
          </a:ln>
        </p:spPr>
        <p:txBody>
          <a:bodyPr anchor="ctr"/>
          <a:lstStyle/>
          <a:p>
            <a:pPr/>
            <a:fld type="datetime1" id="{12FF1C42-D199-4076-1410-587298610EC3}">
              <a:rPr lang="en-US" altLang="en-US" sz="900" dirty="0">
                <a:solidFill>
                  <a:srgbClr val="898989"/>
                </a:solidFill>
              </a:rPr>
              <a:t>10/16/19</a:t>
            </a:fld>
          </a:p>
        </p:txBody>
      </p:sp>
      <p:sp>
        <p:nvSpPr>
          <p:cNvPr id="117765" name=""/>
          <p:cNvSpPr txBox="1">
            <a:spLocks noGrp="1" noChangeAspect="0"/>
          </p:cNvSpPr>
          <p:nvPr/>
        </p:nvSpPr>
        <p:spPr>
          <a:xfrm>
            <a:off x="6457950" y="6356350"/>
            <a:ext cx="2057400" cy="365125"/>
          </a:xfrm>
          <a:prstGeom prst="rect">
            <a:avLst/>
          </a:prstGeom>
          <a:noFill/>
          <a:ln>
            <a:noFill/>
          </a:ln>
        </p:spPr>
        <p:txBody>
          <a:bodyPr anchor="ctr"/>
          <a:lstStyle/>
          <a:p>
            <a:pPr algn="r"/>
            <a:fld type="slidenum" id="{12FF1C42-D199-4077-1410-587298610EC3}">
              <a:rPr lang="en-US" altLang="en-US" sz="900" dirty="0">
                <a:solidFill>
                  <a:srgbClr val="898989"/>
                </a:solidFill>
              </a:rPr>
              <a:t>100</a:t>
            </a:fld>
          </a:p>
        </p:txBody>
      </p:sp>
    </p:spTree>
  </p:cSld>
  <p:timing>
    <p:tnLst>
      <p:par>
        <p:cTn id="1" dur="indefinite" restart="never" nodeType="tmRoot"/>
      </p:par>
    </p:tnLst>
  </p:timing>
</p:sld>
</file>

<file path=ppt/theme/theme1123.xml><?xml version="1.0" encoding="utf-8"?>
<a:theme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a:themeElements>
    <a:clrScheme name="">
      <a:dk1>
        <a:srgbClr val="ffffff"/>
      </a:dk1>
      <a:lt1>
        <a:srgbClr val="000000"/>
      </a:lt1>
      <a:dk2>
        <a:srgbClr val="dadada"/>
      </a:dk2>
      <a:lt2>
        <a:srgbClr val="212121"/>
      </a:lt2>
      <a:accent1>
        <a:srgbClr val="83992a"/>
      </a:accent1>
      <a:accent2>
        <a:srgbClr val="3c9770"/>
      </a:accent2>
      <a:accent3>
        <a:srgbClr val="000000"/>
      </a:accent3>
      <a:accent4>
        <a:srgbClr val="000000"/>
      </a:accent4>
      <a:accent5>
        <a:srgbClr val="000000"/>
      </a:accent5>
      <a:accent6>
        <a:srgbClr val="000000"/>
      </a:accent6>
      <a:hlink>
        <a:srgbClr val="a8bf4d"/>
      </a:hlink>
      <a:folHlink>
        <a:srgbClr val="b4ca80"/>
      </a:folHlink>
    </a:clrScheme>
    <a:fontScheme name="Office">
      <a:majorFont>
        <a:latin typeface="Calibri"/>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font typeface="Sylfaen" script="Geor"/>
      </a:majorFont>
      <a:minorFont>
        <a:latin typeface="Calibri"/>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font typeface="Sylfaen" script="Geor"/>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3000" dir="5400000" rotWithShape="0" blurRad="40000">
              <a:schemeClr val="phClr">
                <a:alpha val="38000"/>
              </a:schemeClr>
            </a:outerShdw>
          </a:effectLst>
        </a:effectStyle>
        <a:effectStyle>
          <a:effectLst>
            <a:outerShdw dist="23000" dir="5400000" rotWithShape="0" blurRad="40000">
              <a:schemeClr val="phClr">
                <a:alpha val="35000"/>
              </a:schemeClr>
            </a:outerShdw>
          </a:effectLst>
        </a:effectStyle>
        <a:effectStyle>
          <a:effectLst>
            <a:outerShdw dist="23000" dir="5400000" rotWithShape="0" blurRad="4000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theme>
</file>

<file path=ppt/theme/theme1124.xml><?xml version="1.0" encoding="utf-8"?>
<a:theme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a:themeElements>
    <a:clrScheme name="">
      <a:dk1>
        <a:srgbClr val="ffffff"/>
      </a:dk1>
      <a:lt1>
        <a:srgbClr val="000000"/>
      </a:lt1>
      <a:dk2>
        <a:srgbClr val="dadada"/>
      </a:dk2>
      <a:lt2>
        <a:srgbClr val="212121"/>
      </a:lt2>
      <a:accent1>
        <a:srgbClr val="83992a"/>
      </a:accent1>
      <a:accent2>
        <a:srgbClr val="3c9770"/>
      </a:accent2>
      <a:accent3>
        <a:srgbClr val="000000"/>
      </a:accent3>
      <a:accent4>
        <a:srgbClr val="000000"/>
      </a:accent4>
      <a:accent5>
        <a:srgbClr val="000000"/>
      </a:accent5>
      <a:accent6>
        <a:srgbClr val="000000"/>
      </a:accent6>
      <a:hlink>
        <a:srgbClr val="a8bf4d"/>
      </a:hlink>
      <a:folHlink>
        <a:srgbClr val="b4ca80"/>
      </a:folHlink>
    </a:clrScheme>
    <a:fontScheme name="Office">
      <a:majorFont>
        <a:latin typeface="Calibri"/>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font typeface="Sylfaen" script="Geor"/>
      </a:majorFont>
      <a:minorFont>
        <a:latin typeface="Calibri"/>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font typeface="Sylfaen" script="Geor"/>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3000" dir="5400000" rotWithShape="0" blurRad="40000">
              <a:schemeClr val="phClr">
                <a:alpha val="38000"/>
              </a:schemeClr>
            </a:outerShdw>
          </a:effectLst>
        </a:effectStyle>
        <a:effectStyle>
          <a:effectLst>
            <a:outerShdw dist="23000" dir="5400000" rotWithShape="0" blurRad="40000">
              <a:schemeClr val="phClr">
                <a:alpha val="35000"/>
              </a:schemeClr>
            </a:outerShdw>
          </a:effectLst>
        </a:effectStyle>
        <a:effectStyle>
          <a:effectLst>
            <a:outerShdw dist="23000" dir="5400000" rotWithShape="0" blurRad="4000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theme>
</file>

<file path=ppt/theme/theme1125.xml><?xml version="1.0" encoding="utf-8"?>
<a:theme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a:themeElements>
    <a:clrScheme name="">
      <a:dk1>
        <a:srgbClr val="ffffff"/>
      </a:dk1>
      <a:lt1>
        <a:srgbClr val="000000"/>
      </a:lt1>
      <a:dk2>
        <a:srgbClr val="dadada"/>
      </a:dk2>
      <a:lt2>
        <a:srgbClr val="212121"/>
      </a:lt2>
      <a:accent1>
        <a:srgbClr val="83992a"/>
      </a:accent1>
      <a:accent2>
        <a:srgbClr val="3c9770"/>
      </a:accent2>
      <a:accent3>
        <a:srgbClr val="000000"/>
      </a:accent3>
      <a:accent4>
        <a:srgbClr val="000000"/>
      </a:accent4>
      <a:accent5>
        <a:srgbClr val="000000"/>
      </a:accent5>
      <a:accent6>
        <a:srgbClr val="000000"/>
      </a:accent6>
      <a:hlink>
        <a:srgbClr val="a8bf4d"/>
      </a:hlink>
      <a:folHlink>
        <a:srgbClr val="b4ca80"/>
      </a:folHlink>
    </a:clrScheme>
    <a:fontScheme name="Office">
      <a:majorFont>
        <a:latin typeface="Calibri"/>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font typeface="Sylfaen" script="Geor"/>
      </a:majorFont>
      <a:minorFont>
        <a:latin typeface="Calibri"/>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font typeface="Sylfaen" script="Geor"/>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3000" dir="5400000" rotWithShape="0" blurRad="40000">
              <a:schemeClr val="phClr">
                <a:alpha val="38000"/>
              </a:schemeClr>
            </a:outerShdw>
          </a:effectLst>
        </a:effectStyle>
        <a:effectStyle>
          <a:effectLst>
            <a:outerShdw dist="23000" dir="5400000" rotWithShape="0" blurRad="40000">
              <a:schemeClr val="phClr">
                <a:alpha val="35000"/>
              </a:schemeClr>
            </a:outerShdw>
          </a:effectLst>
        </a:effectStyle>
        <a:effectStyle>
          <a:effectLst>
            <a:outerShdw dist="23000" dir="5400000" rotWithShape="0" blurRad="4000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theme>
</file>

<file path=ppt/theme/theme1126.xml><?xml version="1.0" encoding="utf-8"?>
<a:theme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a:themeElements>
    <a:clrScheme name="">
      <a:dk1>
        <a:srgbClr val="ffffff"/>
      </a:dk1>
      <a:lt1>
        <a:srgbClr val="000000"/>
      </a:lt1>
      <a:dk2>
        <a:srgbClr val="dadada"/>
      </a:dk2>
      <a:lt2>
        <a:srgbClr val="212121"/>
      </a:lt2>
      <a:accent1>
        <a:srgbClr val="83992a"/>
      </a:accent1>
      <a:accent2>
        <a:srgbClr val="3c9770"/>
      </a:accent2>
      <a:accent3>
        <a:srgbClr val="000000"/>
      </a:accent3>
      <a:accent4>
        <a:srgbClr val="000000"/>
      </a:accent4>
      <a:accent5>
        <a:srgbClr val="000000"/>
      </a:accent5>
      <a:accent6>
        <a:srgbClr val="000000"/>
      </a:accent6>
      <a:hlink>
        <a:srgbClr val="a8bf4d"/>
      </a:hlink>
      <a:folHlink>
        <a:srgbClr val="b4ca80"/>
      </a:folHlink>
    </a:clrScheme>
    <a:fontScheme name="Office">
      <a:majorFont>
        <a:latin typeface="Calibri"/>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font typeface="Sylfaen" script="Geor"/>
      </a:majorFont>
      <a:minorFont>
        <a:latin typeface="Calibri"/>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font typeface="Sylfaen" script="Geor"/>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3000" dir="5400000" rotWithShape="0" blurRad="40000">
              <a:schemeClr val="phClr">
                <a:alpha val="38000"/>
              </a:schemeClr>
            </a:outerShdw>
          </a:effectLst>
        </a:effectStyle>
        <a:effectStyle>
          <a:effectLst>
            <a:outerShdw dist="23000" dir="5400000" rotWithShape="0" blurRad="40000">
              <a:schemeClr val="phClr">
                <a:alpha val="35000"/>
              </a:schemeClr>
            </a:outerShdw>
          </a:effectLst>
        </a:effectStyle>
        <a:effectStyle>
          <a:effectLst>
            <a:outerShdw dist="23000" dir="5400000" rotWithShape="0" blurRad="4000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theme>
</file>

<file path=ppt/theme/theme1127.xml><?xml version="1.0" encoding="utf-8"?>
<a:theme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a:themeElements>
    <a:clrScheme name="">
      <a:dk1>
        <a:srgbClr val="ffffff"/>
      </a:dk1>
      <a:lt1>
        <a:srgbClr val="000000"/>
      </a:lt1>
      <a:dk2>
        <a:srgbClr val="dadada"/>
      </a:dk2>
      <a:lt2>
        <a:srgbClr val="212121"/>
      </a:lt2>
      <a:accent1>
        <a:srgbClr val="83992a"/>
      </a:accent1>
      <a:accent2>
        <a:srgbClr val="3c9770"/>
      </a:accent2>
      <a:accent3>
        <a:srgbClr val="000000"/>
      </a:accent3>
      <a:accent4>
        <a:srgbClr val="000000"/>
      </a:accent4>
      <a:accent5>
        <a:srgbClr val="000000"/>
      </a:accent5>
      <a:accent6>
        <a:srgbClr val="000000"/>
      </a:accent6>
      <a:hlink>
        <a:srgbClr val="a8bf4d"/>
      </a:hlink>
      <a:folHlink>
        <a:srgbClr val="b4ca80"/>
      </a:folHlink>
    </a:clrScheme>
    <a:fontScheme name="Office">
      <a:majorFont>
        <a:latin typeface="Calibri"/>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font typeface="Sylfaen" script="Geor"/>
      </a:majorFont>
      <a:minorFont>
        <a:latin typeface="Calibri"/>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font typeface="Sylfaen" script="Geor"/>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3000" dir="5400000" rotWithShape="0" blurRad="40000">
              <a:schemeClr val="phClr">
                <a:alpha val="38000"/>
              </a:schemeClr>
            </a:outerShdw>
          </a:effectLst>
        </a:effectStyle>
        <a:effectStyle>
          <a:effectLst>
            <a:outerShdw dist="23000" dir="5400000" rotWithShape="0" blurRad="40000">
              <a:schemeClr val="phClr">
                <a:alpha val="35000"/>
              </a:schemeClr>
            </a:outerShdw>
          </a:effectLst>
        </a:effectStyle>
        <a:effectStyle>
          <a:effectLst>
            <a:outerShdw dist="23000" dir="5400000" rotWithShape="0" blurRad="4000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theme>
</file>

<file path=ppt/theme/theme1128.xml><?xml version="1.0" encoding="utf-8"?>
<a:theme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a:themeElements>
    <a:clrScheme name="">
      <a:dk1>
        <a:srgbClr val="ffffff"/>
      </a:dk1>
      <a:lt1>
        <a:srgbClr val="000000"/>
      </a:lt1>
      <a:dk2>
        <a:srgbClr val="dadada"/>
      </a:dk2>
      <a:lt2>
        <a:srgbClr val="212121"/>
      </a:lt2>
      <a:accent1>
        <a:srgbClr val="83992a"/>
      </a:accent1>
      <a:accent2>
        <a:srgbClr val="3c9770"/>
      </a:accent2>
      <a:accent3>
        <a:srgbClr val="000000"/>
      </a:accent3>
      <a:accent4>
        <a:srgbClr val="000000"/>
      </a:accent4>
      <a:accent5>
        <a:srgbClr val="000000"/>
      </a:accent5>
      <a:accent6>
        <a:srgbClr val="000000"/>
      </a:accent6>
      <a:hlink>
        <a:srgbClr val="a8bf4d"/>
      </a:hlink>
      <a:folHlink>
        <a:srgbClr val="b4ca80"/>
      </a:folHlink>
    </a:clrScheme>
    <a:fontScheme name="Office">
      <a:majorFont>
        <a:latin typeface="Calibri"/>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font typeface="Sylfaen" script="Geor"/>
      </a:majorFont>
      <a:minorFont>
        <a:latin typeface="Calibri"/>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font typeface="Sylfaen" script="Geor"/>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3000" dir="5400000" rotWithShape="0" blurRad="40000">
              <a:schemeClr val="phClr">
                <a:alpha val="38000"/>
              </a:schemeClr>
            </a:outerShdw>
          </a:effectLst>
        </a:effectStyle>
        <a:effectStyle>
          <a:effectLst>
            <a:outerShdw dist="23000" dir="5400000" rotWithShape="0" blurRad="40000">
              <a:schemeClr val="phClr">
                <a:alpha val="35000"/>
              </a:schemeClr>
            </a:outerShdw>
          </a:effectLst>
        </a:effectStyle>
        <a:effectStyle>
          <a:effectLst>
            <a:outerShdw dist="23000" dir="5400000" rotWithShape="0" blurRad="4000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theme>
</file>

<file path=ppt/theme/theme1129.xml><?xml version="1.0" encoding="utf-8"?>
<a:theme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a:themeElements>
    <a:clrScheme name="">
      <a:dk1>
        <a:srgbClr val="ffffff"/>
      </a:dk1>
      <a:lt1>
        <a:srgbClr val="000000"/>
      </a:lt1>
      <a:dk2>
        <a:srgbClr val="dadada"/>
      </a:dk2>
      <a:lt2>
        <a:srgbClr val="212121"/>
      </a:lt2>
      <a:accent1>
        <a:srgbClr val="83992a"/>
      </a:accent1>
      <a:accent2>
        <a:srgbClr val="3c9770"/>
      </a:accent2>
      <a:accent3>
        <a:srgbClr val="000000"/>
      </a:accent3>
      <a:accent4>
        <a:srgbClr val="000000"/>
      </a:accent4>
      <a:accent5>
        <a:srgbClr val="000000"/>
      </a:accent5>
      <a:accent6>
        <a:srgbClr val="000000"/>
      </a:accent6>
      <a:hlink>
        <a:srgbClr val="a8bf4d"/>
      </a:hlink>
      <a:folHlink>
        <a:srgbClr val="b4ca80"/>
      </a:folHlink>
    </a:clrScheme>
    <a:fontScheme name="Office">
      <a:majorFont>
        <a:latin typeface="Calibri"/>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font typeface="Sylfaen" script="Geor"/>
      </a:majorFont>
      <a:minorFont>
        <a:latin typeface="Calibri"/>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font typeface="Sylfaen" script="Geor"/>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3000" dir="5400000" rotWithShape="0" blurRad="40000">
              <a:schemeClr val="phClr">
                <a:alpha val="38000"/>
              </a:schemeClr>
            </a:outerShdw>
          </a:effectLst>
        </a:effectStyle>
        <a:effectStyle>
          <a:effectLst>
            <a:outerShdw dist="23000" dir="5400000" rotWithShape="0" blurRad="40000">
              <a:schemeClr val="phClr">
                <a:alpha val="35000"/>
              </a:schemeClr>
            </a:outerShdw>
          </a:effectLst>
        </a:effectStyle>
        <a:effectStyle>
          <a:effectLst>
            <a:outerShdw dist="23000" dir="5400000" rotWithShape="0" blurRad="4000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theme>
</file>

<file path=ppt/theme/theme1130.xml><?xml version="1.0" encoding="utf-8"?>
<a:theme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a:themeElements>
    <a:clrScheme name="">
      <a:dk1>
        <a:srgbClr val="ffffff"/>
      </a:dk1>
      <a:lt1>
        <a:srgbClr val="000000"/>
      </a:lt1>
      <a:dk2>
        <a:srgbClr val="dadada"/>
      </a:dk2>
      <a:lt2>
        <a:srgbClr val="212121"/>
      </a:lt2>
      <a:accent1>
        <a:srgbClr val="83992a"/>
      </a:accent1>
      <a:accent2>
        <a:srgbClr val="3c9770"/>
      </a:accent2>
      <a:accent3>
        <a:srgbClr val="000000"/>
      </a:accent3>
      <a:accent4>
        <a:srgbClr val="000000"/>
      </a:accent4>
      <a:accent5>
        <a:srgbClr val="000000"/>
      </a:accent5>
      <a:accent6>
        <a:srgbClr val="000000"/>
      </a:accent6>
      <a:hlink>
        <a:srgbClr val="a8bf4d"/>
      </a:hlink>
      <a:folHlink>
        <a:srgbClr val="b4ca80"/>
      </a:folHlink>
    </a:clrScheme>
    <a:fontScheme name="Office">
      <a:majorFont>
        <a:latin typeface="Calibri"/>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font typeface="Sylfaen" script="Geor"/>
      </a:majorFont>
      <a:minorFont>
        <a:latin typeface="Calibri"/>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font typeface="Sylfaen" script="Geor"/>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3000" dir="5400000" rotWithShape="0" blurRad="40000">
              <a:schemeClr val="phClr">
                <a:alpha val="38000"/>
              </a:schemeClr>
            </a:outerShdw>
          </a:effectLst>
        </a:effectStyle>
        <a:effectStyle>
          <a:effectLst>
            <a:outerShdw dist="23000" dir="5400000" rotWithShape="0" blurRad="40000">
              <a:schemeClr val="phClr">
                <a:alpha val="35000"/>
              </a:schemeClr>
            </a:outerShdw>
          </a:effectLst>
        </a:effectStyle>
        <a:effectStyle>
          <a:effectLst>
            <a:outerShdw dist="23000" dir="5400000" rotWithShape="0" blurRad="4000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theme>
</file>

<file path=ppt/theme/theme1131.xml><?xml version="1.0" encoding="utf-8"?>
<a:theme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a:themeElements>
    <a:clrScheme name="">
      <a:dk1>
        <a:srgbClr val="ffffff"/>
      </a:dk1>
      <a:lt1>
        <a:srgbClr val="000000"/>
      </a:lt1>
      <a:dk2>
        <a:srgbClr val="dadada"/>
      </a:dk2>
      <a:lt2>
        <a:srgbClr val="212121"/>
      </a:lt2>
      <a:accent1>
        <a:srgbClr val="83992a"/>
      </a:accent1>
      <a:accent2>
        <a:srgbClr val="3c9770"/>
      </a:accent2>
      <a:accent3>
        <a:srgbClr val="000000"/>
      </a:accent3>
      <a:accent4>
        <a:srgbClr val="000000"/>
      </a:accent4>
      <a:accent5>
        <a:srgbClr val="000000"/>
      </a:accent5>
      <a:accent6>
        <a:srgbClr val="000000"/>
      </a:accent6>
      <a:hlink>
        <a:srgbClr val="a8bf4d"/>
      </a:hlink>
      <a:folHlink>
        <a:srgbClr val="b4ca80"/>
      </a:folHlink>
    </a:clrScheme>
    <a:fontScheme name="Office">
      <a:majorFont>
        <a:latin typeface="Calibri"/>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font typeface="Sylfaen" script="Geor"/>
      </a:majorFont>
      <a:minorFont>
        <a:latin typeface="Calibri"/>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font typeface="Sylfaen" script="Geor"/>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3000" dir="5400000" rotWithShape="0" blurRad="40000">
              <a:schemeClr val="phClr">
                <a:alpha val="38000"/>
              </a:schemeClr>
            </a:outerShdw>
          </a:effectLst>
        </a:effectStyle>
        <a:effectStyle>
          <a:effectLst>
            <a:outerShdw dist="23000" dir="5400000" rotWithShape="0" blurRad="40000">
              <a:schemeClr val="phClr">
                <a:alpha val="35000"/>
              </a:schemeClr>
            </a:outerShdw>
          </a:effectLst>
        </a:effectStyle>
        <a:effectStyle>
          <a:effectLst>
            <a:outerShdw dist="23000" dir="5400000" rotWithShape="0" blurRad="4000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theme>
</file>

<file path=ppt/theme/theme1132.xml><?xml version="1.0" encoding="utf-8"?>
<a:theme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a:themeElements>
    <a:clrScheme name="">
      <a:dk1>
        <a:srgbClr val="ffffff"/>
      </a:dk1>
      <a:lt1>
        <a:srgbClr val="000000"/>
      </a:lt1>
      <a:dk2>
        <a:srgbClr val="dadada"/>
      </a:dk2>
      <a:lt2>
        <a:srgbClr val="212121"/>
      </a:lt2>
      <a:accent1>
        <a:srgbClr val="83992a"/>
      </a:accent1>
      <a:accent2>
        <a:srgbClr val="3c9770"/>
      </a:accent2>
      <a:accent3>
        <a:srgbClr val="000000"/>
      </a:accent3>
      <a:accent4>
        <a:srgbClr val="000000"/>
      </a:accent4>
      <a:accent5>
        <a:srgbClr val="000000"/>
      </a:accent5>
      <a:accent6>
        <a:srgbClr val="000000"/>
      </a:accent6>
      <a:hlink>
        <a:srgbClr val="a8bf4d"/>
      </a:hlink>
      <a:folHlink>
        <a:srgbClr val="b4ca80"/>
      </a:folHlink>
    </a:clrScheme>
    <a:fontScheme name="Office">
      <a:majorFont>
        <a:latin typeface="Calibri"/>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font typeface="Sylfaen" script="Geor"/>
      </a:majorFont>
      <a:minorFont>
        <a:latin typeface="Calibri"/>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font typeface="Sylfaen" script="Geor"/>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3000" dir="5400000" rotWithShape="0" blurRad="40000">
              <a:schemeClr val="phClr">
                <a:alpha val="38000"/>
              </a:schemeClr>
            </a:outerShdw>
          </a:effectLst>
        </a:effectStyle>
        <a:effectStyle>
          <a:effectLst>
            <a:outerShdw dist="23000" dir="5400000" rotWithShape="0" blurRad="40000">
              <a:schemeClr val="phClr">
                <a:alpha val="35000"/>
              </a:schemeClr>
            </a:outerShdw>
          </a:effectLst>
        </a:effectStyle>
        <a:effectStyle>
          <a:effectLst>
            <a:outerShdw dist="23000" dir="5400000" rotWithShape="0" blurRad="4000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theme>
</file>

<file path=ppt/theme/theme1133.xml><?xml version="1.0" encoding="utf-8"?>
<a:theme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a:themeElements>
    <a:clrScheme name="">
      <a:dk1>
        <a:srgbClr val="ffffff"/>
      </a:dk1>
      <a:lt1>
        <a:srgbClr val="000000"/>
      </a:lt1>
      <a:dk2>
        <a:srgbClr val="dadada"/>
      </a:dk2>
      <a:lt2>
        <a:srgbClr val="212121"/>
      </a:lt2>
      <a:accent1>
        <a:srgbClr val="83992a"/>
      </a:accent1>
      <a:accent2>
        <a:srgbClr val="3c9770"/>
      </a:accent2>
      <a:accent3>
        <a:srgbClr val="000000"/>
      </a:accent3>
      <a:accent4>
        <a:srgbClr val="000000"/>
      </a:accent4>
      <a:accent5>
        <a:srgbClr val="000000"/>
      </a:accent5>
      <a:accent6>
        <a:srgbClr val="000000"/>
      </a:accent6>
      <a:hlink>
        <a:srgbClr val="a8bf4d"/>
      </a:hlink>
      <a:folHlink>
        <a:srgbClr val="b4ca80"/>
      </a:folHlink>
    </a:clrScheme>
    <a:fontScheme name="Office">
      <a:majorFont>
        <a:latin typeface="Calibri"/>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font typeface="Sylfaen" script="Geor"/>
      </a:majorFont>
      <a:minorFont>
        <a:latin typeface="Calibri"/>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font typeface="Sylfaen" script="Geor"/>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3000" dir="5400000" rotWithShape="0" blurRad="40000">
              <a:schemeClr val="phClr">
                <a:alpha val="38000"/>
              </a:schemeClr>
            </a:outerShdw>
          </a:effectLst>
        </a:effectStyle>
        <a:effectStyle>
          <a:effectLst>
            <a:outerShdw dist="23000" dir="5400000" rotWithShape="0" blurRad="40000">
              <a:schemeClr val="phClr">
                <a:alpha val="35000"/>
              </a:schemeClr>
            </a:outerShdw>
          </a:effectLst>
        </a:effectStyle>
        <a:effectStyle>
          <a:effectLst>
            <a:outerShdw dist="23000" dir="5400000" rotWithShape="0" blurRad="4000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theme>
</file>

<file path=ppt/theme/theme1134.xml><?xml version="1.0" encoding="utf-8"?>
<a:theme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a:themeElements>
    <a:clrScheme name="">
      <a:dk1>
        <a:srgbClr val="ffffff"/>
      </a:dk1>
      <a:lt1>
        <a:srgbClr val="000000"/>
      </a:lt1>
      <a:dk2>
        <a:srgbClr val="dadada"/>
      </a:dk2>
      <a:lt2>
        <a:srgbClr val="212121"/>
      </a:lt2>
      <a:accent1>
        <a:srgbClr val="83992a"/>
      </a:accent1>
      <a:accent2>
        <a:srgbClr val="3c9770"/>
      </a:accent2>
      <a:accent3>
        <a:srgbClr val="000000"/>
      </a:accent3>
      <a:accent4>
        <a:srgbClr val="000000"/>
      </a:accent4>
      <a:accent5>
        <a:srgbClr val="000000"/>
      </a:accent5>
      <a:accent6>
        <a:srgbClr val="000000"/>
      </a:accent6>
      <a:hlink>
        <a:srgbClr val="a8bf4d"/>
      </a:hlink>
      <a:folHlink>
        <a:srgbClr val="b4ca80"/>
      </a:folHlink>
    </a:clrScheme>
    <a:fontScheme name="Office">
      <a:majorFont>
        <a:latin typeface="Calibri"/>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font typeface="Sylfaen" script="Geor"/>
      </a:majorFont>
      <a:minorFont>
        <a:latin typeface="Calibri"/>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font typeface="Sylfaen" script="Geor"/>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3000" dir="5400000" rotWithShape="0" blurRad="40000">
              <a:schemeClr val="phClr">
                <a:alpha val="38000"/>
              </a:schemeClr>
            </a:outerShdw>
          </a:effectLst>
        </a:effectStyle>
        <a:effectStyle>
          <a:effectLst>
            <a:outerShdw dist="23000" dir="5400000" rotWithShape="0" blurRad="40000">
              <a:schemeClr val="phClr">
                <a:alpha val="35000"/>
              </a:schemeClr>
            </a:outerShdw>
          </a:effectLst>
        </a:effectStyle>
        <a:effectStyle>
          <a:effectLst>
            <a:outerShdw dist="23000" dir="5400000" rotWithShape="0" blurRad="4000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theme>
</file>

<file path=ppt/theme/theme1135.xml><?xml version="1.0" encoding="utf-8"?>
<a:theme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a:themeElements>
    <a:clrScheme name="">
      <a:dk1>
        <a:srgbClr val="ffffff"/>
      </a:dk1>
      <a:lt1>
        <a:srgbClr val="000000"/>
      </a:lt1>
      <a:dk2>
        <a:srgbClr val="dadada"/>
      </a:dk2>
      <a:lt2>
        <a:srgbClr val="212121"/>
      </a:lt2>
      <a:accent1>
        <a:srgbClr val="83992a"/>
      </a:accent1>
      <a:accent2>
        <a:srgbClr val="3c9770"/>
      </a:accent2>
      <a:accent3>
        <a:srgbClr val="000000"/>
      </a:accent3>
      <a:accent4>
        <a:srgbClr val="000000"/>
      </a:accent4>
      <a:accent5>
        <a:srgbClr val="000000"/>
      </a:accent5>
      <a:accent6>
        <a:srgbClr val="000000"/>
      </a:accent6>
      <a:hlink>
        <a:srgbClr val="a8bf4d"/>
      </a:hlink>
      <a:folHlink>
        <a:srgbClr val="b4ca80"/>
      </a:folHlink>
    </a:clrScheme>
    <a:fontScheme name="Office">
      <a:majorFont>
        <a:latin typeface="Calibri"/>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font typeface="Sylfaen" script="Geor"/>
      </a:majorFont>
      <a:minorFont>
        <a:latin typeface="Calibri"/>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font typeface="Sylfaen" script="Geor"/>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3000" dir="5400000" rotWithShape="0" blurRad="40000">
              <a:schemeClr val="phClr">
                <a:alpha val="38000"/>
              </a:schemeClr>
            </a:outerShdw>
          </a:effectLst>
        </a:effectStyle>
        <a:effectStyle>
          <a:effectLst>
            <a:outerShdw dist="23000" dir="5400000" rotWithShape="0" blurRad="40000">
              <a:schemeClr val="phClr">
                <a:alpha val="35000"/>
              </a:schemeClr>
            </a:outerShdw>
          </a:effectLst>
        </a:effectStyle>
        <a:effectStyle>
          <a:effectLst>
            <a:outerShdw dist="23000" dir="5400000" rotWithShape="0" blurRad="4000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theme>
</file>

<file path=ppt/theme/theme706.xml><?xml version="1.0" encoding="utf-8"?>
<a:theme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a:themeElements>
    <a:clrScheme name="">
      <a:dk1>
        <a:srgbClr val="ffffff"/>
      </a:dk1>
      <a:lt1>
        <a:srgbClr val="000000"/>
      </a:lt1>
      <a:dk2>
        <a:srgbClr val="dadada"/>
      </a:dk2>
      <a:lt2>
        <a:srgbClr val="212121"/>
      </a:lt2>
      <a:accent1>
        <a:srgbClr val="83992a"/>
      </a:accent1>
      <a:accent2>
        <a:srgbClr val="3c9770"/>
      </a:accent2>
      <a:accent3>
        <a:srgbClr val="000000"/>
      </a:accent3>
      <a:accent4>
        <a:srgbClr val="000000"/>
      </a:accent4>
      <a:accent5>
        <a:srgbClr val="000000"/>
      </a:accent5>
      <a:accent6>
        <a:srgbClr val="000000"/>
      </a:accent6>
      <a:hlink>
        <a:srgbClr val="a8bf4d"/>
      </a:hlink>
      <a:folHlink>
        <a:srgbClr val="b4ca80"/>
      </a:folHlink>
    </a:clrScheme>
    <a:fontScheme name="Office">
      <a:majorFont>
        <a:latin typeface="Calibri"/>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font typeface="Sylfaen" script="Geor"/>
      </a:majorFont>
      <a:minorFont>
        <a:latin typeface="Calibri"/>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font typeface="Sylfaen" script="Geor"/>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3000" dir="5400000" rotWithShape="0" blurRad="40000">
              <a:schemeClr val="phClr">
                <a:alpha val="38000"/>
              </a:schemeClr>
            </a:outerShdw>
          </a:effectLst>
        </a:effectStyle>
        <a:effectStyle>
          <a:effectLst>
            <a:outerShdw dist="23000" dir="5400000" rotWithShape="0" blurRad="40000">
              <a:schemeClr val="phClr">
                <a:alpha val="35000"/>
              </a:schemeClr>
            </a:outerShdw>
          </a:effectLst>
        </a:effectStyle>
        <a:effectStyle>
          <a:effectLst>
            <a:outerShdw dist="23000" dir="5400000" rotWithShape="0" blurRad="4000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theme>
</file>

<file path=ppt/theme/theme742.xml><?xml version="1.0" encoding="utf-8"?>
<a:theme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a:themeElements>
    <a:clrScheme name="">
      <a:dk1>
        <a:srgbClr val="ffffff"/>
      </a:dk1>
      <a:lt1>
        <a:srgbClr val="000000"/>
      </a:lt1>
      <a:dk2>
        <a:srgbClr val="e7e6e6"/>
      </a:dk2>
      <a:lt2>
        <a:srgbClr val="44546a"/>
      </a:lt2>
      <a:accent1>
        <a:srgbClr val="5b9bd5"/>
      </a:accent1>
      <a:accent2>
        <a:srgbClr val="ed7d31"/>
      </a:accent2>
      <a:accent3>
        <a:srgbClr val="000000"/>
      </a:accent3>
      <a:accent4>
        <a:srgbClr val="000000"/>
      </a:accent4>
      <a:accent5>
        <a:srgbClr val="000000"/>
      </a:accent5>
      <a:accent6>
        <a:srgbClr val="000000"/>
      </a:accent6>
      <a:hlink>
        <a:srgbClr val="0563c1"/>
      </a:hlink>
      <a:folHlink>
        <a:srgbClr val="954f72"/>
      </a:folHlink>
    </a:clrScheme>
    <a:fontScheme name="Office">
      <a:majorFont>
        <a:latin typeface="Calibri"/>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font typeface="Sylfaen" script="Geor"/>
      </a:majorFont>
      <a:minorFont>
        <a:latin typeface="Calibri"/>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font typeface="Sylfaen" script="Geor"/>
      </a:minorFont>
    </a:fontScheme>
    <a:fmtScheme name="Office">
      <a:fillStyleLst>
        <a:solidFill>
          <a:schemeClr val="phClr"/>
        </a:soli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gradFill rotWithShape="1">
          <a:gsLst>
            <a:gs pos="0">
              <a:schemeClr val="phClr">
                <a:tint val="50000"/>
                <a:satMod val="50000"/>
              </a:schemeClr>
            </a:gs>
            <a:gs pos="35000">
              <a:schemeClr val="phClr">
                <a:tint val="37000"/>
                <a:satMod val="37000"/>
              </a:schemeClr>
            </a:gs>
            <a:gs pos="100000">
              <a:schemeClr val="phClr">
                <a:tint val="15000"/>
                <a:satMod val="15000"/>
              </a:schemeClr>
            </a:gs>
          </a:gsLst>
          <a:lin ang="16200000" scaled="1"/>
        </a:gradFill>
      </a:fillStyleLst>
      <a:lnStyleLst>
        <a:ln w="9259"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st="23000" dir="5400000" rotWithShape="0" blurRad="40000">
              <a:schemeClr val="phClr">
                <a:alpha val="38000"/>
              </a:schemeClr>
            </a:outerShdw>
          </a:effectLst>
        </a:effectStyle>
        <a:effectStyle>
          <a:effectLst>
            <a:outerShdw dist="23000" dir="5400000" rotWithShape="0" blurRad="40000">
              <a:schemeClr val="phClr">
                <a:alpha val="35000"/>
              </a:schemeClr>
            </a:outerShdw>
          </a:effectLst>
        </a:effectStyle>
        <a:effectStyle>
          <a:effectLst>
            <a:outerShdw dist="23000" dir="5400000" rotWithShape="0" blurRad="40000">
              <a:schemeClr val="phClr">
                <a:alpha val="35000"/>
              </a:schemeClr>
            </a:outerShdw>
          </a:effectLst>
        </a:effectStyle>
      </a:effectStyleLst>
      <a:bgFillStyleLst>
        <a:solidFill>
          <a:schemeClr val="phClr"/>
        </a:solidFill>
        <a:gradFill rotWithShape="1">
          <a:gsLst>
            <a:gs pos="0">
              <a:schemeClr val="phClr"/>
            </a:gs>
            <a:gs pos="35000">
              <a:schemeClr val="phClr"/>
            </a:gs>
            <a:gs pos="100000">
              <a:schemeClr val="phClr"/>
            </a:gs>
          </a:gsLst>
        </a:gradFill>
        <a:gradFill rotWithShape="1">
          <a:gsLst>
            <a:gs pos="0">
              <a:schemeClr val="phClr"/>
            </a:gs>
            <a:gs pos="35000">
              <a:schemeClr val="phClr"/>
            </a:gs>
            <a:gs pos="100000">
              <a:schemeClr val="phClr"/>
            </a:gs>
          </a:gsLst>
        </a:gradFill>
      </a:bgFillStyleLst>
    </a:fmtScheme>
  </a:themeElements>
</a:theme>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2019-10-16T09:39:51Z</dcterms:created>
  <dc:creator>Generated by Kingsoft Office</dc:creator>
</coreProperties>
</file>