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91EC1-D488-4017-9F4D-0C7156FEE148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9F2FFA-416C-472D-8379-BA9AFDFAF8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4BA1C80-00CA-4EE9-9423-7BA7667F2B6D}" type="datetime1">
              <a:rPr lang="en-NZ" smtClean="0"/>
              <a:pPr>
                <a:defRPr/>
              </a:pPr>
              <a:t>29/09/2021</a:t>
            </a:fld>
            <a:endParaRPr lang="en-NZ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A7E8672-29F0-415C-816D-3A677016AB03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797DE-9930-4562-8198-D28035B6FDD4}" type="datetime1">
              <a:rPr lang="en-NZ" smtClean="0"/>
              <a:pPr>
                <a:defRPr/>
              </a:pPr>
              <a:t>29/09/2021</a:t>
            </a:fld>
            <a:endParaRPr lang="en-N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85992-079F-4586-9722-0AB7F5E4A51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D15C2-42D5-4927-A3B5-1E179A4591D9}" type="datetime1">
              <a:rPr lang="en-NZ" smtClean="0"/>
              <a:pPr>
                <a:defRPr/>
              </a:pPr>
              <a:t>29/09/2021</a:t>
            </a:fld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8B32A-6D10-4457-94D4-4559CDDF463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366AE-E0B1-420A-84F6-7DB076BAA199}" type="datetime1">
              <a:rPr lang="en-NZ" smtClean="0"/>
              <a:pPr>
                <a:defRPr/>
              </a:pPr>
              <a:t>29/09/2021</a:t>
            </a:fld>
            <a:endParaRPr lang="en-N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04B3D-B7F4-4B98-962C-67B98F1C797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B891F-96F2-40F4-AECE-D17DDC034EF1}" type="datetime1">
              <a:rPr lang="en-NZ" smtClean="0"/>
              <a:pPr>
                <a:defRPr/>
              </a:pPr>
              <a:t>29/09/2021</a:t>
            </a:fld>
            <a:endParaRPr lang="en-NZ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2865D93-8394-4493-9FAD-6A494B71061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026D998-2A2B-4193-8878-48AD8FAC82D3}" type="datetime1">
              <a:rPr lang="en-NZ" smtClean="0"/>
              <a:pPr>
                <a:defRPr/>
              </a:pPr>
              <a:t>29/09/2021</a:t>
            </a:fld>
            <a:endParaRPr lang="en-NZ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5CB5E15-15D6-44DD-B3C2-C3CD9203D4C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42509FE-E8A8-4CE0-8481-A9D39792364D}" type="datetime1">
              <a:rPr lang="en-NZ" smtClean="0"/>
              <a:pPr>
                <a:defRPr/>
              </a:pPr>
              <a:t>29/09/2021</a:t>
            </a:fld>
            <a:endParaRPr lang="en-NZ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9AC9DFD-401E-486D-9FF0-8F8C179DB7F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48C39-95C1-4E6D-A82E-A64BF04A16F7}" type="datetime1">
              <a:rPr lang="en-NZ" smtClean="0"/>
              <a:pPr>
                <a:defRPr/>
              </a:pPr>
              <a:t>29/09/2021</a:t>
            </a:fld>
            <a:endParaRPr lang="en-NZ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46713-2B02-418B-A517-87BDFEFFCE3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4D529-C322-425F-86F6-D4011DC1FA6D}" type="datetime1">
              <a:rPr lang="en-NZ" smtClean="0"/>
              <a:pPr>
                <a:defRPr/>
              </a:pPr>
              <a:t>29/09/2021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2443E64-B04C-4695-B73A-12A21115AAE7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6D494-224E-4F04-8047-3A028F2ECA3F}" type="datetime1">
              <a:rPr lang="en-NZ" smtClean="0"/>
              <a:pPr>
                <a:defRPr/>
              </a:pPr>
              <a:t>29/09/2021</a:t>
            </a:fld>
            <a:endParaRPr lang="en-NZ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9B0A6-9B6F-47B8-BC30-D1FFA01B900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5088FAD-EE1F-4271-B776-53A000F74AB2}" type="datetime1">
              <a:rPr lang="en-NZ" smtClean="0"/>
              <a:pPr>
                <a:defRPr/>
              </a:pPr>
              <a:t>29/09/2021</a:t>
            </a:fld>
            <a:endParaRPr lang="en-NZ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1FBCED49-0724-4641-9508-D752B3CD3D0A}" type="slidenum">
              <a:rPr lang="en-NZ"/>
              <a:pPr>
                <a:defRPr/>
              </a:pPr>
              <a:t>‹#›</a:t>
            </a:fld>
            <a:endParaRPr lang="en-NZ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5672C1-ECBB-431F-B112-16099D2D1B4D}" type="datetime1">
              <a:rPr lang="en-NZ" smtClean="0"/>
              <a:pPr>
                <a:defRPr/>
              </a:pPr>
              <a:t>29/09/2021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4E65A0-446E-433E-9636-71475B442657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3" r:id="rId2"/>
    <p:sldLayoutId id="2147483918" r:id="rId3"/>
    <p:sldLayoutId id="2147483919" r:id="rId4"/>
    <p:sldLayoutId id="2147483920" r:id="rId5"/>
    <p:sldLayoutId id="2147483914" r:id="rId6"/>
    <p:sldLayoutId id="2147483921" r:id="rId7"/>
    <p:sldLayoutId id="2147483915" r:id="rId8"/>
    <p:sldLayoutId id="2147483922" r:id="rId9"/>
    <p:sldLayoutId id="2147483916" r:id="rId10"/>
    <p:sldLayoutId id="2147483923" r:id="rId11"/>
  </p:sldLayoutIdLs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FFC000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5DCEAF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REHABILITATION TECHNIQUES (REH- 303)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TOM M. NTHIANI BSC PT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Through CBR, PWDs are able to fully participate in educational, social, cultural, religious, economic &amp; political activities </a:t>
            </a:r>
          </a:p>
          <a:p>
            <a:r>
              <a:rPr lang="en-US" dirty="0" smtClean="0"/>
              <a:t>There is a strong correlation between disability &amp; poverty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Poverty leads to increased disability &amp; disability leads to increased poverty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0366AE-E0B1-420A-84F6-7DB076BAA199}" type="datetime1">
              <a:rPr lang="en-NZ" smtClean="0"/>
              <a:pPr>
                <a:defRPr/>
              </a:pPr>
              <a:t>29/09/2021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PRINCIPLES OF A CBR PROGRAMME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INCLUSION- is the removal of all kinds of barriers which block PWDs from access to the mainstream </a:t>
            </a:r>
          </a:p>
          <a:p>
            <a:r>
              <a:rPr lang="en-US" dirty="0" smtClean="0"/>
              <a:t>PARTICIPATION- is the involvement of PWDs as active contributors to the CBR program from policy making, implementation &amp; evaluation for the simple reason that they know what's best for them </a:t>
            </a:r>
          </a:p>
          <a:p>
            <a:r>
              <a:rPr lang="en-US" dirty="0" smtClean="0"/>
              <a:t>SUSTAINABILITY- the benefits of the CBR program must be lasting beyond the immediate life of the program itself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0366AE-E0B1-420A-84F6-7DB076BAA199}" type="datetime1">
              <a:rPr lang="en-NZ" smtClean="0"/>
              <a:pPr>
                <a:defRPr/>
              </a:pPr>
              <a:t>29/09/2021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PRINCIPLES OF A CBR PROGRAMME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SELF ADVOCACY- is mobilizing, organizing, representing &amp; creating space for interaction and demands. Its also self determination </a:t>
            </a:r>
          </a:p>
          <a:p>
            <a:r>
              <a:rPr lang="en-US" dirty="0" smtClean="0"/>
              <a:t>EQUITY- is the equality of opportunities and rights </a:t>
            </a:r>
          </a:p>
          <a:p>
            <a:r>
              <a:rPr lang="en-US" dirty="0" smtClean="0"/>
              <a:t>FACILITATION- requires a multi sectoral collaboration to support the community &amp; to address the individual needs of the PWD with the ultimate aim of an inclusive society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0366AE-E0B1-420A-84F6-7DB076BAA199}" type="datetime1">
              <a:rPr lang="en-NZ" smtClean="0"/>
              <a:pPr>
                <a:defRPr/>
              </a:pPr>
              <a:t>29/09/2021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PRINCIPLES OF A CBR PROGRAMME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GENDER SENSITIVITY &amp; SPECIAL NEEDS- is responsive to individuals and groups within the community with special needs</a:t>
            </a:r>
          </a:p>
          <a:p>
            <a:r>
              <a:rPr lang="en-US" dirty="0" smtClean="0"/>
              <a:t>PARTNERSHIP- CBR depends on effective partnerships with community based organizations, government organizations &amp; other organized groups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0366AE-E0B1-420A-84F6-7DB076BAA199}" type="datetime1">
              <a:rPr lang="en-NZ" smtClean="0"/>
              <a:pPr>
                <a:defRPr/>
              </a:pPr>
              <a:t>29/09/2021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CBR MATRIX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CBR matrix consists of 5 key components; health, education, livelihoods, social &amp; empowerment</a:t>
            </a:r>
          </a:p>
          <a:p>
            <a:r>
              <a:rPr lang="en-US" dirty="0" smtClean="0"/>
              <a:t>HEALTH- the elements of the health component are:-</a:t>
            </a:r>
          </a:p>
          <a:p>
            <a:r>
              <a:rPr lang="en-US" b="1" dirty="0" smtClean="0"/>
              <a:t>Health promotion- </a:t>
            </a:r>
            <a:r>
              <a:rPr lang="en-US" dirty="0" smtClean="0"/>
              <a:t>aims to increase control over health &amp; its determinants</a:t>
            </a:r>
          </a:p>
          <a:p>
            <a:r>
              <a:rPr lang="en-US" dirty="0" smtClean="0"/>
              <a:t>Desired outcomes- PWDs and their families are reached by the same health promotion messages as the general population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0366AE-E0B1-420A-84F6-7DB076BAA199}" type="datetime1">
              <a:rPr lang="en-NZ" smtClean="0"/>
              <a:pPr>
                <a:defRPr/>
              </a:pPr>
              <a:t>29/09/2021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CBR MATRIX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Prevention-</a:t>
            </a:r>
            <a:r>
              <a:rPr lang="en-US" dirty="0" smtClean="0"/>
              <a:t> involves primary prevention (avoidance), secondary prevention (early detection &amp; treatment) and tertiary prevention(rehabilitation) </a:t>
            </a:r>
          </a:p>
          <a:p>
            <a:r>
              <a:rPr lang="en-US" dirty="0" smtClean="0"/>
              <a:t>Desired outcomes- PWDs and their families reduce the risk of developing health problems by taking up &amp; maintaining healthy behaviors &amp; lifestyles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0366AE-E0B1-420A-84F6-7DB076BAA199}" type="datetime1">
              <a:rPr lang="en-NZ" smtClean="0"/>
              <a:pPr>
                <a:defRPr/>
              </a:pPr>
              <a:t>29/09/2021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CBR MATRIX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Medical care- refers to early identification, assessment &amp; treatment of health conditions and their resulting impairments with the aim of curing or limiting their effects on individuals </a:t>
            </a:r>
          </a:p>
          <a:p>
            <a:r>
              <a:rPr lang="en-US" dirty="0" smtClean="0"/>
              <a:t>Desired outcome- CBR workers are knowledgeable about medical services &amp; able to facilitate referrals </a:t>
            </a:r>
          </a:p>
          <a:p>
            <a:r>
              <a:rPr lang="en-US" dirty="0" smtClean="0"/>
              <a:t>Medical facilities are inclusive &amp; have access for PWDs</a:t>
            </a:r>
          </a:p>
          <a:p>
            <a:r>
              <a:rPr lang="en-US" dirty="0" smtClean="0"/>
              <a:t>Medical care workers have awareness regarding the medical needs of PWDs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0366AE-E0B1-420A-84F6-7DB076BAA199}" type="datetime1">
              <a:rPr lang="en-NZ" smtClean="0"/>
              <a:pPr>
                <a:defRPr/>
              </a:pPr>
              <a:t>29/09/2021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CBR MATRIX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Rehabilitation- set of measures that enables PWDs achieve &amp; maintain optimal functioning in their environments </a:t>
            </a:r>
          </a:p>
          <a:p>
            <a:r>
              <a:rPr lang="en-US" dirty="0" smtClean="0"/>
              <a:t>Desired outcomes- PWDs &amp; their families understand the role &amp; purpose of rehabilitation </a:t>
            </a:r>
          </a:p>
          <a:p>
            <a:r>
              <a:rPr lang="en-US" dirty="0" smtClean="0"/>
              <a:t>PWDs can be referred for specialized rehabilitation services</a:t>
            </a:r>
          </a:p>
          <a:p>
            <a:r>
              <a:rPr lang="en-US" dirty="0" smtClean="0"/>
              <a:t>Basic rehabilitation services are available at community level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0366AE-E0B1-420A-84F6-7DB076BAA199}" type="datetime1">
              <a:rPr lang="en-NZ" smtClean="0"/>
              <a:pPr>
                <a:defRPr/>
              </a:pPr>
              <a:t>29/09/2021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CBR MATRIX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Assistive devices- are devices that have been designed, made or adapted to assist a person perform a particular task. PWDs benefits from the use of one or more assistive devices </a:t>
            </a:r>
          </a:p>
          <a:p>
            <a:r>
              <a:rPr lang="en-US" dirty="0" smtClean="0"/>
              <a:t>Desired outcomes- CBR workers are knowledgeable about assistive devices including the types, their functions and their suitability </a:t>
            </a:r>
          </a:p>
          <a:p>
            <a:r>
              <a:rPr lang="en-US" dirty="0" smtClean="0"/>
              <a:t>PWDs &amp; their families are knowledgeable about assistive devices so as to make informed decisions about access &amp; usage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0366AE-E0B1-420A-84F6-7DB076BAA199}" type="datetime1">
              <a:rPr lang="en-NZ" smtClean="0"/>
              <a:pPr>
                <a:defRPr/>
              </a:pPr>
              <a:t>29/09/2021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CBR MATRIX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PWDs &amp; their families are provided with training, education and follow up to ensure they use &amp; care for assistive devices appropriately </a:t>
            </a:r>
          </a:p>
          <a:p>
            <a:r>
              <a:rPr lang="en-US" smtClean="0"/>
              <a:t>The environmental </a:t>
            </a:r>
            <a:r>
              <a:rPr lang="en-US" dirty="0" smtClean="0"/>
              <a:t>factors are addressed to enable PWDs use their assistive devices in all locations they are needed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0366AE-E0B1-420A-84F6-7DB076BAA199}" type="datetime1">
              <a:rPr lang="en-NZ" smtClean="0"/>
              <a:pPr>
                <a:defRPr/>
              </a:pPr>
              <a:t>29/09/2021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BASED REHABILITATION (CBR)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Community-based rehabilitation (CBR) was initiated by the World Health Organization (WHO) following the Declaration of Alma-Ata in 1978</a:t>
            </a:r>
          </a:p>
          <a:p>
            <a:r>
              <a:rPr lang="en-US" dirty="0" smtClean="0"/>
              <a:t>It was promoted as a strategy to improve access to rehabilitation services for people with disabilities in low-income and middle-income countries, by making optimum use of local resources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1407A8-0E93-48A3-B0E3-B47C37E299E6}" type="datetime1">
              <a:rPr lang="en-NZ" smtClean="0"/>
              <a:pPr>
                <a:defRPr/>
              </a:pPr>
              <a:t>29/09/2021</a:t>
            </a:fld>
            <a:endParaRPr lang="en-N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CBR MATRIX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0366AE-E0B1-420A-84F6-7DB076BAA199}" type="datetime1">
              <a:rPr lang="en-NZ" smtClean="0"/>
              <a:pPr>
                <a:defRPr/>
              </a:pPr>
              <a:t>29/09/2021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pic>
        <p:nvPicPr>
          <p:cNvPr id="1026" name="Picture 2" descr="C:\Users\PHYSIO\Desktop\WHO_CBR_Matrix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524000"/>
            <a:ext cx="8382000" cy="472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0366AE-E0B1-420A-84F6-7DB076BAA199}" type="datetime1">
              <a:rPr lang="en-NZ" smtClean="0"/>
              <a:pPr>
                <a:defRPr/>
              </a:pPr>
              <a:t>29/09/2021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990600" y="1600200"/>
            <a:ext cx="8153400" cy="4495800"/>
          </a:xfrm>
        </p:spPr>
        <p:txBody>
          <a:bodyPr/>
          <a:lstStyle/>
          <a:p>
            <a:pPr>
              <a:buNone/>
            </a:pPr>
            <a:endParaRPr lang="en-US" sz="7200" dirty="0" smtClean="0"/>
          </a:p>
          <a:p>
            <a:pPr>
              <a:buNone/>
            </a:pPr>
            <a:r>
              <a:rPr lang="en-US" sz="7200" dirty="0" smtClean="0"/>
              <a:t> </a:t>
            </a:r>
            <a:r>
              <a:rPr lang="en-US" sz="7200" dirty="0" smtClean="0"/>
              <a:t>    THANKYOU </a:t>
            </a:r>
            <a:endParaRPr lang="en-US" sz="7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Over the past 30 years through collaboration with other UN organizations, non governmental organizations and disabled people’s organizations, CBR has evolved into a multisectoral strategy to:</a:t>
            </a:r>
          </a:p>
          <a:p>
            <a:r>
              <a:rPr lang="en-US" dirty="0" smtClean="0"/>
              <a:t>Address the broader needs of people with disabilities</a:t>
            </a:r>
          </a:p>
          <a:p>
            <a:r>
              <a:rPr lang="en-US" dirty="0" smtClean="0"/>
              <a:t>Ensuring their participation </a:t>
            </a:r>
          </a:p>
          <a:p>
            <a:r>
              <a:rPr lang="en-US" dirty="0" smtClean="0"/>
              <a:t>Inclusion in society </a:t>
            </a:r>
          </a:p>
          <a:p>
            <a:r>
              <a:rPr lang="en-US" dirty="0" smtClean="0"/>
              <a:t>Enhancing their quality of life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D78FE6-682D-4BDA-AAAD-F54C4433153C}" type="datetime1">
              <a:rPr lang="en-NZ" smtClean="0"/>
              <a:pPr>
                <a:defRPr/>
              </a:pPr>
              <a:t>29/09/2021</a:t>
            </a:fld>
            <a:endParaRPr lang="en-N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has been estimated that at least 10% of the world’s population lives with a disability, the majority in developing countries in conditions of poverty</a:t>
            </a:r>
          </a:p>
          <a:p>
            <a:r>
              <a:rPr lang="en-US" dirty="0" smtClean="0"/>
              <a:t>People with disabilities are among the world’s most vulnerable and least empowered groups</a:t>
            </a:r>
          </a:p>
          <a:p>
            <a:r>
              <a:rPr lang="en-US" dirty="0" smtClean="0"/>
              <a:t>All too often they experience stigma and discrimination with limited access to health care, education and livelihood opportunities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0366AE-E0B1-420A-84F6-7DB076BAA199}" type="datetime1">
              <a:rPr lang="en-NZ" smtClean="0"/>
              <a:pPr>
                <a:defRPr/>
              </a:pPr>
              <a:t>29/09/2021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Is a systematized approach within general community development whereby PWDs are enabled to live a fulfilling life within their own community</a:t>
            </a:r>
          </a:p>
          <a:p>
            <a:r>
              <a:rPr lang="en-US" dirty="0" smtClean="0"/>
              <a:t>It is a strategy within the general community development for the rehabilitation, equalization of opportunities &amp; social inclusion for all PWDs</a:t>
            </a:r>
          </a:p>
          <a:p>
            <a:r>
              <a:rPr lang="en-US" dirty="0" smtClean="0"/>
              <a:t>CBR is implemented through the combined efforts of:-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0366AE-E0B1-420A-84F6-7DB076BAA199}" type="datetime1">
              <a:rPr lang="en-NZ" smtClean="0"/>
              <a:pPr>
                <a:defRPr/>
              </a:pPr>
              <a:t>29/09/2021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PWDs themselves </a:t>
            </a:r>
          </a:p>
          <a:p>
            <a:r>
              <a:rPr lang="en-US" dirty="0" smtClean="0"/>
              <a:t>Their families </a:t>
            </a:r>
          </a:p>
          <a:p>
            <a:r>
              <a:rPr lang="en-US" dirty="0" smtClean="0"/>
              <a:t>Organizations &amp; communities </a:t>
            </a:r>
          </a:p>
          <a:p>
            <a:r>
              <a:rPr lang="en-US" dirty="0" smtClean="0"/>
              <a:t>Relevant government &amp; non governmental organizations responsible for health, education, vocational &amp; social services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0366AE-E0B1-420A-84F6-7DB076BAA199}" type="datetime1">
              <a:rPr lang="en-NZ" smtClean="0"/>
              <a:pPr>
                <a:defRPr/>
              </a:pPr>
              <a:t>29/09/2021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Mainstreaming &amp; inclusion is seen as an effective way:-</a:t>
            </a:r>
          </a:p>
          <a:p>
            <a:r>
              <a:rPr lang="en-US" dirty="0" smtClean="0"/>
              <a:t>To include PWDs</a:t>
            </a:r>
          </a:p>
          <a:p>
            <a:r>
              <a:rPr lang="en-US" dirty="0" smtClean="0"/>
              <a:t>To give equal opportunities </a:t>
            </a:r>
          </a:p>
          <a:p>
            <a:r>
              <a:rPr lang="en-US" dirty="0" smtClean="0"/>
              <a:t>To provide a non discriminative environment for their growth &amp; development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0366AE-E0B1-420A-84F6-7DB076BAA199}" type="datetime1">
              <a:rPr lang="en-NZ" smtClean="0"/>
              <a:pPr>
                <a:defRPr/>
              </a:pPr>
              <a:t>29/09/2021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major objectives of CBR are:-</a:t>
            </a:r>
          </a:p>
          <a:p>
            <a:r>
              <a:rPr lang="en-US" dirty="0" smtClean="0"/>
              <a:t>To ensure PWDs are able to maximize their physical &amp; mental abilities </a:t>
            </a:r>
          </a:p>
          <a:p>
            <a:r>
              <a:rPr lang="en-US" dirty="0" smtClean="0"/>
              <a:t>To access regular services &amp; opportunities and become active contributors to the community</a:t>
            </a:r>
          </a:p>
          <a:p>
            <a:r>
              <a:rPr lang="en-US" dirty="0" smtClean="0"/>
              <a:t>To activate communities to promote &amp; protect human rights of PWDs through changes within the community e.g. removing barriers to participation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0366AE-E0B1-420A-84F6-7DB076BAA199}" type="datetime1">
              <a:rPr lang="en-NZ" smtClean="0"/>
              <a:pPr>
                <a:defRPr/>
              </a:pPr>
              <a:t>29/09/2021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Disability is no longer viewed as merely the result of impairment</a:t>
            </a:r>
          </a:p>
          <a:p>
            <a:r>
              <a:rPr lang="en-US" dirty="0" smtClean="0"/>
              <a:t>The social model of disabilities has increased awareness that environmental barriers (e.g. attitude, physical &amp; institutional) to participation impedes the functioning of PWDs </a:t>
            </a:r>
          </a:p>
          <a:p>
            <a:r>
              <a:rPr lang="en-US" dirty="0" smtClean="0"/>
              <a:t>CBR therefore promotes the rights of PWDs as equal citizens within the community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0366AE-E0B1-420A-84F6-7DB076BAA199}" type="datetime1">
              <a:rPr lang="en-NZ" smtClean="0"/>
              <a:pPr>
                <a:defRPr/>
              </a:pPr>
              <a:t>29/09/2021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EP PPP theme">
  <a:themeElements>
    <a:clrScheme name="Custom 4">
      <a:dk1>
        <a:sysClr val="windowText" lastClr="000000"/>
      </a:dk1>
      <a:lt1>
        <a:sysClr val="window" lastClr="FFFFFF"/>
      </a:lt1>
      <a:dk2>
        <a:srgbClr val="04617B"/>
      </a:dk2>
      <a:lt2>
        <a:srgbClr val="6ADAFA"/>
      </a:lt2>
      <a:accent1>
        <a:srgbClr val="59A9F2"/>
      </a:accent1>
      <a:accent2>
        <a:srgbClr val="FF9900"/>
      </a:accent2>
      <a:accent3>
        <a:srgbClr val="0070C0"/>
      </a:accent3>
      <a:accent4>
        <a:srgbClr val="FF9900"/>
      </a:accent4>
      <a:accent5>
        <a:srgbClr val="0070C0"/>
      </a:accent5>
      <a:accent6>
        <a:srgbClr val="FF9900"/>
      </a:accent6>
      <a:hlink>
        <a:srgbClr val="00B0F0"/>
      </a:hlink>
      <a:folHlink>
        <a:srgbClr val="FF990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SEP PPP theme</Template>
  <TotalTime>89</TotalTime>
  <Words>977</Words>
  <Application>Microsoft Office PowerPoint</Application>
  <PresentationFormat>On-screen Show (4:3)</PresentationFormat>
  <Paragraphs>121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SEP PPP theme</vt:lpstr>
      <vt:lpstr>REHABILITATION TECHNIQUES (REH- 303) </vt:lpstr>
      <vt:lpstr>COMMUNITY BASED REHABILITATION (CBR)</vt:lpstr>
      <vt:lpstr>CBR </vt:lpstr>
      <vt:lpstr>CBR</vt:lpstr>
      <vt:lpstr>CBR</vt:lpstr>
      <vt:lpstr>CBR</vt:lpstr>
      <vt:lpstr>CBR</vt:lpstr>
      <vt:lpstr>CBR</vt:lpstr>
      <vt:lpstr>CBR</vt:lpstr>
      <vt:lpstr>CBR</vt:lpstr>
      <vt:lpstr>BASIC PRINCIPLES OF A CBR PROGRAMME </vt:lpstr>
      <vt:lpstr>BASIC PRINCIPLES OF A CBR PROGRAMME </vt:lpstr>
      <vt:lpstr>BASIC PRINCIPLES OF A CBR PROGRAMME </vt:lpstr>
      <vt:lpstr>CBR MATRIX </vt:lpstr>
      <vt:lpstr>CBR MATRIX </vt:lpstr>
      <vt:lpstr>CBR MATRIX </vt:lpstr>
      <vt:lpstr>CBR MATRIX </vt:lpstr>
      <vt:lpstr>CBR MATRIX </vt:lpstr>
      <vt:lpstr>CBR MATRIX </vt:lpstr>
      <vt:lpstr>CBR MATRIX 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REHABILITATION TECHNIQUES </dc:title>
  <dc:creator>PHYSIO</dc:creator>
  <cp:lastModifiedBy>PHYSIO</cp:lastModifiedBy>
  <cp:revision>19</cp:revision>
  <dcterms:created xsi:type="dcterms:W3CDTF">2021-09-23T09:50:20Z</dcterms:created>
  <dcterms:modified xsi:type="dcterms:W3CDTF">2021-09-29T10:22:59Z</dcterms:modified>
</cp:coreProperties>
</file>