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1" r:id="rId6"/>
    <p:sldId id="261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0B71-CAC1-41F1-BD9F-7C118A96DCD6}" type="datetimeFigureOut">
              <a:rPr lang="en-US" smtClean="0"/>
              <a:t>15-Sep-21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E2B9-4D62-4064-8826-4D506C755A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0B71-CAC1-41F1-BD9F-7C118A96DCD6}" type="datetimeFigureOut">
              <a:rPr lang="en-US" smtClean="0"/>
              <a:t>15-Sep-21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E2B9-4D62-4064-8826-4D506C755A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0B71-CAC1-41F1-BD9F-7C118A96DCD6}" type="datetimeFigureOut">
              <a:rPr lang="en-US" smtClean="0"/>
              <a:t>15-Sep-21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E2B9-4D62-4064-8826-4D506C755A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0B71-CAC1-41F1-BD9F-7C118A96DCD6}" type="datetimeFigureOut">
              <a:rPr lang="en-US" smtClean="0"/>
              <a:t>15-Sep-21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E2B9-4D62-4064-8826-4D506C755A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0B71-CAC1-41F1-BD9F-7C118A96DCD6}" type="datetimeFigureOut">
              <a:rPr lang="en-US" smtClean="0"/>
              <a:t>15-Sep-21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E2B9-4D62-4064-8826-4D506C755A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0B71-CAC1-41F1-BD9F-7C118A96DCD6}" type="datetimeFigureOut">
              <a:rPr lang="en-US" smtClean="0"/>
              <a:t>15-Sep-21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E2B9-4D62-4064-8826-4D506C755A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0B71-CAC1-41F1-BD9F-7C118A96DCD6}" type="datetimeFigureOut">
              <a:rPr lang="en-US" smtClean="0"/>
              <a:t>15-Sep-21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E2B9-4D62-4064-8826-4D506C755A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0B71-CAC1-41F1-BD9F-7C118A96DCD6}" type="datetimeFigureOut">
              <a:rPr lang="en-US" smtClean="0"/>
              <a:t>15-Sep-21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E2B9-4D62-4064-8826-4D506C755A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0B71-CAC1-41F1-BD9F-7C118A96DCD6}" type="datetimeFigureOut">
              <a:rPr lang="en-US" smtClean="0"/>
              <a:t>15-Sep-21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E2B9-4D62-4064-8826-4D506C755A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0B71-CAC1-41F1-BD9F-7C118A96DCD6}" type="datetimeFigureOut">
              <a:rPr lang="en-US" smtClean="0"/>
              <a:t>15-Sep-21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E2B9-4D62-4064-8826-4D506C755A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0B71-CAC1-41F1-BD9F-7C118A96DCD6}" type="datetimeFigureOut">
              <a:rPr lang="en-US" smtClean="0"/>
              <a:t>15-Sep-21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E2B9-4D62-4064-8826-4D506C755A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00B71-CAC1-41F1-BD9F-7C118A96DCD6}" type="datetimeFigureOut">
              <a:rPr lang="en-US" smtClean="0"/>
              <a:t>15-Sep-21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7E2B9-4D62-4064-8826-4D506C755A2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RESEARCH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KMTC VOI</a:t>
            </a:r>
          </a:p>
          <a:p>
            <a:r>
              <a:rPr lang="en-US" dirty="0" smtClean="0"/>
              <a:t>MARCH 2020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C:\Users\USER\Desktop\R8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"/>
            <a:ext cx="8305800" cy="586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C:\Users\USER\Desktop\R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04800"/>
            <a:ext cx="8534400" cy="5867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 descr="C:\Users\USER\Desktop\R1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04800"/>
            <a:ext cx="83820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TOPIC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 descr="C:\Users\USER\Desktop\R1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1" y="1600200"/>
            <a:ext cx="83058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 descr="C:\Users\USER\Desktop\R1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3" y="304801"/>
            <a:ext cx="8605837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 descr="C:\Users\USER\Desktop\R1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04800"/>
            <a:ext cx="8305800" cy="586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 descr="C:\Users\USER\Desktop\R1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04800"/>
            <a:ext cx="8305799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3.ANALYSIS AND STATEMENT OF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5363" name="Picture 3" descr="C:\Users\USER\Desktop\R1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76400"/>
            <a:ext cx="8762999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386" name="Picture 2" descr="C:\Users\USER\Desktop\R1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410" name="Picture 2" descr="C:\Users\USER\Desktop\R18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0"/>
            <a:ext cx="8229599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USER\Desktop\R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1" y="381000"/>
            <a:ext cx="8382000" cy="563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4" name="Picture 2" descr="C:\Users\USER\Desktop\R1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686800" cy="6400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SNIP 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Q/A SESSION</a:t>
            </a:r>
          </a:p>
          <a:p>
            <a:r>
              <a:rPr lang="en-US" dirty="0" smtClean="0"/>
              <a:t>ASSIGNMENTS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are some of the types/designs/methods of research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are the protocols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Literature review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do we formulate research objectives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Research Methodology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End of introduction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USER\Desktop\R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8600"/>
            <a:ext cx="8305799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USER\Desktop\R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"/>
            <a:ext cx="8382000" cy="5791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is a careful investigation or inquiry specifically through search for new facts in any branch of knowledge. It is an original contribution to the existing stock of knowledge making for its advancement.</a:t>
            </a:r>
          </a:p>
          <a:p>
            <a:r>
              <a:rPr lang="en-US" dirty="0" smtClean="0"/>
              <a:t>It’s a task of searching from available data to modify result, theory or facts.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definitions on the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Users\USER\Desktop\R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524000"/>
            <a:ext cx="82296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USER\Desktop\R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1" y="381000"/>
            <a:ext cx="85344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C:\Users\USER\Desktop\R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"/>
            <a:ext cx="8534400" cy="601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C:\Users\USER\Desktop\R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04800"/>
            <a:ext cx="8458201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102</Words>
  <Application>Microsoft Office PowerPoint</Application>
  <PresentationFormat>On-screen Show (4:3)</PresentationFormat>
  <Paragraphs>18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RESEARCH 1</vt:lpstr>
      <vt:lpstr>Slide 2</vt:lpstr>
      <vt:lpstr>Slide 3</vt:lpstr>
      <vt:lpstr>Slide 4</vt:lpstr>
      <vt:lpstr>definitions</vt:lpstr>
      <vt:lpstr>More definitions on the task</vt:lpstr>
      <vt:lpstr>Slide 7</vt:lpstr>
      <vt:lpstr>Slide 8</vt:lpstr>
      <vt:lpstr>Slide 9</vt:lpstr>
      <vt:lpstr>Slide 10</vt:lpstr>
      <vt:lpstr>Slide 11</vt:lpstr>
      <vt:lpstr>Slide 12</vt:lpstr>
      <vt:lpstr>2. TOPIC</vt:lpstr>
      <vt:lpstr>Slide 14</vt:lpstr>
      <vt:lpstr>Slide 15</vt:lpstr>
      <vt:lpstr>Slide 16</vt:lpstr>
      <vt:lpstr>3.ANALYSIS AND STATEMENT OF THE PROBLEM</vt:lpstr>
      <vt:lpstr>Slide 18</vt:lpstr>
      <vt:lpstr>Slide 19</vt:lpstr>
      <vt:lpstr>Slide 20</vt:lpstr>
      <vt:lpstr>SNIP BREAK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1</dc:title>
  <dc:creator>USER</dc:creator>
  <cp:lastModifiedBy>USER</cp:lastModifiedBy>
  <cp:revision>2</cp:revision>
  <dcterms:created xsi:type="dcterms:W3CDTF">2021-09-15T02:40:45Z</dcterms:created>
  <dcterms:modified xsi:type="dcterms:W3CDTF">2021-09-15T03:13:20Z</dcterms:modified>
</cp:coreProperties>
</file>