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2" r:id="rId28"/>
    <p:sldId id="281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4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57F5-D82E-4F8A-80B9-14EFB562D38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B33D-0BD8-4EBD-9FFD-AE8703FD43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B33D-0BD8-4EBD-9FFD-AE8703FD43A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16CE-CE0B-413C-91C7-039F3C3B2EE8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C8F8-63D8-4B86-9230-10B7148BCE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1.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Clinical medicine March 2020</a:t>
            </a:r>
          </a:p>
          <a:p>
            <a:r>
              <a:rPr lang="en-US" dirty="0" smtClean="0"/>
              <a:t>Continuation.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sources from where literature can be searched</a:t>
            </a:r>
            <a:endParaRPr lang="en-US" dirty="0"/>
          </a:p>
        </p:txBody>
      </p:sp>
      <p:pic>
        <p:nvPicPr>
          <p:cNvPr id="4" name="Content Placeholder 3" descr="rv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382000" cy="5257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rv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7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RV</a:t>
            </a:r>
            <a:endParaRPr lang="en-US" dirty="0"/>
          </a:p>
        </p:txBody>
      </p:sp>
      <p:pic>
        <p:nvPicPr>
          <p:cNvPr id="4" name="Content Placeholder 3" descr="rv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8229599" cy="53339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v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Review of </a:t>
            </a:r>
            <a:r>
              <a:rPr lang="en-US" dirty="0" err="1" smtClean="0"/>
              <a:t>liteerature</a:t>
            </a:r>
            <a:r>
              <a:rPr lang="en-US" dirty="0" smtClean="0"/>
              <a:t> is one of the most important steps in research process.</a:t>
            </a:r>
          </a:p>
          <a:p>
            <a:r>
              <a:rPr lang="en-US" dirty="0" smtClean="0"/>
              <a:t>Its an account of what is already known about a particular phenomenon</a:t>
            </a:r>
          </a:p>
          <a:p>
            <a:r>
              <a:rPr lang="en-US" dirty="0" smtClean="0"/>
              <a:t>The main purpose of a literature review is to convey to the readers about the work already done and the knowledge and ideas that have been already established on a particular topic of research.</a:t>
            </a:r>
          </a:p>
          <a:p>
            <a:r>
              <a:rPr lang="en-US" dirty="0" smtClean="0"/>
              <a:t>LR is a </a:t>
            </a:r>
            <a:r>
              <a:rPr lang="en-US" dirty="0" err="1" smtClean="0"/>
              <a:t>labourous</a:t>
            </a:r>
            <a:r>
              <a:rPr lang="en-US" dirty="0" smtClean="0"/>
              <a:t> task, but it is essential if the research process is to be successful.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3- MORE READI NG</a:t>
            </a:r>
            <a:endParaRPr lang="en-US" dirty="0"/>
          </a:p>
        </p:txBody>
      </p:sp>
      <p:pic>
        <p:nvPicPr>
          <p:cNvPr id="4" name="Content Placeholder 3" descr="rv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686800" cy="5486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4- SECTIONS</a:t>
            </a:r>
            <a:endParaRPr lang="en-US" dirty="0"/>
          </a:p>
        </p:txBody>
      </p:sp>
      <p:pic>
        <p:nvPicPr>
          <p:cNvPr id="6" name="Content Placeholder 5" descr="rv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90600"/>
            <a:ext cx="8839200" cy="5562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392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PREPAIRING WRITTEN LITERATURE</a:t>
            </a:r>
            <a:endParaRPr lang="en-US" dirty="0"/>
          </a:p>
        </p:txBody>
      </p:sp>
      <p:pic>
        <p:nvPicPr>
          <p:cNvPr id="4" name="Content Placeholder 3" descr="RV25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763000" cy="5105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25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172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rv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19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v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553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RV is an evaluative report of information found in the literature related to selected area of study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BE CONSIDERED</a:t>
            </a:r>
            <a:endParaRPr lang="en-US" dirty="0"/>
          </a:p>
        </p:txBody>
      </p:sp>
      <p:pic>
        <p:nvPicPr>
          <p:cNvPr id="4" name="Content Placeholder 3" descr="rv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305799" cy="5715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REFERENCING AND CITATION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rv12</a:t>
            </a:r>
            <a:endParaRPr lang="en-US" dirty="0"/>
          </a:p>
        </p:txBody>
      </p:sp>
      <p:pic>
        <p:nvPicPr>
          <p:cNvPr id="4" name="Picture 3" descr="r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RV 3,4</a:t>
            </a:r>
            <a:endParaRPr lang="en-US" dirty="0"/>
          </a:p>
        </p:txBody>
      </p:sp>
      <p:pic>
        <p:nvPicPr>
          <p:cNvPr id="4" name="Picture 3" descr="rv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8392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LR</a:t>
            </a:r>
            <a:endParaRPr lang="en-US" dirty="0"/>
          </a:p>
        </p:txBody>
      </p:sp>
      <p:pic>
        <p:nvPicPr>
          <p:cNvPr id="8" name="Content Placeholder 7" descr="RV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533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v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156</Words>
  <Application>Microsoft Office PowerPoint</Application>
  <PresentationFormat>On-screen Show (4:3)</PresentationFormat>
  <Paragraphs>25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Research 1. </vt:lpstr>
      <vt:lpstr>LITERATURE REVIEW</vt:lpstr>
      <vt:lpstr>Def.</vt:lpstr>
      <vt:lpstr>Importance of LR</vt:lpstr>
      <vt:lpstr>Slide 5</vt:lpstr>
      <vt:lpstr>PURPOSES OF RV</vt:lpstr>
      <vt:lpstr>Slide 7</vt:lpstr>
      <vt:lpstr>SOURCES OF LR</vt:lpstr>
      <vt:lpstr>Slide 9</vt:lpstr>
      <vt:lpstr>Slide 10</vt:lpstr>
      <vt:lpstr>The main sources from where literature can be searched</vt:lpstr>
      <vt:lpstr>Slide 12</vt:lpstr>
      <vt:lpstr>Slide 13</vt:lpstr>
      <vt:lpstr>Slide 14</vt:lpstr>
      <vt:lpstr>Slide 15</vt:lpstr>
      <vt:lpstr>Slide 16</vt:lpstr>
      <vt:lpstr>STEPS OF RV</vt:lpstr>
      <vt:lpstr>Slide 18</vt:lpstr>
      <vt:lpstr>Slide 19</vt:lpstr>
      <vt:lpstr>Slide 20</vt:lpstr>
      <vt:lpstr>STAGE 3- MORE READI NG</vt:lpstr>
      <vt:lpstr>STAGE 4- SECTIONS</vt:lpstr>
      <vt:lpstr>Slide 23</vt:lpstr>
      <vt:lpstr>Slide 24</vt:lpstr>
      <vt:lpstr>PREPAIRING WRITTEN LITERATURE</vt:lpstr>
      <vt:lpstr>Slide 26</vt:lpstr>
      <vt:lpstr>Slide 27</vt:lpstr>
      <vt:lpstr>Slide 28</vt:lpstr>
      <vt:lpstr>Slide 29</vt:lpstr>
      <vt:lpstr>POINTS TO BE CONSIDERED</vt:lpstr>
      <vt:lpstr>Slide 31</vt:lpstr>
      <vt:lpstr>Slide 32</vt:lpstr>
      <vt:lpstr>Slide 33</vt:lpstr>
      <vt:lpstr>Slide 34</vt:lpstr>
      <vt:lpstr>END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1. </dc:title>
  <dc:creator>USER</dc:creator>
  <cp:lastModifiedBy>USER</cp:lastModifiedBy>
  <cp:revision>1</cp:revision>
  <dcterms:created xsi:type="dcterms:W3CDTF">2021-11-10T02:51:39Z</dcterms:created>
  <dcterms:modified xsi:type="dcterms:W3CDTF">2021-11-10T03:57:57Z</dcterms:modified>
</cp:coreProperties>
</file>