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4556-5AAB-441B-BED4-3AC3833AA21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4ABD-F9A0-4778-9037-23488FEF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4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4556-5AAB-441B-BED4-3AC3833AA21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4ABD-F9A0-4778-9037-23488FEF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4556-5AAB-441B-BED4-3AC3833AA21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4ABD-F9A0-4778-9037-23488FEF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17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4556-5AAB-441B-BED4-3AC3833AA21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4ABD-F9A0-4778-9037-23488FEF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76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4556-5AAB-441B-BED4-3AC3833AA21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4ABD-F9A0-4778-9037-23488FEF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6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4556-5AAB-441B-BED4-3AC3833AA21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4ABD-F9A0-4778-9037-23488FEF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3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4556-5AAB-441B-BED4-3AC3833AA21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4ABD-F9A0-4778-9037-23488FEF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96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4556-5AAB-441B-BED4-3AC3833AA21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4ABD-F9A0-4778-9037-23488FEF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911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4556-5AAB-441B-BED4-3AC3833AA21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4ABD-F9A0-4778-9037-23488FEF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44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4556-5AAB-441B-BED4-3AC3833AA21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4ABD-F9A0-4778-9037-23488FEF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4556-5AAB-441B-BED4-3AC3833AA21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4ABD-F9A0-4778-9037-23488FEF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2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94556-5AAB-441B-BED4-3AC3833AA21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4ABD-F9A0-4778-9037-23488FEF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5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Roy’s Adaptation Model (RAM) </a:t>
            </a:r>
            <a:b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Sister Callista Roy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840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respond positively to environmental changes,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person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adapt.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person’s adaptation level is function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stimulus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 is expose to and his adaptation level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person’s adaptation level is such that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comprises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zone indicating the range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stimulation that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lead to a positive response.</a:t>
            </a:r>
          </a:p>
        </p:txBody>
      </p:sp>
    </p:spTree>
    <p:extLst>
      <p:ext uri="{BB962C8B-B14F-4D97-AF65-F5344CB8AC3E}">
        <p14:creationId xmlns:p14="http://schemas.microsoft.com/office/powerpoint/2010/main" val="1029687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person has four modes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adaptation.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Physiological/physical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self-concept, role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function, 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inter-dependence.</a:t>
            </a:r>
          </a:p>
        </p:txBody>
      </p:sp>
    </p:spTree>
    <p:extLst>
      <p:ext uri="{BB962C8B-B14F-4D97-AF65-F5344CB8AC3E}">
        <p14:creationId xmlns:p14="http://schemas.microsoft.com/office/powerpoint/2010/main" val="3591492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Concept/ Meta paradigm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Person/Human being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Health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Environment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Nursing</a:t>
            </a:r>
          </a:p>
        </p:txBody>
      </p:sp>
    </p:spTree>
    <p:extLst>
      <p:ext uri="{BB962C8B-B14F-4D97-AF65-F5344CB8AC3E}">
        <p14:creationId xmlns:p14="http://schemas.microsoft.com/office/powerpoint/2010/main" val="727018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Concept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Viewed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holistic, adaptive system ,their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 include people as an individual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families, group, communities 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society as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whole 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constant interaction with changing environment</a:t>
            </a:r>
          </a:p>
        </p:txBody>
      </p:sp>
    </p:spTree>
    <p:extLst>
      <p:ext uri="{BB962C8B-B14F-4D97-AF65-F5344CB8AC3E}">
        <p14:creationId xmlns:p14="http://schemas.microsoft.com/office/powerpoint/2010/main" val="2100766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state and process of being 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integrated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 whole person.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reflection of adaptation or the interaction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and the environment.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around the outcome of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person's ability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adapt to the stimuli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health illness continuum. Very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sick or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totally well or in between.</a:t>
            </a:r>
          </a:p>
        </p:txBody>
      </p:sp>
    </p:spTree>
    <p:extLst>
      <p:ext uri="{BB962C8B-B14F-4D97-AF65-F5344CB8AC3E}">
        <p14:creationId xmlns:p14="http://schemas.microsoft.com/office/powerpoint/2010/main" val="3194529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943" y="1416676"/>
            <a:ext cx="10380371" cy="446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746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Viewed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stimuli to the person(Internal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External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 as a stimulating and causes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adaptive response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condition, circumstance and influences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surrounding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person affect their healing process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development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behaviors of person.</a:t>
            </a:r>
          </a:p>
        </p:txBody>
      </p:sp>
    </p:spTree>
    <p:extLst>
      <p:ext uri="{BB962C8B-B14F-4D97-AF65-F5344CB8AC3E}">
        <p14:creationId xmlns:p14="http://schemas.microsoft.com/office/powerpoint/2010/main" val="3381226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Nursing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enhance interaction of the person with the environment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promote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adaptation.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adaptation process by assessing behavior in each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adaptive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modes :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Physiological/physical mode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Self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concept/group identity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Role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Interdependence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</a:p>
        </p:txBody>
      </p:sp>
    </p:spTree>
    <p:extLst>
      <p:ext uri="{BB962C8B-B14F-4D97-AF65-F5344CB8AC3E}">
        <p14:creationId xmlns:p14="http://schemas.microsoft.com/office/powerpoint/2010/main" val="401290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stimuli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Stimuli classified as focal, contextual and residual.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internal or external factors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immediately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confronting person.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Contextual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all other stimuli influencing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situation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Residual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include believes and attitudes that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or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not influence the adaptation.</a:t>
            </a:r>
          </a:p>
        </p:txBody>
      </p:sp>
    </p:spTree>
    <p:extLst>
      <p:ext uri="{BB962C8B-B14F-4D97-AF65-F5344CB8AC3E}">
        <p14:creationId xmlns:p14="http://schemas.microsoft.com/office/powerpoint/2010/main" val="1102752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3 stimulus: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man brought to hospital in severe pain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fractured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legs and he was drunk driving when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happened.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Focal Stimuli :   Pain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fractured legs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Contextual Stimuli :  Drunk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driving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Residual Stimuli :  Believed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drinking can reduce stress</a:t>
            </a:r>
          </a:p>
        </p:txBody>
      </p:sp>
    </p:spTree>
    <p:extLst>
      <p:ext uri="{BB962C8B-B14F-4D97-AF65-F5344CB8AC3E}">
        <p14:creationId xmlns:p14="http://schemas.microsoft.com/office/powerpoint/2010/main" val="13653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Sister callista  Roy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3038" y="2150716"/>
            <a:ext cx="10045520" cy="370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106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Adaptation level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changing point influenced by the situation 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internal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of the person, family or group.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three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levels of adaptation are 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 life process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Compensatory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Compromised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1152553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Compensatory process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Cognator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regulator have been activated by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challenge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person or group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 Eg-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grief,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staring 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job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Compromised process: Resulting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inadequate integrated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compensatory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processes an adaptation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problem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subsystem are not adequately meet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environmental challenges(Eg- hypoxia , abusive relationship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79976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Adaptive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Modes</a:t>
            </a:r>
          </a:p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adaptive modes: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1.Physiological/physical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 Associated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physical and chemical processes involved in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of living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organisms.</a:t>
            </a:r>
          </a:p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physiological integrity.</a:t>
            </a:r>
          </a:p>
        </p:txBody>
      </p:sp>
    </p:spTree>
    <p:extLst>
      <p:ext uri="{BB962C8B-B14F-4D97-AF65-F5344CB8AC3E}">
        <p14:creationId xmlns:p14="http://schemas.microsoft.com/office/powerpoint/2010/main" val="14426679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Five needs are identified</a:t>
            </a:r>
          </a:p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1.Oxygenation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2.Nutrition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3.Elimination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0505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4.Activity and rest</a:t>
            </a:r>
          </a:p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5.Protection</a:t>
            </a:r>
          </a:p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 complex processes- fluid, electrolyte; acid-base balance; neurological function; endocrine function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3588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 concept/group identity mode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psychological and spiritual aspects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system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composite of beliefs and feeling about oneself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two types of self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concept.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 – involves sensation and body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 made up of self consistency, self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ideal, expectancy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moral-ethical- spiritual self</a:t>
            </a:r>
          </a:p>
        </p:txBody>
      </p:sp>
    </p:spTree>
    <p:extLst>
      <p:ext uri="{BB962C8B-B14F-4D97-AF65-F5344CB8AC3E}">
        <p14:creationId xmlns:p14="http://schemas.microsoft.com/office/powerpoint/2010/main" val="1439641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 concept/group identity mode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psychological and spiritual aspects of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system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composite of beliefs and feeling about oneself.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types of self concept.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self – involves sensation and body image.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 made up of self consistency, self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ideal, expectancy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moral-ethical- spiritual self</a:t>
            </a:r>
          </a:p>
        </p:txBody>
      </p:sp>
    </p:spTree>
    <p:extLst>
      <p:ext uri="{BB962C8B-B14F-4D97-AF65-F5344CB8AC3E}">
        <p14:creationId xmlns:p14="http://schemas.microsoft.com/office/powerpoint/2010/main" val="4445487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function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two social modes and focuses on the roles the person occupies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society.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Known as social integrity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performs three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roles. Primary , Secondary &amp; Tertiary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438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roles are carried out both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– actual physical performance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behavior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Expressive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– feelings, attitudes, likes or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dislikes that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has about a role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performance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role</a:t>
            </a:r>
          </a:p>
        </p:txBody>
      </p:sp>
    </p:spTree>
    <p:extLst>
      <p:ext uri="{BB962C8B-B14F-4D97-AF65-F5344CB8AC3E}">
        <p14:creationId xmlns:p14="http://schemas.microsoft.com/office/powerpoint/2010/main" val="10817453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nterdependence mode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close relationship of people and their purpose, structure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development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individually and in groups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attaining relational integrity through the giving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receiving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love, respect and value. This is achieved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effective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and relations.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Coping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 arising from close relationship </a:t>
            </a:r>
          </a:p>
        </p:txBody>
      </p:sp>
    </p:spTree>
    <p:extLst>
      <p:ext uri="{BB962C8B-B14F-4D97-AF65-F5344CB8AC3E}">
        <p14:creationId xmlns:p14="http://schemas.microsoft.com/office/powerpoint/2010/main" val="3333004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Biographical sketch about Callista Roy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born on October 14,1939 in Los Angeles, California.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Bachelor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Degree in Nursing from Mount St Mary’s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Collage 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1963.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Pediatric Nursing from University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California 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1966.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Masters degree and doctorate degree in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Sociology 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1973 and 1977 respectively.</a:t>
            </a:r>
          </a:p>
        </p:txBody>
      </p:sp>
    </p:spTree>
    <p:extLst>
      <p:ext uri="{BB962C8B-B14F-4D97-AF65-F5344CB8AC3E}">
        <p14:creationId xmlns:p14="http://schemas.microsoft.com/office/powerpoint/2010/main" val="32357617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coping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innate or acquired ways of interacting with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changing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innate ( inborn ) or acquired ( learned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 life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experiences)</a:t>
            </a:r>
          </a:p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Occurs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two main sub-system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1.Regulator sub-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Responds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automatically from the body through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neural, chemical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endocrine coping channels.</a:t>
            </a:r>
          </a:p>
        </p:txBody>
      </p:sp>
    </p:spTree>
    <p:extLst>
      <p:ext uri="{BB962C8B-B14F-4D97-AF65-F5344CB8AC3E}">
        <p14:creationId xmlns:p14="http://schemas.microsoft.com/office/powerpoint/2010/main" val="37693110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2.Cognator sub- system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Involving 4 cognitive –emotive channels.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perceptual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information processing.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Emotion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judgment</a:t>
            </a:r>
          </a:p>
        </p:txBody>
      </p:sp>
    </p:spTree>
    <p:extLst>
      <p:ext uri="{BB962C8B-B14F-4D97-AF65-F5344CB8AC3E}">
        <p14:creationId xmlns:p14="http://schemas.microsoft.com/office/powerpoint/2010/main" val="16845713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coping process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5915" y="1339403"/>
            <a:ext cx="9775065" cy="4881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558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Adaptive </a:t>
            </a:r>
            <a:r>
              <a:rPr lang="en-US" dirty="0" smtClean="0"/>
              <a:t>responses: Are </a:t>
            </a:r>
            <a:r>
              <a:rPr lang="en-US" dirty="0"/>
              <a:t>those that promote the integrity and the </a:t>
            </a:r>
            <a:r>
              <a:rPr lang="en-US" dirty="0" smtClean="0"/>
              <a:t>system works </a:t>
            </a:r>
            <a:r>
              <a:rPr lang="en-US" dirty="0"/>
              <a:t>as a whole to meet human needs.</a:t>
            </a:r>
          </a:p>
          <a:p>
            <a:pPr marL="0" indent="0">
              <a:buNone/>
            </a:pPr>
            <a:r>
              <a:rPr lang="en-US" dirty="0" smtClean="0"/>
              <a:t>Ineffective responses : are </a:t>
            </a:r>
            <a:r>
              <a:rPr lang="en-US" dirty="0"/>
              <a:t>those that do not contribute to maintain </a:t>
            </a:r>
            <a:r>
              <a:rPr lang="en-US" dirty="0" smtClean="0"/>
              <a:t>the integrity</a:t>
            </a:r>
            <a:r>
              <a:rPr lang="en-US" dirty="0"/>
              <a:t>; thus, failing to meet the human needs</a:t>
            </a:r>
          </a:p>
        </p:txBody>
      </p:sp>
    </p:spTree>
    <p:extLst>
      <p:ext uri="{BB962C8B-B14F-4D97-AF65-F5344CB8AC3E}">
        <p14:creationId xmlns:p14="http://schemas.microsoft.com/office/powerpoint/2010/main" val="34995724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RAM in Nursing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1.Nursing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 is useful for nursing practice, because I outlines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features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discipline and provides directions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practice, education.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considers goals, values, the patient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practitioner interventions.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nursing process with two-level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assessment. When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six steps nursing process the nurse performs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six functions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305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RAM in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6373" y="1825625"/>
            <a:ext cx="992961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9574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Newman applied the Roy model to caregivers of chronically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ill family member.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stimulus - chronically ill family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Contextual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stimuli- caregiver’s age, gender and relationship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chronically ill family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adaptive mode- the caregiver’s physical health status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Self-concept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model- the care giver’s emotional responses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caregiving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70098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Independence mode- relationship with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 others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support indicate adaptive responses.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Caregiver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primary, secondary, and tertiary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roles are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strained by the addition of the caregiving role.</a:t>
            </a:r>
          </a:p>
        </p:txBody>
      </p:sp>
    </p:spTree>
    <p:extLst>
      <p:ext uri="{BB962C8B-B14F-4D97-AF65-F5344CB8AC3E}">
        <p14:creationId xmlns:p14="http://schemas.microsoft.com/office/powerpoint/2010/main" val="39618790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Nursing Education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Nursing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defines the distinct purpose of nursing for student.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distinguished nursing science from medical science.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stressed nurses goal to help patient put his /her energy in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getting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medical science focuses on the patient position on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illness continuum. This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has been used in the education setting and has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guided nursing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since 1970.</a:t>
            </a:r>
          </a:p>
        </p:txBody>
      </p:sp>
    </p:spTree>
    <p:extLst>
      <p:ext uri="{BB962C8B-B14F-4D97-AF65-F5344CB8AC3E}">
        <p14:creationId xmlns:p14="http://schemas.microsoft.com/office/powerpoint/2010/main" val="31677533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Nursing Research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has been used extensively to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guild knowledge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through nursing research.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 of the Roy's adaptation model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nursing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is evidenced by the vast number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qualitative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quantitative research studies, it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guided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7680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Evolution of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Roy also had a opportunity to be a clinical nurse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scholar two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 post doctoral program in neuroscience Nursing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University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California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selected this field to develop her understanding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holistic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especially as an adaptive system and because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her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familiarity with this clinical area as the result of her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own neurological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illness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33818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 of RAM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to analyze divers health care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Analyze individual from a broad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perspective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factors affecting individual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community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opportunity to understand whole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being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the spiritual aspect of nursing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sequence of concepts in Roy’s model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follows logically Every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concept was operationally defined.</a:t>
            </a:r>
          </a:p>
        </p:txBody>
      </p:sp>
    </p:spTree>
    <p:extLst>
      <p:ext uri="{BB962C8B-B14F-4D97-AF65-F5344CB8AC3E}">
        <p14:creationId xmlns:p14="http://schemas.microsoft.com/office/powerpoint/2010/main" val="38399912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Weakness Of RAM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requires significant input of time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effort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37786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 identifies essential concept relevant to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nursing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 and leads many application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education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research.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RAM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complex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adaptive system is constantly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interacting with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and external stimuli which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affect individual’s health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Useful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analyzing group, individual and societies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used to increase adaptive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1028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1521" y="1287887"/>
            <a:ext cx="10212947" cy="472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7395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1825" y="1300766"/>
            <a:ext cx="10032643" cy="4876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548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Adaptation was first introduced by sister Roy in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psychology class.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Adaptation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children: While working at as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pediatric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nurse she had notice grate resiliency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children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their ability to adapt in response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major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physiological and psychological changes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the basic concepts of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 while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was a graduate student in 1964 to 1966.</a:t>
            </a:r>
          </a:p>
        </p:txBody>
      </p:sp>
    </p:spTree>
    <p:extLst>
      <p:ext uri="{BB962C8B-B14F-4D97-AF65-F5344CB8AC3E}">
        <p14:creationId xmlns:p14="http://schemas.microsoft.com/office/powerpoint/2010/main" val="1062116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development started in 1964.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Mentored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Dorethy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E.Johnson.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publication of model appeared while a faculty member 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liberal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 collage in 1970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Lead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it as a part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curriculum.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in nursing outlook in 1970,as ‘adaptation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conceptual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framework for nursing.</a:t>
            </a:r>
          </a:p>
        </p:txBody>
      </p:sp>
    </p:spTree>
    <p:extLst>
      <p:ext uri="{BB962C8B-B14F-4D97-AF65-F5344CB8AC3E}">
        <p14:creationId xmlns:p14="http://schemas.microsoft.com/office/powerpoint/2010/main" val="4294203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help system (individuals, group,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communities)adapt to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environments.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Anything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affects development of human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illness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4374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Significance of the theory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1987 over 100,000 nurse have graduated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program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RAM.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global scholars.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in research, curriculum,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development, social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issues, chronic illness and development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research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instrument.</a:t>
            </a:r>
          </a:p>
        </p:txBody>
      </p:sp>
    </p:spTree>
    <p:extLst>
      <p:ext uri="{BB962C8B-B14F-4D97-AF65-F5344CB8AC3E}">
        <p14:creationId xmlns:p14="http://schemas.microsoft.com/office/powerpoint/2010/main" val="1674073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assumptions of the theory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person is a bio- psycho-social being.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is in constant interaction with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changing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cope with a changing world, person uses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innate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acquired mechanism witch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biological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psychological, and social in origin.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illness are inevitable dimensions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person’s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life.</a:t>
            </a:r>
          </a:p>
        </p:txBody>
      </p:sp>
    </p:spTree>
    <p:extLst>
      <p:ext uri="{BB962C8B-B14F-4D97-AF65-F5344CB8AC3E}">
        <p14:creationId xmlns:p14="http://schemas.microsoft.com/office/powerpoint/2010/main" val="4083988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1661</Words>
  <Application>Microsoft Office PowerPoint</Application>
  <PresentationFormat>Widescreen</PresentationFormat>
  <Paragraphs>167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Calibri</vt:lpstr>
      <vt:lpstr>Calibri Light</vt:lpstr>
      <vt:lpstr>Times New Roman</vt:lpstr>
      <vt:lpstr>Wingdings</vt:lpstr>
      <vt:lpstr>Office Theme</vt:lpstr>
      <vt:lpstr>The Roy’s Adaptation Model (RAM)  Sister Callista Roy</vt:lpstr>
      <vt:lpstr>Sister callista  Roy </vt:lpstr>
      <vt:lpstr>Biographical sketch about Callista Roy</vt:lpstr>
      <vt:lpstr>Evolution of Theory</vt:lpstr>
      <vt:lpstr>PowerPoint Presentation</vt:lpstr>
      <vt:lpstr>PowerPoint Presentation</vt:lpstr>
      <vt:lpstr>Purpose of this Theory</vt:lpstr>
      <vt:lpstr>Significance of the theory</vt:lpstr>
      <vt:lpstr>Major assumptions of the theory</vt:lpstr>
      <vt:lpstr>PowerPoint Presentation</vt:lpstr>
      <vt:lpstr>PowerPoint Presentation</vt:lpstr>
      <vt:lpstr>Major Concept/ Meta paradigm</vt:lpstr>
      <vt:lpstr>Major Concept </vt:lpstr>
      <vt:lpstr>PowerPoint Presentation</vt:lpstr>
      <vt:lpstr>PowerPoint Presentation</vt:lpstr>
      <vt:lpstr>PowerPoint Presentation</vt:lpstr>
      <vt:lpstr>PowerPoint Presentation</vt:lpstr>
      <vt:lpstr>Types of stimuli</vt:lpstr>
      <vt:lpstr>Example of 3 stimulus:</vt:lpstr>
      <vt:lpstr>Adaptation level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coping process ?</vt:lpstr>
      <vt:lpstr>PowerPoint Presentation</vt:lpstr>
      <vt:lpstr>What is coping process </vt:lpstr>
      <vt:lpstr>Response</vt:lpstr>
      <vt:lpstr>Application of RAM in Nursing</vt:lpstr>
      <vt:lpstr>Application of RAM in Nursing</vt:lpstr>
      <vt:lpstr>EXAMPLE </vt:lpstr>
      <vt:lpstr>PowerPoint Presentation</vt:lpstr>
      <vt:lpstr>Nursing Education</vt:lpstr>
      <vt:lpstr>PowerPoint Presentation</vt:lpstr>
      <vt:lpstr>Strength of RAM</vt:lpstr>
      <vt:lpstr>PowerPoint Presentation</vt:lpstr>
      <vt:lpstr>Conclusion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Roy’s Adaptation Model (RAM)  Sister Callista Roy</dc:title>
  <dc:creator>MUHAMED</dc:creator>
  <cp:lastModifiedBy>MUHAMED</cp:lastModifiedBy>
  <cp:revision>14</cp:revision>
  <dcterms:created xsi:type="dcterms:W3CDTF">2020-10-02T06:58:27Z</dcterms:created>
  <dcterms:modified xsi:type="dcterms:W3CDTF">2020-10-02T08:59:46Z</dcterms:modified>
</cp:coreProperties>
</file>