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5082-1E38-4082-9936-C503A10BAA2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7991-7AD7-4D15-A218-FF4A9467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8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5082-1E38-4082-9936-C503A10BAA2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7991-7AD7-4D15-A218-FF4A9467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1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5082-1E38-4082-9936-C503A10BAA2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7991-7AD7-4D15-A218-FF4A9467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0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5082-1E38-4082-9936-C503A10BAA2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7991-7AD7-4D15-A218-FF4A9467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0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5082-1E38-4082-9936-C503A10BAA2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7991-7AD7-4D15-A218-FF4A9467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6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5082-1E38-4082-9936-C503A10BAA2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7991-7AD7-4D15-A218-FF4A9467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7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5082-1E38-4082-9936-C503A10BAA2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7991-7AD7-4D15-A218-FF4A9467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5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5082-1E38-4082-9936-C503A10BAA2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7991-7AD7-4D15-A218-FF4A9467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9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5082-1E38-4082-9936-C503A10BAA2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7991-7AD7-4D15-A218-FF4A9467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6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5082-1E38-4082-9936-C503A10BAA2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7991-7AD7-4D15-A218-FF4A9467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0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5082-1E38-4082-9936-C503A10BAA2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7991-7AD7-4D15-A218-FF4A9467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4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15082-1E38-4082-9936-C503A10BAA2C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7991-7AD7-4D15-A218-FF4A9467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9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SAFETY MEASURES OR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PRECAUTION OR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3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3" y="656823"/>
            <a:ext cx="11140225" cy="578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12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Masks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mask is correctly applied, it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fit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snugly and securely over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nose and mouth.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 staff from inhalation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infectious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aerosols or droplets,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smoke or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plume or other airborne hazards.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the spread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microorganisms from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nasopharynx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staff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patient to others who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susceptible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255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Surgical Mask: </a:t>
            </a:r>
            <a:r>
              <a:rPr lang="en-US" dirty="0"/>
              <a:t>Used in </a:t>
            </a:r>
            <a:r>
              <a:rPr lang="en-US" dirty="0" smtClean="0"/>
              <a:t>wards, departments </a:t>
            </a:r>
            <a:r>
              <a:rPr lang="en-US" dirty="0"/>
              <a:t>or operating theatres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6" y="2614410"/>
            <a:ext cx="9208394" cy="35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01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N95 Particulate Mask: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when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caring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diagnosed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suspected airborne infectious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94" y="2743200"/>
            <a:ext cx="9556124" cy="37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9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Gloving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Gloves must be available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and, accessible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range of sizes 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patient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Wearing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gloves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reduces contamination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hands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minimizes 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that a health care worker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become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infected after contact with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patient’s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or body substance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Wearing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gloves reduces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likelihood that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will transmit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micro-organisms for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hands to patients.</a:t>
            </a:r>
          </a:p>
        </p:txBody>
      </p:sp>
    </p:spTree>
    <p:extLst>
      <p:ext uri="{BB962C8B-B14F-4D97-AF65-F5344CB8AC3E}">
        <p14:creationId xmlns:p14="http://schemas.microsoft.com/office/powerpoint/2010/main" val="736659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type of glove used will depend on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task involved: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sterile gloves: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sterile nitrile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gloves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suitable for most situations when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with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blood or body substance,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mucous membranes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non-intact skin is anticipated.</a:t>
            </a:r>
          </a:p>
          <a:p>
            <a:pPr marL="0" indent="0" algn="just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Sterile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gloves: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Sterile latex gloves shall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worn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surgical procedures where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asepsis must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maintained. Staff involved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surgical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 should double-glove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added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</a:p>
        </p:txBody>
      </p:sp>
    </p:spTree>
    <p:extLst>
      <p:ext uri="{BB962C8B-B14F-4D97-AF65-F5344CB8AC3E}">
        <p14:creationId xmlns:p14="http://schemas.microsoft.com/office/powerpoint/2010/main" val="1133885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eye/face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 length plastic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 shield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83" y="2575775"/>
            <a:ext cx="9285668" cy="36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90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Goggles Note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24" y="1493949"/>
            <a:ext cx="10097037" cy="46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48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protective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Plastic aprons: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disposable plastic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sufficient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protection from contamination</a:t>
            </a:r>
          </a:p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Gown: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sleeved, disposable fluid resistant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gowns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isolation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where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elevated risk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contamination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16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186" y="502276"/>
            <a:ext cx="10882648" cy="58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8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you should be able 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 common terms in universal infection prevention and standard precaution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steps observed in standard precautions measures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57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injuries and exposure in health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614" y="1880315"/>
            <a:ext cx="9787944" cy="405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56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health care settings, injuries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needle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other sharp instruments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one of the cause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occupational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blood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born infections.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5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sharp refers to any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sharp instruments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object used in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delivery of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care services,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hypodermic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needles, suture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needles, scalpel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blades, sharp instruments,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catheters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razor blades.</a:t>
            </a:r>
          </a:p>
        </p:txBody>
      </p:sp>
    </p:spTree>
    <p:extLst>
      <p:ext uri="{BB962C8B-B14F-4D97-AF65-F5344CB8AC3E}">
        <p14:creationId xmlns:p14="http://schemas.microsoft.com/office/powerpoint/2010/main" val="3323895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of injuries from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sharps: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“handles-free”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when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passing sharps during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procedures.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bend, break, or cut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hypodermic needle before disposal.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recap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needles.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hypodermic needles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other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sharps properly.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19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Safe-passing of sharp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instruments: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Uncapped 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 unprotected sharps should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be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passed directly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 to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operating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theater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procedure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 sharps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such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way that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surgeon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are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touching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item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same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passing sharps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known as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“hands-free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techniques:</a:t>
            </a:r>
          </a:p>
        </p:txBody>
      </p:sp>
    </p:spTree>
    <p:extLst>
      <p:ext uri="{BB962C8B-B14F-4D97-AF65-F5344CB8AC3E}">
        <p14:creationId xmlns:p14="http://schemas.microsoft.com/office/powerpoint/2010/main" val="1982218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not accepted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553" y="1957589"/>
            <a:ext cx="9903854" cy="377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96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places the instrument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sterile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kidney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basin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designated “safe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zone”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sterile field.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 provider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returns 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basin or safe.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8" y="3232597"/>
            <a:ext cx="9710669" cy="28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76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injuries and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have shown that cleaning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wound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an antiseptic or squeezing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does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reduce the risk of infection.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accidently exposed to blood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other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fluids, either by needle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stick, an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injury from another sharp object,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splash of fluid:</a:t>
            </a:r>
          </a:p>
        </p:txBody>
      </p:sp>
    </p:spTree>
    <p:extLst>
      <p:ext uri="{BB962C8B-B14F-4D97-AF65-F5344CB8AC3E}">
        <p14:creationId xmlns:p14="http://schemas.microsoft.com/office/powerpoint/2010/main" val="3867973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 the needle stick injury site 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 with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soap and running water.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Flush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splashes to the nose, mouth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skin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water.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Irrigate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splashes to the eyes with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or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Repot to the incharge and post exposure prophylaxis  counselling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43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exposure prophylaxis: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exposure prophylaxis with drugs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other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therapy can reduce the risk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transmission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some blood borne pathogens.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hepatitis B: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hepatitis B immune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globulin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hepatitis B vaccine can reduce the risk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infection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exposure to blood 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body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fluids containing the hepatitis B virus.</a:t>
            </a:r>
          </a:p>
        </p:txBody>
      </p:sp>
    </p:spTree>
    <p:extLst>
      <p:ext uri="{BB962C8B-B14F-4D97-AF65-F5344CB8AC3E}">
        <p14:creationId xmlns:p14="http://schemas.microsoft.com/office/powerpoint/2010/main" val="27430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precautions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practice,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medicine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avoiding contact with patients'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bodily fluids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by means of the wearing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nonporous articles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medical gloves, goggles,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 shields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was introduced in 1985–88.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1987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practice of universal precautions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adjusted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 set of rules known as body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isolation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1996, both practices were replaced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latest approach known as standard precautions.</a:t>
            </a:r>
          </a:p>
        </p:txBody>
      </p:sp>
    </p:spTree>
    <p:extLst>
      <p:ext uri="{BB962C8B-B14F-4D97-AF65-F5344CB8AC3E}">
        <p14:creationId xmlns:p14="http://schemas.microsoft.com/office/powerpoint/2010/main" val="3800355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hepatitis C: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 post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prophylaxis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for hepatitis C.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Neither immune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globulin nor antiviral drugs shown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risk of hepatitis C transmission.</a:t>
            </a:r>
          </a:p>
        </p:txBody>
      </p:sp>
    </p:spTree>
    <p:extLst>
      <p:ext uri="{BB962C8B-B14F-4D97-AF65-F5344CB8AC3E}">
        <p14:creationId xmlns:p14="http://schemas.microsoft.com/office/powerpoint/2010/main" val="495394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disposal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sharps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recap, bend or break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needle before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disposal, and do not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 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needle from the syringe by hand.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needles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syringe immediately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use in 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puncture resistant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sharp disposal container.</a:t>
            </a:r>
          </a:p>
        </p:txBody>
      </p:sp>
    </p:spTree>
    <p:extLst>
      <p:ext uri="{BB962C8B-B14F-4D97-AF65-F5344CB8AC3E}">
        <p14:creationId xmlns:p14="http://schemas.microsoft.com/office/powerpoint/2010/main" val="2901346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Sharps disposal containers: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Puncture resistant sharp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disposal containers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conveniently located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any area where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sharp objects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frequently used (such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injection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rooms, treatment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room, operating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theater, labor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laboratories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048974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BIOHAZARD SHARP CONTAINER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89408"/>
            <a:ext cx="9864144" cy="37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47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069" y="811369"/>
            <a:ext cx="10109914" cy="536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29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707" y="1159099"/>
            <a:ext cx="9375820" cy="50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1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universal precautions all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were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to be possible carriers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blood-borne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into two broad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categories, blood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borne (carried in the body fluids)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airborne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444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precaution contains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things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washing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Gloving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Gowning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protective eye wear/ cap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</a:t>
            </a:r>
          </a:p>
        </p:txBody>
      </p:sp>
    </p:spTree>
    <p:extLst>
      <p:ext uri="{BB962C8B-B14F-4D97-AF65-F5344CB8AC3E}">
        <p14:creationId xmlns:p14="http://schemas.microsoft.com/office/powerpoint/2010/main" val="113598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standard precaution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precaution is defined as, “a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of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precautionary measures including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hand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hygiene practices and use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protective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during routine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care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carried out by health care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workers (HCW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)”.</a:t>
            </a:r>
          </a:p>
        </p:txBody>
      </p:sp>
    </p:spTree>
    <p:extLst>
      <p:ext uri="{BB962C8B-B14F-4D97-AF65-F5344CB8AC3E}">
        <p14:creationId xmlns:p14="http://schemas.microsoft.com/office/powerpoint/2010/main" val="353815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washing: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 or hand hygiene is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of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cleaning one's hands with 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water or another liquid, 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soap for the purpose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removing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soil, dirt,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and/or microorganisms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708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 washing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431" y="1970467"/>
            <a:ext cx="10200068" cy="41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4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5" y="476518"/>
            <a:ext cx="10663706" cy="61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67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1024</Words>
  <Application>Microsoft Office PowerPoint</Application>
  <PresentationFormat>Widescreen</PresentationFormat>
  <Paragraphs>79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Office Theme</vt:lpstr>
      <vt:lpstr>STANDARD SAFETY MEASURES OR STANDARD PRECAUTION OR PERSON</vt:lpstr>
      <vt:lpstr>Objectives </vt:lpstr>
      <vt:lpstr>INTRODUCTION </vt:lpstr>
      <vt:lpstr>PowerPoint Presentation</vt:lpstr>
      <vt:lpstr>PowerPoint Presentation</vt:lpstr>
      <vt:lpstr>Definition of standard precaution </vt:lpstr>
      <vt:lpstr>PowerPoint Presentation</vt:lpstr>
      <vt:lpstr>Hand washing </vt:lpstr>
      <vt:lpstr>PowerPoint Presentation</vt:lpstr>
      <vt:lpstr>PowerPoint Presentation</vt:lpstr>
      <vt:lpstr>Masks</vt:lpstr>
      <vt:lpstr>Types of masks</vt:lpstr>
      <vt:lpstr>PowerPoint Presentation</vt:lpstr>
      <vt:lpstr>Gloving</vt:lpstr>
      <vt:lpstr>The type of glove used will depend on the task involved:</vt:lpstr>
      <vt:lpstr>Types of eye/face protection</vt:lpstr>
      <vt:lpstr>Goggles Note</vt:lpstr>
      <vt:lpstr>Types of protective clothing</vt:lpstr>
      <vt:lpstr>PowerPoint Presentation</vt:lpstr>
      <vt:lpstr>Managing injuries and exposure in health care personal</vt:lpstr>
      <vt:lpstr>PowerPoint Presentation</vt:lpstr>
      <vt:lpstr>Sharps</vt:lpstr>
      <vt:lpstr>Prevention of injuries from sharps:</vt:lpstr>
      <vt:lpstr>Safe-passing of sharp instruments:</vt:lpstr>
      <vt:lpstr>This is not accepted </vt:lpstr>
      <vt:lpstr>PowerPoint Presentation</vt:lpstr>
      <vt:lpstr>Managing injuries and exposure:</vt:lpstr>
      <vt:lpstr>PowerPoint Presentation</vt:lpstr>
      <vt:lpstr>Post exposure prophylaxis:</vt:lpstr>
      <vt:lpstr>PowerPoint Presentation</vt:lpstr>
      <vt:lpstr>Safe disposal of sharps</vt:lpstr>
      <vt:lpstr>Sharps disposal containers:</vt:lpstr>
      <vt:lpstr>BIOHAZARD SHARP CONTAINER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SAFETY MEASURES OR STANDARD PRECAUTION OR PERSON</dc:title>
  <dc:creator>MUHAMED</dc:creator>
  <cp:lastModifiedBy>MUHAMED</cp:lastModifiedBy>
  <cp:revision>9</cp:revision>
  <dcterms:created xsi:type="dcterms:W3CDTF">2020-10-03T07:45:09Z</dcterms:created>
  <dcterms:modified xsi:type="dcterms:W3CDTF">2020-10-03T09:03:50Z</dcterms:modified>
</cp:coreProperties>
</file>