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5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2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3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D99A-5084-48C6-8A2D-97B5DFC5AE2E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A51F-EE48-4FEF-BC85-57CCF4A1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STITCHING/SURGICAL INSTRUMENTS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Henry Katua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3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9111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674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207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0720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984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034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67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8184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7548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059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3597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5211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r>
              <a:rPr lang="en-US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4126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619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62475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0955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11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159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1223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307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2836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57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816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7548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24055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984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21341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9089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7548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856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93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9932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89770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3346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3944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984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1254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57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15423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1150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5476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26582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066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786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857"/>
          </a:xfrm>
        </p:spPr>
        <p:txBody>
          <a:bodyPr>
            <a:normAutofit fontScale="90000"/>
          </a:bodyPr>
          <a:lstStyle/>
          <a:p>
            <a:r>
              <a:rPr lang="en-US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2961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0531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984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2579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4420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6547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9" y="0"/>
            <a:ext cx="7709139" cy="6176963"/>
          </a:xfrm>
        </p:spPr>
      </p:pic>
    </p:spTree>
    <p:extLst>
      <p:ext uri="{BB962C8B-B14F-4D97-AF65-F5344CB8AC3E}">
        <p14:creationId xmlns:p14="http://schemas.microsoft.com/office/powerpoint/2010/main" val="1922189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5" y="0"/>
            <a:ext cx="6481614" cy="6858000"/>
          </a:xfrm>
        </p:spPr>
      </p:pic>
    </p:spTree>
    <p:extLst>
      <p:ext uri="{BB962C8B-B14F-4D97-AF65-F5344CB8AC3E}">
        <p14:creationId xmlns:p14="http://schemas.microsoft.com/office/powerpoint/2010/main" val="86900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86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678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613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95984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9061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rmAutofit fontScale="90000"/>
          </a:bodyPr>
          <a:lstStyle/>
          <a:p>
            <a:r>
              <a:rPr lang="en-US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560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</Words>
  <Application>Microsoft Office PowerPoint</Application>
  <PresentationFormat>Widescreen</PresentationFormat>
  <Paragraphs>45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STITCHING/SURGICAL INSTRUMENTS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</dc:creator>
  <cp:lastModifiedBy>Henry</cp:lastModifiedBy>
  <cp:revision>14</cp:revision>
  <dcterms:created xsi:type="dcterms:W3CDTF">2018-10-15T07:28:44Z</dcterms:created>
  <dcterms:modified xsi:type="dcterms:W3CDTF">2021-06-30T06:18:08Z</dcterms:modified>
</cp:coreProperties>
</file>