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</p:sldIdLst>
  <p:sldSz cy="9144000" cx="9144000"/>
  <p:notesSz cx="9144000" cy="9144000"/>
  <p:defaultTextStyle>
    <a:defPPr>
      <a:defRPr lang="en-US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>
    <p:restoredLeft sz="15614" autoAdjust="0"/>
    <p:restoredTop sz="94662" autoAdjust="0"/>
  </p:normalViewPr>
  <p:slideViewPr>
    <p:cSldViewPr>
      <p:cViewPr>
        <p:scale>
          <a:sx n="55" d="100"/>
          <a:sy n="55" d="100"/>
        </p:scale>
        <p:origin x="-1248" y="-7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tableStyles" Target="tableStyles.xml"/><Relationship Id="rId36" Type="http://schemas.openxmlformats.org/officeDocument/2006/relationships/presProps" Target="presProps.xml"/><Relationship Id="rId37" Type="http://schemas.openxmlformats.org/officeDocument/2006/relationships/viewProps" Target="viewProps.xml"/><Relationship Id="rId38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9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7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457200"/>
          </a:xfrm>
          <a:prstGeom prst="rect"/>
        </p:spPr>
        <p:txBody>
          <a:bodyPr bIns="45720" lIns="91440" rIns="91440" rtlCol="0" tIns="45720" vert="horz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758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457200"/>
          </a:xfrm>
          <a:prstGeom prst="rect"/>
        </p:spPr>
        <p:txBody>
          <a:bodyPr bIns="45720" lIns="91440" rIns="91440" rtlCol="0" tIns="45720" vert="horz"/>
          <a:lstStyle>
            <a:lvl1pPr algn="r">
              <a:defRPr sz="1200"/>
            </a:lvl1pPr>
          </a:lstStyle>
          <a:p>
            <a:fld id="{92FD5651-58AA-488F-BDEE-31E0CCE19D52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1048759" name="Slide Image Placeholder 3"/>
          <p:cNvSpPr>
            <a:spLocks noChangeAspect="1" noRot="1" noGrp="1"/>
          </p:cNvSpPr>
          <p:nvPr>
            <p:ph type="sldImg" idx="2"/>
          </p:nvPr>
        </p:nvSpPr>
        <p:spPr>
          <a:xfrm>
            <a:off x="2857500" y="685800"/>
            <a:ext cx="3429000" cy="3429000"/>
          </a:xfrm>
          <a:prstGeom prst="rect"/>
          <a:noFill/>
          <a:ln w="12700">
            <a:solidFill>
              <a:prstClr val="black"/>
            </a:solidFill>
          </a:ln>
        </p:spPr>
        <p:txBody>
          <a:bodyPr anchor="ctr" bIns="45720" lIns="91440" rIns="91440" rtlCol="0" tIns="45720" vert="horz"/>
          <a:p>
            <a:endParaRPr lang="en-US"/>
          </a:p>
        </p:txBody>
      </p:sp>
      <p:sp>
        <p:nvSpPr>
          <p:cNvPr id="1048760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4343400"/>
            <a:ext cx="7315200" cy="4114800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761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3962400" cy="457200"/>
          </a:xfrm>
          <a:prstGeom prst="rect"/>
        </p:spPr>
        <p:txBody>
          <a:bodyPr anchor="b" bIns="45720" lIns="91440" rIns="91440" rtlCol="0" tIns="45720" vert="horz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762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8685213"/>
            <a:ext cx="3962400" cy="457200"/>
          </a:xfrm>
          <a:prstGeom prst="rect"/>
        </p:spPr>
        <p:txBody>
          <a:bodyPr anchor="b" bIns="45720" lIns="91440" rIns="91440" rtlCol="0" tIns="45720" vert="horz"/>
          <a:lstStyle>
            <a:lvl1pPr algn="r">
              <a:defRPr sz="1200"/>
            </a:lvl1pPr>
          </a:lstStyle>
          <a:p>
            <a:fld id="{39B3254C-FBD0-48B1-A780-AA527BD10C5E}" type="slidenum">
              <a:rPr lang="en-US" smtClean="0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defTabSz="914400" eaLnBrk="1" hangingPunct="1" latinLnBrk="0" marL="0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</Relationships>
</file>

<file path=ppt/notesSlides/_rels/notesSlide2.xml.rels><?xml version="1.0" encoding="UTF-8" standalone="yes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</Relationships>
</file>

<file path=ppt/notesSlides/_rels/notesSlide3.xml.rels><?xml version="1.0" encoding="UTF-8" standalone="yes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</Relationships>
</file>

<file path=ppt/notesSlides/_rels/notesSlide4.xml.rels><?xml version="1.0" encoding="UTF-8" standalone="yes"?>
<Relationships xmlns="http://schemas.openxmlformats.org/package/2006/relationships"><Relationship Id="rId1" Type="http://schemas.openxmlformats.org/officeDocument/2006/relationships/slide" Target="../slides/slide17.xml"/><Relationship Id="rId2" Type="http://schemas.openxmlformats.org/officeDocument/2006/relationships/notesMaster" Target="../notesMasters/notesMaster1.xml"/></Relationships>
</file>

<file path=ppt/notesSlides/_rels/notesSlide5.xml.rels><?xml version="1.0" encoding="UTF-8" standalone="yes"?>
<Relationships xmlns="http://schemas.openxmlformats.org/package/2006/relationships"><Relationship Id="rId1" Type="http://schemas.openxmlformats.org/officeDocument/2006/relationships/slide" Target="../slides/slide24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Slide Image Placeholder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595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p>
            <a:r>
              <a:rPr b="0" dirty="0" sz="1200" i="0" kern="1200" lang="en-US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 </a:t>
            </a:r>
            <a:r>
              <a:rPr b="1" dirty="0" sz="1200" i="0" kern="1200" lang="en-US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acid mantle</a:t>
            </a:r>
            <a:r>
              <a:rPr b="0" dirty="0" sz="1200" i="0" kern="1200" lang="en-US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is a very fine, slightly </a:t>
            </a:r>
            <a:r>
              <a:rPr b="1" dirty="0" sz="1200" i="0" kern="1200" lang="en-US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acidic</a:t>
            </a:r>
            <a:r>
              <a:rPr b="0" dirty="0" sz="1200" i="0" kern="1200" lang="en-US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film on the surface of human skin acting as a barrier to bacteria, viruses and other potential contaminants that might penetrate the skin. Sebum is secreted by the sebaceous gland and when mixed with sweat becomes the </a:t>
            </a:r>
            <a:r>
              <a:rPr b="1" dirty="0" sz="1200" i="0" kern="1200" lang="en-US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acid mantle</a:t>
            </a:r>
            <a:r>
              <a:rPr b="0" dirty="0" sz="1200" i="0" kern="1200" lang="en-US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104859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39B3254C-FBD0-48B1-A780-AA527BD10C5E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Slide Image Placeholder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09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p>
            <a:r>
              <a:rPr b="1" dirty="0" sz="1200" i="0" kern="1200" lang="en-US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Eczema</a:t>
            </a:r>
            <a:r>
              <a:rPr b="0" dirty="0" sz="1200" i="0" kern="1200" lang="en-US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is a condition wherein patches of skin become inflamed, itchy, cracked, and rough. Some types can also cause blisters.</a:t>
            </a:r>
          </a:p>
          <a:p>
            <a:r>
              <a:rPr b="1" dirty="0" sz="1200" i="0" kern="1200" lang="en-US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Dermatitis</a:t>
            </a:r>
            <a:r>
              <a:rPr b="0" dirty="0" sz="1200" i="0" kern="1200" lang="en-US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is a general term for skin inflammation. With </a:t>
            </a:r>
            <a:r>
              <a:rPr b="1" dirty="0" sz="1200" i="0" kern="1200" lang="en-US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dermatitis</a:t>
            </a:r>
            <a:r>
              <a:rPr b="0" dirty="0" sz="1200" i="0" kern="1200" lang="en-US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your skin will typically look dry, swollen, and red.</a:t>
            </a:r>
          </a:p>
          <a:p>
            <a:r>
              <a:rPr b="1" dirty="0" sz="1200" i="0" kern="1200" lang="en-US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Cardiovascular disease</a:t>
            </a:r>
            <a:r>
              <a:rPr b="0" dirty="0" sz="1200" i="0" kern="1200" lang="en-US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(</a:t>
            </a:r>
            <a:r>
              <a:rPr b="1" dirty="0" sz="1200" i="0" kern="1200" lang="en-US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CVD</a:t>
            </a:r>
            <a:r>
              <a:rPr b="0" dirty="0" sz="1200" i="0" kern="1200" lang="en-US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endParaRPr dirty="0" lang="en-US"/>
          </a:p>
        </p:txBody>
      </p:sp>
      <p:sp>
        <p:nvSpPr>
          <p:cNvPr id="104861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39B3254C-FBD0-48B1-A780-AA527BD10C5E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Slide Image Placeholder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39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p>
            <a:pPr fontAlgn="t"/>
            <a:r>
              <a:rPr b="1" dirty="0" sz="1200" i="0" kern="1200" lang="en-US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tensile strength</a:t>
            </a:r>
            <a:r>
              <a:rPr baseline="0" b="1" dirty="0" sz="1200" i="0" kern="1200" lang="en-US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  <a:r>
              <a:rPr baseline="0" b="0" dirty="0" sz="1200" i="0" kern="1200" lang="en-US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b="0" dirty="0" sz="1200" i="0" kern="1200" lang="en-US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resistance of a material to breaking under tension.</a:t>
            </a:r>
          </a:p>
          <a:p>
            <a:endParaRPr dirty="0" lang="en-US"/>
          </a:p>
        </p:txBody>
      </p:sp>
      <p:sp>
        <p:nvSpPr>
          <p:cNvPr id="104864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39B3254C-FBD0-48B1-A780-AA527BD10C5E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4" name="Slide Image Placeholder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65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p>
            <a:r>
              <a:rPr b="1" dirty="0" sz="1200" i="0" kern="1200" lang="en-US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Dermatomes</a:t>
            </a:r>
            <a:r>
              <a:rPr b="0" dirty="0" sz="1200" i="0" kern="1200" lang="en-US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are areas of skin that send signals to the brain through the spinal nerves. These signals give rise to sensations involving temperature, pressure, and pain. A </a:t>
            </a:r>
            <a:r>
              <a:rPr b="1" dirty="0" sz="1200" i="0" kern="1200" lang="en-US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dermatome</a:t>
            </a:r>
            <a:r>
              <a:rPr b="0" dirty="0" sz="1200" i="0" kern="1200" lang="en-US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is an area of skin that is mainly supplied by afferent nerve </a:t>
            </a:r>
            <a:r>
              <a:rPr b="0" dirty="0" sz="1200" i="0" kern="1200" lang="en-US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fibres</a:t>
            </a:r>
            <a:r>
              <a:rPr b="0" dirty="0" sz="1200" i="0" kern="1200" lang="en-US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from the dorsal root of any given spinal nerve.</a:t>
            </a:r>
            <a:endParaRPr dirty="0" lang="en-US"/>
          </a:p>
        </p:txBody>
      </p:sp>
      <p:sp>
        <p:nvSpPr>
          <p:cNvPr id="104866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39B3254C-FBD0-48B1-A780-AA527BD10C5E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2" name="Slide Image Placeholder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9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p>
            <a:r>
              <a:rPr b="0" dirty="0" sz="1200" i="0" kern="1200" lang="en-US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Wound </a:t>
            </a:r>
            <a:r>
              <a:rPr b="1" dirty="0" sz="1200" i="0" kern="1200" lang="en-US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dehiscence</a:t>
            </a:r>
            <a:r>
              <a:rPr b="0" dirty="0" sz="1200" i="0" kern="1200" lang="en-US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is the failure of a wound to close properly.</a:t>
            </a:r>
            <a:endParaRPr dirty="0" lang="en-US"/>
          </a:p>
        </p:txBody>
      </p:sp>
      <p:sp>
        <p:nvSpPr>
          <p:cNvPr id="104869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39B3254C-FBD0-48B1-A780-AA527BD10C5E}" type="slidenum">
              <a:rPr lang="en-US" smtClean="0"/>
              <a:t>24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9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/>
        </p:spPr>
        <p:txBody>
          <a:bodyPr bIns="0" lIns="0" rIns="0" tIns="0" wrap="square">
            <a:spAutoFit/>
          </a:bodyPr>
          <a:p/>
        </p:txBody>
      </p:sp>
      <p:sp>
        <p:nvSpPr>
          <p:cNvPr id="104875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/>
        </p:spPr>
        <p:txBody>
          <a:bodyPr bIns="0" lIns="0" rIns="0" tIns="0" wrap="square">
            <a:spAutoFit/>
          </a:bodyPr>
          <a:p/>
        </p:txBody>
      </p:sp>
      <p:sp>
        <p:nvSpPr>
          <p:cNvPr id="1048754" name="Holder 4"/>
          <p:cNvSpPr>
            <a:spLocks noGrp="1"/>
          </p:cNvSpPr>
          <p:nvPr>
            <p:ph type="ftr" sz="quarter" idx="5"/>
          </p:nvPr>
        </p:nvSpPr>
        <p:spPr/>
        <p:txBody>
          <a:bodyPr bIns="0" lIns="0" rIns="0" t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1048755" name="Holder 5"/>
          <p:cNvSpPr>
            <a:spLocks noGrp="1"/>
          </p:cNvSpPr>
          <p:nvPr>
            <p:ph type="dt" sz="half" idx="6"/>
          </p:nvPr>
        </p:nvSpPr>
        <p:spPr/>
        <p:txBody>
          <a:bodyPr bIns="0" lIns="0" rIns="0" t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8/17/2020</a:t>
            </a:fld>
            <a:endParaRPr lang="en-US"/>
          </a:p>
        </p:txBody>
      </p:sp>
      <p:sp>
        <p:nvSpPr>
          <p:cNvPr id="1048756" name="Holder 6"/>
          <p:cNvSpPr>
            <a:spLocks noGrp="1"/>
          </p:cNvSpPr>
          <p:nvPr>
            <p:ph type="sldNum" sz="quarter" idx="7"/>
          </p:nvPr>
        </p:nvSpPr>
        <p:spPr/>
        <p:txBody>
          <a:bodyPr bIns="0" lIns="0" rIns="0" t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Holder 2"/>
          <p:cNvSpPr>
            <a:spLocks noGrp="1"/>
          </p:cNvSpPr>
          <p:nvPr>
            <p:ph type="title"/>
          </p:nvPr>
        </p:nvSpPr>
        <p:spPr/>
        <p:txBody>
          <a:bodyPr bIns="0" lIns="0" rIns="0" tIns="0"/>
          <a:lstStyle>
            <a:lvl1pPr>
              <a:defRPr b="0" sz="3600" i="0">
                <a:solidFill>
                  <a:srgbClr val="675E46"/>
                </a:solidFill>
                <a:latin typeface="Caladea"/>
                <a:cs typeface="Caladea"/>
              </a:defRPr>
            </a:lvl1pPr>
          </a:lstStyle>
          <a:p/>
        </p:txBody>
      </p:sp>
      <p:sp>
        <p:nvSpPr>
          <p:cNvPr id="1048587" name="Holder 3"/>
          <p:cNvSpPr>
            <a:spLocks noGrp="1"/>
          </p:cNvSpPr>
          <p:nvPr>
            <p:ph type="body" idx="1"/>
          </p:nvPr>
        </p:nvSpPr>
        <p:spPr/>
        <p:txBody>
          <a:bodyPr bIns="0" lIns="0" rIns="0" tIns="0"/>
          <a:lstStyle>
            <a:lvl1pPr>
              <a:defRPr b="0" sz="2200" i="0">
                <a:solidFill>
                  <a:srgbClr val="2E2B1F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1048588" name="Holder 4"/>
          <p:cNvSpPr>
            <a:spLocks noGrp="1"/>
          </p:cNvSpPr>
          <p:nvPr>
            <p:ph type="ftr" sz="quarter" idx="5"/>
          </p:nvPr>
        </p:nvSpPr>
        <p:spPr/>
        <p:txBody>
          <a:bodyPr bIns="0" lIns="0" rIns="0" t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1048589" name="Holder 5"/>
          <p:cNvSpPr>
            <a:spLocks noGrp="1"/>
          </p:cNvSpPr>
          <p:nvPr>
            <p:ph type="dt" sz="half" idx="6"/>
          </p:nvPr>
        </p:nvSpPr>
        <p:spPr/>
        <p:txBody>
          <a:bodyPr bIns="0" lIns="0" rIns="0" t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8/17/2020</a:t>
            </a:fld>
            <a:endParaRPr lang="en-US"/>
          </a:p>
        </p:txBody>
      </p:sp>
      <p:sp>
        <p:nvSpPr>
          <p:cNvPr id="1048590" name="Holder 6"/>
          <p:cNvSpPr>
            <a:spLocks noGrp="1"/>
          </p:cNvSpPr>
          <p:nvPr>
            <p:ph type="sldNum" sz="quarter" idx="7"/>
          </p:nvPr>
        </p:nvSpPr>
        <p:spPr/>
        <p:txBody>
          <a:bodyPr bIns="0" lIns="0" rIns="0" t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9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6" name="Holder 2"/>
          <p:cNvSpPr>
            <a:spLocks noGrp="1"/>
          </p:cNvSpPr>
          <p:nvPr>
            <p:ph type="title"/>
          </p:nvPr>
        </p:nvSpPr>
        <p:spPr/>
        <p:txBody>
          <a:bodyPr bIns="0" lIns="0" rIns="0" tIns="0"/>
          <a:lstStyle>
            <a:lvl1pPr>
              <a:defRPr b="0" sz="3600" i="0">
                <a:solidFill>
                  <a:srgbClr val="675E46"/>
                </a:solidFill>
                <a:latin typeface="Caladea"/>
                <a:cs typeface="Caladea"/>
              </a:defRPr>
            </a:lvl1pPr>
          </a:lstStyle>
          <a:p/>
        </p:txBody>
      </p:sp>
      <p:sp>
        <p:nvSpPr>
          <p:cNvPr id="1048747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/>
        </p:spPr>
        <p:txBody>
          <a:bodyPr bIns="0" lIns="0" rIns="0" tIns="0" wrap="square">
            <a:spAutoFit/>
          </a:bodyPr>
          <a:p/>
        </p:txBody>
      </p:sp>
      <p:sp>
        <p:nvSpPr>
          <p:cNvPr id="1048748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/>
        </p:spPr>
        <p:txBody>
          <a:bodyPr bIns="0" lIns="0" rIns="0" tIns="0" wrap="square">
            <a:spAutoFit/>
          </a:bodyPr>
          <a:p/>
        </p:txBody>
      </p:sp>
      <p:sp>
        <p:nvSpPr>
          <p:cNvPr id="1048749" name="Holder 5"/>
          <p:cNvSpPr>
            <a:spLocks noGrp="1"/>
          </p:cNvSpPr>
          <p:nvPr>
            <p:ph type="ftr" sz="quarter" idx="5"/>
          </p:nvPr>
        </p:nvSpPr>
        <p:spPr/>
        <p:txBody>
          <a:bodyPr bIns="0" lIns="0" rIns="0" t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1048750" name="Holder 6"/>
          <p:cNvSpPr>
            <a:spLocks noGrp="1"/>
          </p:cNvSpPr>
          <p:nvPr>
            <p:ph type="dt" sz="half" idx="6"/>
          </p:nvPr>
        </p:nvSpPr>
        <p:spPr/>
        <p:txBody>
          <a:bodyPr bIns="0" lIns="0" rIns="0" t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8/17/2020</a:t>
            </a:fld>
            <a:endParaRPr lang="en-US"/>
          </a:p>
        </p:txBody>
      </p:sp>
      <p:sp>
        <p:nvSpPr>
          <p:cNvPr id="1048751" name="Holder 7"/>
          <p:cNvSpPr>
            <a:spLocks noGrp="1"/>
          </p:cNvSpPr>
          <p:nvPr>
            <p:ph type="sldNum" sz="quarter" idx="7"/>
          </p:nvPr>
        </p:nvSpPr>
        <p:spPr/>
        <p:txBody>
          <a:bodyPr bIns="0" lIns="0" rIns="0" t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9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2" name="Holder 2"/>
          <p:cNvSpPr>
            <a:spLocks noGrp="1"/>
          </p:cNvSpPr>
          <p:nvPr>
            <p:ph type="title"/>
          </p:nvPr>
        </p:nvSpPr>
        <p:spPr/>
        <p:txBody>
          <a:bodyPr bIns="0" lIns="0" rIns="0" tIns="0"/>
          <a:lstStyle>
            <a:lvl1pPr>
              <a:defRPr b="0" sz="3600" i="0">
                <a:solidFill>
                  <a:srgbClr val="675E46"/>
                </a:solidFill>
                <a:latin typeface="Caladea"/>
                <a:cs typeface="Caladea"/>
              </a:defRPr>
            </a:lvl1pPr>
          </a:lstStyle>
          <a:p/>
        </p:txBody>
      </p:sp>
      <p:sp>
        <p:nvSpPr>
          <p:cNvPr id="1048743" name="Holder 3"/>
          <p:cNvSpPr>
            <a:spLocks noGrp="1"/>
          </p:cNvSpPr>
          <p:nvPr>
            <p:ph type="ftr" sz="quarter" idx="5"/>
          </p:nvPr>
        </p:nvSpPr>
        <p:spPr/>
        <p:txBody>
          <a:bodyPr bIns="0" lIns="0" rIns="0" t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1048744" name="Holder 4"/>
          <p:cNvSpPr>
            <a:spLocks noGrp="1"/>
          </p:cNvSpPr>
          <p:nvPr>
            <p:ph type="dt" sz="half" idx="6"/>
          </p:nvPr>
        </p:nvSpPr>
        <p:spPr/>
        <p:txBody>
          <a:bodyPr bIns="0" lIns="0" rIns="0" t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8/17/2020</a:t>
            </a:fld>
            <a:endParaRPr lang="en-US"/>
          </a:p>
        </p:txBody>
      </p:sp>
      <p:sp>
        <p:nvSpPr>
          <p:cNvPr id="1048745" name="Holder 5"/>
          <p:cNvSpPr>
            <a:spLocks noGrp="1"/>
          </p:cNvSpPr>
          <p:nvPr>
            <p:ph type="sldNum" sz="quarter" idx="7"/>
          </p:nvPr>
        </p:nvSpPr>
        <p:spPr/>
        <p:txBody>
          <a:bodyPr bIns="0" lIns="0" rIns="0" t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obj">
  <p:cSld name="Blank">
    <p:bg>
      <p:bgPr>
        <a:solidFill>
          <a:schemeClr val="bg1"/>
        </a:solidFill>
      </p:bgPr>
    </p:bg>
    <p:spTree>
      <p:nvGrpSpPr>
        <p:cNvPr id="9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9" name="bg object 16"/>
          <p:cNvSpPr/>
          <p:nvPr/>
        </p:nvSpPr>
        <p:spPr>
          <a:xfrm>
            <a:off x="2" y="0"/>
            <a:ext cx="6857997" cy="9144000"/>
          </a:xfrm>
          <a:prstGeom prst="rect"/>
          <a:blipFill>
            <a:blip xmlns:r="http://schemas.openxmlformats.org/officeDocument/2006/relationships" r:embed="rId1" cstate="print"/>
            <a:stretch>
              <a:fillRect/>
            </a:stretch>
          </a:blipFill>
        </p:spPr>
        <p:txBody>
          <a:bodyPr bIns="0" lIns="0" rIns="0" rtlCol="0" tIns="0" wrap="square"/>
          <a:p/>
        </p:txBody>
      </p:sp>
      <p:sp>
        <p:nvSpPr>
          <p:cNvPr id="1048730" name="bg object 17"/>
          <p:cNvSpPr/>
          <p:nvPr/>
        </p:nvSpPr>
        <p:spPr>
          <a:xfrm>
            <a:off x="0" y="8458200"/>
            <a:ext cx="685800" cy="685800"/>
          </a:xfrm>
          <a:custGeom>
            <a:avLst/>
            <a:ahLst/>
            <a:rect l="l" t="t" r="r" b="b"/>
            <a:pathLst>
              <a:path w="685800" h="685800">
                <a:moveTo>
                  <a:pt x="0" y="685800"/>
                </a:moveTo>
                <a:lnTo>
                  <a:pt x="685799" y="685800"/>
                </a:lnTo>
                <a:lnTo>
                  <a:pt x="685799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675E46"/>
          </a:solidFill>
        </p:spPr>
        <p:txBody>
          <a:bodyPr bIns="0" lIns="0" rIns="0" rtlCol="0" tIns="0" wrap="square"/>
          <a:p/>
        </p:txBody>
      </p:sp>
      <p:sp>
        <p:nvSpPr>
          <p:cNvPr id="1048731" name="bg object 18"/>
          <p:cNvSpPr/>
          <p:nvPr/>
        </p:nvSpPr>
        <p:spPr>
          <a:xfrm>
            <a:off x="685799" y="8458200"/>
            <a:ext cx="685800" cy="685800"/>
          </a:xfrm>
          <a:custGeom>
            <a:avLst/>
            <a:ahLst/>
            <a:rect l="l" t="t" r="r" b="b"/>
            <a:pathLst>
              <a:path w="685800" h="685800">
                <a:moveTo>
                  <a:pt x="685800" y="685800"/>
                </a:move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lnTo>
                  <a:pt x="68580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bIns="0" lIns="0" rIns="0" rtlCol="0" tIns="0" wrap="square"/>
          <a:p/>
        </p:txBody>
      </p:sp>
      <p:sp>
        <p:nvSpPr>
          <p:cNvPr id="1048732" name="bg object 19"/>
          <p:cNvSpPr/>
          <p:nvPr/>
        </p:nvSpPr>
        <p:spPr>
          <a:xfrm>
            <a:off x="812799" y="8531225"/>
            <a:ext cx="396875" cy="549275"/>
          </a:xfrm>
          <a:custGeom>
            <a:avLst/>
            <a:ahLst/>
            <a:rect l="l" t="t" r="r" b="b"/>
            <a:pathLst>
              <a:path w="396875" h="549275">
                <a:moveTo>
                  <a:pt x="0" y="71247"/>
                </a:moveTo>
                <a:lnTo>
                  <a:pt x="5597" y="43505"/>
                </a:lnTo>
                <a:lnTo>
                  <a:pt x="20862" y="20859"/>
                </a:lnTo>
                <a:lnTo>
                  <a:pt x="43505" y="5595"/>
                </a:lnTo>
                <a:lnTo>
                  <a:pt x="71234" y="0"/>
                </a:lnTo>
                <a:lnTo>
                  <a:pt x="325640" y="0"/>
                </a:lnTo>
                <a:lnTo>
                  <a:pt x="353369" y="5595"/>
                </a:lnTo>
                <a:lnTo>
                  <a:pt x="376012" y="20859"/>
                </a:lnTo>
                <a:lnTo>
                  <a:pt x="391277" y="43505"/>
                </a:lnTo>
                <a:lnTo>
                  <a:pt x="396875" y="71247"/>
                </a:lnTo>
              </a:path>
              <a:path w="396875" h="549275">
                <a:moveTo>
                  <a:pt x="396875" y="478027"/>
                </a:moveTo>
                <a:lnTo>
                  <a:pt x="391277" y="505769"/>
                </a:lnTo>
                <a:lnTo>
                  <a:pt x="376012" y="528415"/>
                </a:lnTo>
                <a:lnTo>
                  <a:pt x="353369" y="543679"/>
                </a:lnTo>
                <a:lnTo>
                  <a:pt x="325640" y="549275"/>
                </a:lnTo>
                <a:lnTo>
                  <a:pt x="71234" y="549275"/>
                </a:lnTo>
                <a:lnTo>
                  <a:pt x="43505" y="543679"/>
                </a:lnTo>
                <a:lnTo>
                  <a:pt x="20862" y="528415"/>
                </a:lnTo>
                <a:lnTo>
                  <a:pt x="5597" y="505769"/>
                </a:lnTo>
                <a:lnTo>
                  <a:pt x="0" y="478027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bIns="0" lIns="0" rIns="0" rtlCol="0" tIns="0" wrap="square"/>
          <a:p/>
        </p:txBody>
      </p:sp>
      <p:sp>
        <p:nvSpPr>
          <p:cNvPr id="1048733" name="Holder 2"/>
          <p:cNvSpPr>
            <a:spLocks noGrp="1"/>
          </p:cNvSpPr>
          <p:nvPr>
            <p:ph type="ftr" sz="quarter" idx="5"/>
          </p:nvPr>
        </p:nvSpPr>
        <p:spPr/>
        <p:txBody>
          <a:bodyPr bIns="0" lIns="0" rIns="0" t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1048734" name="Holder 3"/>
          <p:cNvSpPr>
            <a:spLocks noGrp="1"/>
          </p:cNvSpPr>
          <p:nvPr>
            <p:ph type="dt" sz="half" idx="6"/>
          </p:nvPr>
        </p:nvSpPr>
        <p:spPr/>
        <p:txBody>
          <a:bodyPr bIns="0" lIns="0" rIns="0" t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8/17/2020</a:t>
            </a:fld>
            <a:endParaRPr lang="en-US"/>
          </a:p>
        </p:txBody>
      </p:sp>
      <p:sp>
        <p:nvSpPr>
          <p:cNvPr id="1048735" name="Holder 4"/>
          <p:cNvSpPr>
            <a:spLocks noGrp="1"/>
          </p:cNvSpPr>
          <p:nvPr>
            <p:ph type="sldNum" sz="quarter" idx="7"/>
          </p:nvPr>
        </p:nvSpPr>
        <p:spPr/>
        <p:txBody>
          <a:bodyPr bIns="0" lIns="0" rIns="0" t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image" Target="../media/image2.png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bg object 16"/>
          <p:cNvSpPr/>
          <p:nvPr/>
        </p:nvSpPr>
        <p:spPr>
          <a:xfrm>
            <a:off x="0" y="0"/>
            <a:ext cx="9144000" cy="6857997"/>
          </a:xfrm>
          <a:prstGeom prst="rect"/>
          <a:blipFill>
            <a:blip xmlns:r="http://schemas.openxmlformats.org/officeDocument/2006/relationships" r:embed="rId6" cstate="print"/>
            <a:stretch>
              <a:fillRect/>
            </a:stretch>
          </a:blipFill>
        </p:spPr>
        <p:txBody>
          <a:bodyPr bIns="0" lIns="0" rIns="0" rtlCol="0" tIns="0" wrap="square"/>
          <a:p/>
        </p:txBody>
      </p:sp>
      <p:sp>
        <p:nvSpPr>
          <p:cNvPr id="1048577" name="bg object 17"/>
          <p:cNvSpPr/>
          <p:nvPr/>
        </p:nvSpPr>
        <p:spPr>
          <a:xfrm>
            <a:off x="8458200" y="0"/>
            <a:ext cx="685800" cy="6858000"/>
          </a:xfrm>
          <a:custGeom>
            <a:avLst/>
            <a:ahLst/>
            <a:rect l="l" t="t" r="r" b="b"/>
            <a:pathLst>
              <a:path w="685800" h="6858000">
                <a:moveTo>
                  <a:pt x="685800" y="6172200"/>
                </a:moveTo>
                <a:lnTo>
                  <a:pt x="0" y="6172200"/>
                </a:lnTo>
                <a:lnTo>
                  <a:pt x="0" y="6858000"/>
                </a:lnTo>
                <a:lnTo>
                  <a:pt x="685800" y="6858000"/>
                </a:lnTo>
                <a:lnTo>
                  <a:pt x="685800" y="6172200"/>
                </a:lnTo>
                <a:close/>
              </a:path>
              <a:path w="685800" h="6858000">
                <a:moveTo>
                  <a:pt x="685800" y="0"/>
                </a:moveTo>
                <a:lnTo>
                  <a:pt x="0" y="0"/>
                </a:lnTo>
                <a:lnTo>
                  <a:pt x="0" y="5486400"/>
                </a:lnTo>
                <a:lnTo>
                  <a:pt x="685800" y="5486400"/>
                </a:lnTo>
                <a:lnTo>
                  <a:pt x="685800" y="0"/>
                </a:lnTo>
                <a:close/>
              </a:path>
            </a:pathLst>
          </a:custGeom>
          <a:solidFill>
            <a:srgbClr val="675E46"/>
          </a:solidFill>
        </p:spPr>
        <p:txBody>
          <a:bodyPr bIns="0" lIns="0" rIns="0" rtlCol="0" tIns="0" wrap="square"/>
          <a:p/>
        </p:txBody>
      </p:sp>
      <p:sp>
        <p:nvSpPr>
          <p:cNvPr id="1048578" name="bg object 18"/>
          <p:cNvSpPr/>
          <p:nvPr/>
        </p:nvSpPr>
        <p:spPr>
          <a:xfrm>
            <a:off x="8458200" y="5486399"/>
            <a:ext cx="685800" cy="685800"/>
          </a:xfrm>
          <a:custGeom>
            <a:avLst/>
            <a:ahLst/>
            <a:rect l="l" t="t" r="r" b="b"/>
            <a:pathLst>
              <a:path w="685800" h="685800">
                <a:moveTo>
                  <a:pt x="685800" y="0"/>
                </a:moveTo>
                <a:lnTo>
                  <a:pt x="0" y="0"/>
                </a:lnTo>
                <a:lnTo>
                  <a:pt x="0" y="685800"/>
                </a:lnTo>
                <a:lnTo>
                  <a:pt x="685800" y="685800"/>
                </a:lnTo>
                <a:lnTo>
                  <a:pt x="685800" y="0"/>
                </a:lnTo>
                <a:close/>
              </a:path>
            </a:pathLst>
          </a:custGeom>
          <a:solidFill>
            <a:srgbClr val="A9A47B"/>
          </a:solidFill>
        </p:spPr>
        <p:txBody>
          <a:bodyPr bIns="0" lIns="0" rIns="0" rtlCol="0" tIns="0" wrap="square"/>
          <a:p/>
        </p:txBody>
      </p:sp>
      <p:sp>
        <p:nvSpPr>
          <p:cNvPr id="1048579" name="bg object 19"/>
          <p:cNvSpPr/>
          <p:nvPr/>
        </p:nvSpPr>
        <p:spPr>
          <a:xfrm>
            <a:off x="8531225" y="5648325"/>
            <a:ext cx="71755" cy="396875"/>
          </a:xfrm>
          <a:custGeom>
            <a:avLst/>
            <a:ahLst/>
            <a:rect l="l" t="t" r="r" b="b"/>
            <a:pathLst>
              <a:path w="71754" h="396875">
                <a:moveTo>
                  <a:pt x="71247" y="396875"/>
                </a:moveTo>
                <a:lnTo>
                  <a:pt x="43505" y="391277"/>
                </a:lnTo>
                <a:lnTo>
                  <a:pt x="20859" y="376012"/>
                </a:lnTo>
                <a:lnTo>
                  <a:pt x="5595" y="353369"/>
                </a:lnTo>
                <a:lnTo>
                  <a:pt x="0" y="325640"/>
                </a:lnTo>
                <a:lnTo>
                  <a:pt x="0" y="71234"/>
                </a:lnTo>
                <a:lnTo>
                  <a:pt x="5595" y="43505"/>
                </a:lnTo>
                <a:lnTo>
                  <a:pt x="20859" y="20862"/>
                </a:lnTo>
                <a:lnTo>
                  <a:pt x="43505" y="5597"/>
                </a:lnTo>
                <a:lnTo>
                  <a:pt x="71247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bIns="0" lIns="0" rIns="0" rtlCol="0" tIns="0" wrap="square"/>
          <a:p/>
        </p:txBody>
      </p:sp>
      <p:sp>
        <p:nvSpPr>
          <p:cNvPr id="1048580" name="bg object 20"/>
          <p:cNvSpPr/>
          <p:nvPr/>
        </p:nvSpPr>
        <p:spPr>
          <a:xfrm>
            <a:off x="9009253" y="5648325"/>
            <a:ext cx="71755" cy="396875"/>
          </a:xfrm>
          <a:custGeom>
            <a:avLst/>
            <a:ahLst/>
            <a:rect l="l" t="t" r="r" b="b"/>
            <a:pathLst>
              <a:path w="71754" h="396875">
                <a:moveTo>
                  <a:pt x="0" y="0"/>
                </a:moveTo>
                <a:lnTo>
                  <a:pt x="27741" y="5597"/>
                </a:lnTo>
                <a:lnTo>
                  <a:pt x="50387" y="20862"/>
                </a:lnTo>
                <a:lnTo>
                  <a:pt x="65651" y="43505"/>
                </a:lnTo>
                <a:lnTo>
                  <a:pt x="71247" y="71234"/>
                </a:lnTo>
                <a:lnTo>
                  <a:pt x="71247" y="325640"/>
                </a:lnTo>
                <a:lnTo>
                  <a:pt x="65651" y="353369"/>
                </a:lnTo>
                <a:lnTo>
                  <a:pt x="50387" y="376012"/>
                </a:lnTo>
                <a:lnTo>
                  <a:pt x="27741" y="391277"/>
                </a:lnTo>
                <a:lnTo>
                  <a:pt x="0" y="396875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bIns="0" lIns="0" rIns="0" rtlCol="0" tIns="0" wrap="square"/>
          <a:p/>
        </p:txBody>
      </p:sp>
      <p:sp>
        <p:nvSpPr>
          <p:cNvPr id="1048581" name="Holder 2"/>
          <p:cNvSpPr>
            <a:spLocks noGrp="1"/>
          </p:cNvSpPr>
          <p:nvPr>
            <p:ph type="title"/>
          </p:nvPr>
        </p:nvSpPr>
        <p:spPr>
          <a:xfrm>
            <a:off x="801116" y="5508447"/>
            <a:ext cx="7541767" cy="1123315"/>
          </a:xfrm>
          <a:prstGeom prst="rect"/>
        </p:spPr>
        <p:txBody>
          <a:bodyPr bIns="0" lIns="0" rIns="0" tIns="0" wrap="square">
            <a:spAutoFit/>
          </a:bodyPr>
          <a:lstStyle>
            <a:lvl1pPr>
              <a:defRPr b="0" sz="3600" i="0">
                <a:solidFill>
                  <a:srgbClr val="675E46"/>
                </a:solidFill>
                <a:latin typeface="Caladea"/>
                <a:cs typeface="Caladea"/>
              </a:defRPr>
            </a:lvl1pPr>
          </a:lstStyle>
          <a:p/>
        </p:txBody>
      </p:sp>
      <p:sp>
        <p:nvSpPr>
          <p:cNvPr id="1048582" name="Holder 3"/>
          <p:cNvSpPr>
            <a:spLocks noGrp="1"/>
          </p:cNvSpPr>
          <p:nvPr>
            <p:ph type="body" idx="1"/>
          </p:nvPr>
        </p:nvSpPr>
        <p:spPr>
          <a:xfrm>
            <a:off x="650240" y="1548824"/>
            <a:ext cx="8296275" cy="4443730"/>
          </a:xfrm>
          <a:prstGeom prst="rect"/>
        </p:spPr>
        <p:txBody>
          <a:bodyPr bIns="0" lIns="0" rIns="0" tIns="0" wrap="square">
            <a:spAutoFit/>
          </a:bodyPr>
          <a:lstStyle>
            <a:lvl1pPr>
              <a:defRPr b="0" sz="2200" i="0">
                <a:solidFill>
                  <a:srgbClr val="2E2B1F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1048583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/>
        </p:spPr>
        <p:txBody>
          <a:bodyPr bIns="0" lIns="0" rIns="0" tIns="0" wrap="square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1048584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/>
        </p:spPr>
        <p:txBody>
          <a:bodyPr bIns="0" lIns="0" rIns="0" tIns="0" wrap="square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8/17/2020</a:t>
            </a:fld>
            <a:endParaRPr lang="en-US"/>
          </a:p>
        </p:txBody>
      </p:sp>
      <p:sp>
        <p:nvSpPr>
          <p:cNvPr id="1048585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/>
        </p:spPr>
        <p:txBody>
          <a:bodyPr bIns="0" lIns="0" rIns="0" tIns="0" wrap="square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hyperlink" Target="http://www.lhsc.on.ca/Health_Professionals/Wound_Care/glossary.htm" TargetMode="Externa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image" Target="../media/image12.jpeg"/><Relationship Id="rId3" Type="http://schemas.openxmlformats.org/officeDocument/2006/relationships/slideLayout" Target="../slideLayouts/slideLayout2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image" Target="../media/image13.jpeg"/><Relationship Id="rId3" Type="http://schemas.openxmlformats.org/officeDocument/2006/relationships/slideLayout" Target="../slideLayouts/slideLayout2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image" Target="../media/image14.jpeg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image" Target="../media/image15.jpeg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image" Target="../media/image16.jpeg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.xml"/></Relationships>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image" Target="../media/image17.jpeg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image" Target="../media/image18.jpeg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image" Target="../media/image19.jpeg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
<Relationships xmlns="http://schemas.openxmlformats.org/package/2006/relationships"><Relationship Id="rId1" Type="http://schemas.openxmlformats.org/officeDocument/2006/relationships/image" Target="../media/image20.jpeg"/><Relationship Id="rId2" Type="http://schemas.openxmlformats.org/officeDocument/2006/relationships/slideLayout" Target="../slideLayouts/slideLayout2.xml"/></Relationships>
</file>

<file path=ppt/slides/_rels/slide2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21.jpeg"/><Relationship Id="rId3" Type="http://schemas.openxmlformats.org/officeDocument/2006/relationships/slideLayout" Target="../slideLayouts/slideLayout2.xml"/></Relationships>
</file>

<file path=ppt/slides/_rels/slide23.xml.rels><?xml version="1.0" encoding="UTF-8" standalone="yes"?>
<Relationships xmlns="http://schemas.openxmlformats.org/package/2006/relationships"><Relationship Id="rId1" Type="http://schemas.openxmlformats.org/officeDocument/2006/relationships/image" Target="../media/image22.jpeg"/><Relationship Id="rId2" Type="http://schemas.openxmlformats.org/officeDocument/2006/relationships/slideLayout" Target="../slideLayouts/slideLayout2.xml"/></Relationships>
</file>

<file path=ppt/slides/_rels/slide24.xml.rels><?xml version="1.0" encoding="UTF-8" standalone="yes"?>
<Relationships xmlns="http://schemas.openxmlformats.org/package/2006/relationships"><Relationship Id="rId1" Type="http://schemas.openxmlformats.org/officeDocument/2006/relationships/image" Target="../media/image23.jpeg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5.xml"/></Relationships>
</file>

<file path=ppt/slides/_rels/slide25.xml.rels><?xml version="1.0" encoding="UTF-8" standalone="yes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24.jpeg"/><Relationship Id="rId3" Type="http://schemas.openxmlformats.org/officeDocument/2006/relationships/slideLayout" Target="../slideLayouts/slideLayout2.xml"/></Relationships>
</file>

<file path=ppt/slides/_rels/slide26.xml.rels><?xml version="1.0" encoding="UTF-8" standalone="yes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25.jpeg"/><Relationship Id="rId3" Type="http://schemas.openxmlformats.org/officeDocument/2006/relationships/slideLayout" Target="../slideLayouts/slideLayout2.xml"/></Relationships>
</file>

<file path=ppt/slides/_rels/slide27.xml.rels><?xml version="1.0" encoding="UTF-8" standalone="yes"?>
<Relationships xmlns="http://schemas.openxmlformats.org/package/2006/relationships"><Relationship Id="rId1" Type="http://schemas.openxmlformats.org/officeDocument/2006/relationships/image" Target="../media/image26.jpeg"/><Relationship Id="rId2" Type="http://schemas.openxmlformats.org/officeDocument/2006/relationships/slideLayout" Target="../slideLayouts/slideLayout2.xml"/></Relationships>
</file>

<file path=ppt/slides/_rels/slide28.xml.rels><?xml version="1.0" encoding="UTF-8" standalone="yes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27.jpeg"/><Relationship Id="rId3" Type="http://schemas.openxmlformats.org/officeDocument/2006/relationships/slideLayout" Target="../slideLayouts/slideLayout2.xml"/></Relationships>
</file>

<file path=ppt/slides/_rels/slide29.xml.rels><?xml version="1.0" encoding="UTF-8" standalone="yes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28.jpeg"/><Relationship Id="rId3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2.xml"/></Relationships>
</file>

<file path=ppt/slides/_rels/slide30.xml.rels><?xml version="1.0" encoding="UTF-8" standalone="yes"?>
<Relationships xmlns="http://schemas.openxmlformats.org/package/2006/relationships"><Relationship Id="rId1" Type="http://schemas.openxmlformats.org/officeDocument/2006/relationships/image" Target="../media/image29.jpeg"/><Relationship Id="rId2" Type="http://schemas.openxmlformats.org/officeDocument/2006/relationships/slideLayout" Target="../slideLayouts/slideLayout2.xml"/></Relationships>
</file>

<file path=ppt/slides/_rels/slide3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0.jpeg"/><Relationship Id="rId3" Type="http://schemas.openxmlformats.org/officeDocument/2006/relationships/slideLayout" Target="../slideLayouts/slideLayout5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048624" name="object 3"/>
            <p:cNvSpPr/>
            <p:nvPr/>
          </p:nvSpPr>
          <p:spPr>
            <a:xfrm>
              <a:off x="0" y="0"/>
              <a:ext cx="9144000" cy="6857997"/>
            </a:xfrm>
            <a:prstGeom prst="rect"/>
            <a:blipFill>
              <a:blip xmlns:r="http://schemas.openxmlformats.org/officeDocument/2006/relationships" r:embed="rId1" cstate="print"/>
              <a:stretch>
                <a:fillRect/>
              </a:stretch>
            </a:blipFill>
          </p:spPr>
          <p:txBody>
            <a:bodyPr bIns="0" lIns="0" rIns="0" rtlCol="0" tIns="0" wrap="square"/>
            <a:p/>
          </p:txBody>
        </p:sp>
        <p:sp>
          <p:nvSpPr>
            <p:cNvPr id="1048625" name="object 4"/>
            <p:cNvSpPr/>
            <p:nvPr/>
          </p:nvSpPr>
          <p:spPr>
            <a:xfrm>
              <a:off x="8458200" y="0"/>
              <a:ext cx="685800" cy="6858000"/>
            </a:xfrm>
            <a:custGeom>
              <a:avLst/>
              <a:ahLst/>
              <a:rect l="l" t="t" r="r" b="b"/>
              <a:pathLst>
                <a:path w="685800" h="6858000">
                  <a:moveTo>
                    <a:pt x="685800" y="6172200"/>
                  </a:moveTo>
                  <a:lnTo>
                    <a:pt x="0" y="6172200"/>
                  </a:lnTo>
                  <a:lnTo>
                    <a:pt x="0" y="6858000"/>
                  </a:lnTo>
                  <a:lnTo>
                    <a:pt x="685800" y="6858000"/>
                  </a:lnTo>
                  <a:lnTo>
                    <a:pt x="685800" y="6172200"/>
                  </a:lnTo>
                  <a:close/>
                </a:path>
                <a:path w="685800" h="6858000">
                  <a:moveTo>
                    <a:pt x="685800" y="0"/>
                  </a:moveTo>
                  <a:lnTo>
                    <a:pt x="0" y="0"/>
                  </a:lnTo>
                  <a:lnTo>
                    <a:pt x="0" y="5486400"/>
                  </a:lnTo>
                  <a:lnTo>
                    <a:pt x="685800" y="5486400"/>
                  </a:lnTo>
                  <a:lnTo>
                    <a:pt x="685800" y="0"/>
                  </a:lnTo>
                  <a:close/>
                </a:path>
              </a:pathLst>
            </a:custGeom>
            <a:solidFill>
              <a:srgbClr val="675E46"/>
            </a:solidFill>
          </p:spPr>
          <p:txBody>
            <a:bodyPr bIns="0" lIns="0" rIns="0" rtlCol="0" tIns="0" wrap="square"/>
            <a:p/>
          </p:txBody>
        </p:sp>
        <p:sp>
          <p:nvSpPr>
            <p:cNvPr id="1048626" name="object 5"/>
            <p:cNvSpPr/>
            <p:nvPr/>
          </p:nvSpPr>
          <p:spPr>
            <a:xfrm>
              <a:off x="8458200" y="5486399"/>
              <a:ext cx="685800" cy="685800"/>
            </a:xfrm>
            <a:custGeom>
              <a:avLst/>
              <a:ahLst/>
              <a:rect l="l" t="t" r="r" b="b"/>
              <a:pathLst>
                <a:path w="685800" h="685800">
                  <a:moveTo>
                    <a:pt x="685800" y="0"/>
                  </a:moveTo>
                  <a:lnTo>
                    <a:pt x="0" y="0"/>
                  </a:lnTo>
                  <a:lnTo>
                    <a:pt x="0" y="685800"/>
                  </a:lnTo>
                  <a:lnTo>
                    <a:pt x="685800" y="685800"/>
                  </a:lnTo>
                  <a:lnTo>
                    <a:pt x="685800" y="0"/>
                  </a:lnTo>
                  <a:close/>
                </a:path>
              </a:pathLst>
            </a:custGeom>
            <a:solidFill>
              <a:srgbClr val="A9A47B"/>
            </a:solidFill>
          </p:spPr>
          <p:txBody>
            <a:bodyPr bIns="0" lIns="0" rIns="0" rtlCol="0" tIns="0" wrap="square"/>
            <a:p/>
          </p:txBody>
        </p:sp>
      </p:grpSp>
      <p:sp>
        <p:nvSpPr>
          <p:cNvPr id="1048628" name="object 9"/>
          <p:cNvSpPr txBox="1">
            <a:spLocks noGrp="1"/>
          </p:cNvSpPr>
          <p:nvPr>
            <p:ph type="title"/>
          </p:nvPr>
        </p:nvSpPr>
        <p:spPr>
          <a:xfrm>
            <a:off x="1374394" y="575818"/>
            <a:ext cx="5280660" cy="2642235"/>
          </a:xfrm>
          <a:prstGeom prst="rect"/>
        </p:spPr>
        <p:txBody>
          <a:bodyPr bIns="0" lIns="0" rIns="0" rtlCol="0" tIns="13335" vert="horz" wrap="square">
            <a:spAutoFit/>
          </a:bodyPr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5900" spc="-105"/>
              <a:t>Anatomy </a:t>
            </a:r>
            <a:r>
              <a:rPr dirty="0" sz="5900" spc="-65"/>
              <a:t>and  </a:t>
            </a:r>
            <a:r>
              <a:rPr dirty="0" sz="5900" spc="-110"/>
              <a:t>Physiology </a:t>
            </a:r>
            <a:r>
              <a:rPr dirty="0" sz="5900" spc="-50"/>
              <a:t>of</a:t>
            </a:r>
            <a:r>
              <a:rPr dirty="0" sz="5900" spc="-380"/>
              <a:t> </a:t>
            </a:r>
            <a:r>
              <a:rPr dirty="0" sz="5900" spc="-70"/>
              <a:t>the  Skin</a:t>
            </a:r>
            <a:endParaRPr sz="5900"/>
          </a:p>
        </p:txBody>
      </p:sp>
    </p:spTree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object 5"/>
          <p:cNvSpPr/>
          <p:nvPr/>
        </p:nvSpPr>
        <p:spPr>
          <a:xfrm>
            <a:off x="3733800" y="3810000"/>
            <a:ext cx="5410200" cy="5334000"/>
          </a:xfrm>
          <a:prstGeom prst="rect"/>
          <a:blipFill>
            <a:blip xmlns:r="http://schemas.openxmlformats.org/officeDocument/2006/relationships" r:embed="rId1" cstate="print"/>
            <a:stretch>
              <a:fillRect/>
            </a:stretch>
          </a:blipFill>
        </p:spPr>
        <p:txBody>
          <a:bodyPr bIns="0" lIns="0" rIns="0" rtlCol="0" tIns="0" wrap="square"/>
          <a:p/>
        </p:txBody>
      </p:sp>
      <p:sp>
        <p:nvSpPr>
          <p:cNvPr id="1048633" name="object 6"/>
          <p:cNvSpPr txBox="1"/>
          <p:nvPr/>
        </p:nvSpPr>
        <p:spPr>
          <a:xfrm>
            <a:off x="650240" y="1562989"/>
            <a:ext cx="5450840" cy="4262064"/>
          </a:xfrm>
          <a:prstGeom prst="rect"/>
        </p:spPr>
        <p:txBody>
          <a:bodyPr bIns="0" lIns="0" rIns="0" rtlCol="0" tIns="67945" vert="horz" wrap="square">
            <a:spAutoFit/>
          </a:bodyPr>
          <a:p>
            <a:pPr indent="-229235" marL="241300">
              <a:lnSpc>
                <a:spcPct val="100000"/>
              </a:lnSpc>
              <a:spcBef>
                <a:spcPts val="535"/>
              </a:spcBef>
              <a:buClr>
                <a:srgbClr val="A9A47B"/>
              </a:buClr>
              <a:buFont typeface="Arial"/>
              <a:buChar char="•"/>
              <a:tabLst>
                <a:tab algn="l" pos="241300"/>
                <a:tab algn="l" pos="241935"/>
              </a:tabLst>
            </a:pPr>
            <a:r>
              <a:rPr dirty="0" sz="1800" spc="-5">
                <a:solidFill>
                  <a:srgbClr val="2E2B1F"/>
                </a:solidFill>
                <a:latin typeface="Carlito"/>
                <a:cs typeface="Carlito"/>
              </a:rPr>
              <a:t>Immediately below </a:t>
            </a:r>
            <a:r>
              <a:rPr dirty="0" sz="1800">
                <a:solidFill>
                  <a:srgbClr val="2E2B1F"/>
                </a:solidFill>
                <a:latin typeface="Carlito"/>
                <a:cs typeface="Carlito"/>
              </a:rPr>
              <a:t>the </a:t>
            </a:r>
            <a:r>
              <a:rPr dirty="0" sz="1800" spc="-5">
                <a:solidFill>
                  <a:srgbClr val="2E2B1F"/>
                </a:solidFill>
                <a:latin typeface="Carlito"/>
                <a:cs typeface="Carlito"/>
              </a:rPr>
              <a:t>epidermis (nourishes</a:t>
            </a:r>
            <a:r>
              <a:rPr dirty="0" sz="1800" spc="15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1800" spc="-5">
                <a:solidFill>
                  <a:srgbClr val="2E2B1F"/>
                </a:solidFill>
                <a:latin typeface="Carlito"/>
                <a:cs typeface="Carlito"/>
              </a:rPr>
              <a:t>epidermis)</a:t>
            </a:r>
            <a:endParaRPr dirty="0" sz="1800">
              <a:latin typeface="Carlito"/>
              <a:cs typeface="Carlito"/>
            </a:endParaRPr>
          </a:p>
          <a:p>
            <a:pPr indent="-229235" lvl="1" marL="538480">
              <a:lnSpc>
                <a:spcPct val="100000"/>
              </a:lnSpc>
              <a:spcBef>
                <a:spcPts val="434"/>
              </a:spcBef>
              <a:buClr>
                <a:srgbClr val="9CBDBC"/>
              </a:buClr>
              <a:buFont typeface="Arial"/>
              <a:buChar char="•"/>
              <a:tabLst>
                <a:tab algn="l" pos="538480"/>
                <a:tab algn="l" pos="539115"/>
              </a:tabLst>
            </a:pPr>
            <a:r>
              <a:rPr dirty="0" sz="1800" spc="-10">
                <a:solidFill>
                  <a:srgbClr val="2E2B1F"/>
                </a:solidFill>
                <a:latin typeface="Carlito"/>
                <a:cs typeface="Carlito"/>
              </a:rPr>
              <a:t>Fibroblasts, </a:t>
            </a:r>
            <a:r>
              <a:rPr dirty="0" sz="1800" spc="-5">
                <a:solidFill>
                  <a:srgbClr val="2E2B1F"/>
                </a:solidFill>
                <a:latin typeface="Carlito"/>
                <a:cs typeface="Carlito"/>
              </a:rPr>
              <a:t>macrophages, mast</a:t>
            </a:r>
            <a:r>
              <a:rPr dirty="0" sz="180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1800" spc="-5">
                <a:solidFill>
                  <a:srgbClr val="2E2B1F"/>
                </a:solidFill>
                <a:latin typeface="Carlito"/>
                <a:cs typeface="Carlito"/>
              </a:rPr>
              <a:t>cells</a:t>
            </a:r>
            <a:endParaRPr dirty="0" sz="1800">
              <a:latin typeface="Carlito"/>
              <a:cs typeface="Carlito"/>
            </a:endParaRPr>
          </a:p>
          <a:p>
            <a:pPr lvl="1">
              <a:lnSpc>
                <a:spcPct val="100000"/>
              </a:lnSpc>
              <a:spcBef>
                <a:spcPts val="30"/>
              </a:spcBef>
            </a:pPr>
            <a:endParaRPr dirty="0" sz="2450">
              <a:latin typeface="Carlito"/>
              <a:cs typeface="Carlito"/>
            </a:endParaRPr>
          </a:p>
          <a:p>
            <a:pPr indent="-229235" marL="241300">
              <a:lnSpc>
                <a:spcPct val="100000"/>
              </a:lnSpc>
              <a:buClr>
                <a:srgbClr val="A9A47B"/>
              </a:buClr>
              <a:buFont typeface="Arial"/>
              <a:buChar char="•"/>
              <a:tabLst>
                <a:tab algn="l" pos="241300"/>
                <a:tab algn="l" pos="241935"/>
              </a:tabLst>
            </a:pPr>
            <a:r>
              <a:rPr dirty="0" sz="1800" spc="-10">
                <a:solidFill>
                  <a:srgbClr val="2E2B1F"/>
                </a:solidFill>
                <a:latin typeface="Carlito"/>
                <a:cs typeface="Carlito"/>
              </a:rPr>
              <a:t>Largest </a:t>
            </a:r>
            <a:r>
              <a:rPr dirty="0" sz="1800" spc="-5">
                <a:solidFill>
                  <a:srgbClr val="2E2B1F"/>
                </a:solidFill>
                <a:latin typeface="Carlito"/>
                <a:cs typeface="Carlito"/>
              </a:rPr>
              <a:t>portion of </a:t>
            </a:r>
            <a:r>
              <a:rPr dirty="0" sz="1800">
                <a:solidFill>
                  <a:srgbClr val="2E2B1F"/>
                </a:solidFill>
                <a:latin typeface="Carlito"/>
                <a:cs typeface="Carlito"/>
              </a:rPr>
              <a:t>the</a:t>
            </a:r>
            <a:r>
              <a:rPr dirty="0" sz="1800" spc="4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1800" spc="-5">
                <a:solidFill>
                  <a:srgbClr val="2E2B1F"/>
                </a:solidFill>
                <a:latin typeface="Carlito"/>
                <a:cs typeface="Carlito"/>
              </a:rPr>
              <a:t>skin</a:t>
            </a:r>
            <a:endParaRPr dirty="0" sz="1800">
              <a:latin typeface="Carlito"/>
              <a:cs typeface="Carlito"/>
            </a:endParaRPr>
          </a:p>
          <a:p>
            <a:pPr>
              <a:lnSpc>
                <a:spcPct val="100000"/>
              </a:lnSpc>
              <a:buClr>
                <a:srgbClr val="A9A47B"/>
              </a:buClr>
              <a:buFont typeface="Arial"/>
              <a:buChar char="•"/>
            </a:pPr>
            <a:endParaRPr dirty="0" sz="2950">
              <a:latin typeface="Carlito"/>
              <a:cs typeface="Carlito"/>
            </a:endParaRPr>
          </a:p>
          <a:p>
            <a:pPr indent="-229235" marL="241300">
              <a:lnSpc>
                <a:spcPct val="100000"/>
              </a:lnSpc>
              <a:spcBef>
                <a:spcPts val="5"/>
              </a:spcBef>
              <a:buClr>
                <a:srgbClr val="A9A47B"/>
              </a:buClr>
              <a:buFont typeface="Arial"/>
              <a:buChar char="•"/>
              <a:tabLst>
                <a:tab algn="l" pos="241300"/>
                <a:tab algn="l" pos="241935"/>
              </a:tabLst>
            </a:pPr>
            <a:r>
              <a:rPr dirty="0" sz="1800" spc="-5">
                <a:solidFill>
                  <a:srgbClr val="2E2B1F"/>
                </a:solidFill>
                <a:latin typeface="Carlito"/>
                <a:cs typeface="Carlito"/>
              </a:rPr>
              <a:t>Composed of </a:t>
            </a:r>
            <a:r>
              <a:rPr dirty="0" sz="1800" spc="-10">
                <a:solidFill>
                  <a:srgbClr val="2E2B1F"/>
                </a:solidFill>
                <a:latin typeface="Carlito"/>
                <a:cs typeface="Carlito"/>
              </a:rPr>
              <a:t>two</a:t>
            </a:r>
            <a:r>
              <a:rPr dirty="0" sz="1800" spc="15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1800" spc="-20">
                <a:solidFill>
                  <a:srgbClr val="2E2B1F"/>
                </a:solidFill>
                <a:latin typeface="Carlito"/>
                <a:cs typeface="Carlito"/>
              </a:rPr>
              <a:t>layers:</a:t>
            </a:r>
            <a:endParaRPr dirty="0" sz="1800">
              <a:latin typeface="Carlito"/>
              <a:cs typeface="Carlito"/>
            </a:endParaRPr>
          </a:p>
          <a:p>
            <a:pPr indent="-229235" lvl="1" marL="538480">
              <a:lnSpc>
                <a:spcPct val="100000"/>
              </a:lnSpc>
              <a:spcBef>
                <a:spcPts val="400"/>
              </a:spcBef>
              <a:buClr>
                <a:srgbClr val="9CBDBC"/>
              </a:buClr>
              <a:buFont typeface="Arial"/>
              <a:buChar char="•"/>
              <a:tabLst>
                <a:tab algn="l" pos="538480"/>
                <a:tab algn="l" pos="539115"/>
              </a:tabLst>
            </a:pPr>
            <a:r>
              <a:rPr dirty="0" sz="1600" spc="-10">
                <a:solidFill>
                  <a:srgbClr val="2E2B1F"/>
                </a:solidFill>
                <a:latin typeface="Carlito"/>
                <a:cs typeface="Carlito"/>
              </a:rPr>
              <a:t>Papillary</a:t>
            </a:r>
            <a:r>
              <a:rPr dirty="0" sz="1600" spc="-25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1600" spc="-5">
                <a:solidFill>
                  <a:srgbClr val="2E2B1F"/>
                </a:solidFill>
                <a:latin typeface="Carlito"/>
                <a:cs typeface="Carlito"/>
              </a:rPr>
              <a:t>(superficial):</a:t>
            </a:r>
            <a:endParaRPr dirty="0" sz="1600">
              <a:latin typeface="Carlito"/>
              <a:cs typeface="Carlito"/>
            </a:endParaRPr>
          </a:p>
          <a:p>
            <a:pPr indent="-229235" lvl="2" marL="904240">
              <a:lnSpc>
                <a:spcPct val="100000"/>
              </a:lnSpc>
              <a:spcBef>
                <a:spcPts val="345"/>
              </a:spcBef>
              <a:buClr>
                <a:srgbClr val="D2CA6C"/>
              </a:buClr>
              <a:buFont typeface="Arial"/>
              <a:buChar char="•"/>
              <a:tabLst>
                <a:tab algn="l" pos="904240"/>
                <a:tab algn="l" pos="904875"/>
              </a:tabLst>
            </a:pPr>
            <a:r>
              <a:rPr dirty="0" sz="1400" spc="-5" smtClean="0">
                <a:solidFill>
                  <a:srgbClr val="2E2B1F"/>
                </a:solidFill>
                <a:latin typeface="Carlito"/>
                <a:cs typeface="Carlito"/>
              </a:rPr>
              <a:t>ECM</a:t>
            </a:r>
            <a:r>
              <a:rPr dirty="0" sz="1400" lang="en-US" spc="-5" smtClean="0">
                <a:solidFill>
                  <a:srgbClr val="2E2B1F"/>
                </a:solidFill>
                <a:latin typeface="Carlito"/>
                <a:cs typeface="Carlito"/>
              </a:rPr>
              <a:t> (</a:t>
            </a:r>
            <a:r>
              <a:rPr dirty="0" sz="1400" lang="en-US"/>
              <a:t>Extracellular </a:t>
            </a:r>
            <a:r>
              <a:rPr dirty="0" sz="1400" lang="en-US" smtClean="0"/>
              <a:t>matrix)</a:t>
            </a:r>
            <a:endParaRPr dirty="0" sz="1400">
              <a:latin typeface="Carlito"/>
              <a:cs typeface="Carlito"/>
            </a:endParaRPr>
          </a:p>
          <a:p>
            <a:pPr indent="-229235" lvl="2" marL="904240">
              <a:lnSpc>
                <a:spcPct val="100000"/>
              </a:lnSpc>
              <a:spcBef>
                <a:spcPts val="335"/>
              </a:spcBef>
              <a:buClr>
                <a:srgbClr val="D2CA6C"/>
              </a:buClr>
              <a:buFont typeface="Arial"/>
              <a:buChar char="•"/>
              <a:tabLst>
                <a:tab algn="l" pos="904240"/>
                <a:tab algn="l" pos="904875"/>
              </a:tabLst>
            </a:pPr>
            <a:r>
              <a:rPr dirty="0" sz="1400">
                <a:solidFill>
                  <a:srgbClr val="2E2B1F"/>
                </a:solidFill>
                <a:latin typeface="Carlito"/>
                <a:cs typeface="Carlito"/>
              </a:rPr>
              <a:t>Blood </a:t>
            </a:r>
            <a:r>
              <a:rPr dirty="0" sz="1400" spc="-5">
                <a:solidFill>
                  <a:srgbClr val="2E2B1F"/>
                </a:solidFill>
                <a:latin typeface="Carlito"/>
                <a:cs typeface="Carlito"/>
              </a:rPr>
              <a:t>and lymph</a:t>
            </a:r>
            <a:r>
              <a:rPr dirty="0" sz="1400" spc="-2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1400" spc="-5">
                <a:solidFill>
                  <a:srgbClr val="2E2B1F"/>
                </a:solidFill>
                <a:latin typeface="Carlito"/>
                <a:cs typeface="Carlito"/>
              </a:rPr>
              <a:t>vessels</a:t>
            </a:r>
            <a:endParaRPr dirty="0" sz="1400">
              <a:latin typeface="Carlito"/>
              <a:cs typeface="Carlito"/>
            </a:endParaRPr>
          </a:p>
          <a:p>
            <a:pPr indent="-229235" lvl="2" marL="904240">
              <a:lnSpc>
                <a:spcPct val="100000"/>
              </a:lnSpc>
              <a:spcBef>
                <a:spcPts val="340"/>
              </a:spcBef>
              <a:buClr>
                <a:srgbClr val="D2CA6C"/>
              </a:buClr>
              <a:buFont typeface="Arial"/>
              <a:buChar char="•"/>
              <a:tabLst>
                <a:tab algn="l" pos="904240"/>
                <a:tab algn="l" pos="904875"/>
              </a:tabLst>
            </a:pPr>
            <a:r>
              <a:rPr dirty="0" sz="1400" spc="-5">
                <a:solidFill>
                  <a:srgbClr val="2E2B1F"/>
                </a:solidFill>
                <a:latin typeface="Carlito"/>
                <a:cs typeface="Carlito"/>
              </a:rPr>
              <a:t>Epithelial</a:t>
            </a:r>
            <a:r>
              <a:rPr dirty="0" sz="1400" spc="25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1400" spc="-5">
                <a:solidFill>
                  <a:srgbClr val="2E2B1F"/>
                </a:solidFill>
                <a:latin typeface="Carlito"/>
                <a:cs typeface="Carlito"/>
              </a:rPr>
              <a:t>cells</a:t>
            </a:r>
            <a:endParaRPr dirty="0" sz="1400">
              <a:latin typeface="Carlito"/>
              <a:cs typeface="Carlito"/>
            </a:endParaRPr>
          </a:p>
          <a:p>
            <a:pPr indent="-229235" lvl="2" marL="904240">
              <a:lnSpc>
                <a:spcPct val="100000"/>
              </a:lnSpc>
              <a:spcBef>
                <a:spcPts val="335"/>
              </a:spcBef>
              <a:buClr>
                <a:srgbClr val="D2CA6C"/>
              </a:buClr>
              <a:buFont typeface="Arial"/>
              <a:buChar char="•"/>
              <a:tabLst>
                <a:tab algn="l" pos="904240"/>
                <a:tab algn="l" pos="904875"/>
              </a:tabLst>
            </a:pPr>
            <a:r>
              <a:rPr dirty="0" sz="1400" spc="-5">
                <a:solidFill>
                  <a:srgbClr val="2E2B1F"/>
                </a:solidFill>
                <a:latin typeface="Carlito"/>
                <a:cs typeface="Carlito"/>
              </a:rPr>
              <a:t>Connective and nerve</a:t>
            </a:r>
            <a:r>
              <a:rPr dirty="0" sz="1400" spc="2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1400" spc="-5">
                <a:solidFill>
                  <a:srgbClr val="2E2B1F"/>
                </a:solidFill>
                <a:latin typeface="Carlito"/>
                <a:cs typeface="Carlito"/>
              </a:rPr>
              <a:t>tissue</a:t>
            </a:r>
            <a:endParaRPr dirty="0" sz="1400">
              <a:latin typeface="Carlito"/>
              <a:cs typeface="Carlito"/>
            </a:endParaRPr>
          </a:p>
          <a:p>
            <a:pPr indent="-229235" lvl="2" marL="904240">
              <a:lnSpc>
                <a:spcPct val="100000"/>
              </a:lnSpc>
              <a:spcBef>
                <a:spcPts val="340"/>
              </a:spcBef>
              <a:buClr>
                <a:srgbClr val="D2CA6C"/>
              </a:buClr>
              <a:buFont typeface="Arial"/>
              <a:buChar char="•"/>
              <a:tabLst>
                <a:tab algn="l" pos="904240"/>
                <a:tab algn="l" pos="904875"/>
              </a:tabLst>
            </a:pPr>
            <a:r>
              <a:rPr dirty="0" sz="1400" spc="-5">
                <a:solidFill>
                  <a:srgbClr val="2E2B1F"/>
                </a:solidFill>
                <a:latin typeface="Carlito"/>
                <a:cs typeface="Carlito"/>
              </a:rPr>
              <a:t>Muscle, </a:t>
            </a:r>
            <a:r>
              <a:rPr dirty="0" sz="1400" spc="-15">
                <a:solidFill>
                  <a:srgbClr val="2E2B1F"/>
                </a:solidFill>
                <a:latin typeface="Carlito"/>
                <a:cs typeface="Carlito"/>
              </a:rPr>
              <a:t>fat</a:t>
            </a:r>
            <a:endParaRPr dirty="0" sz="1400">
              <a:latin typeface="Carlito"/>
              <a:cs typeface="Carlito"/>
            </a:endParaRPr>
          </a:p>
          <a:p>
            <a:pPr indent="-229235" lvl="1" marL="538480">
              <a:lnSpc>
                <a:spcPct val="100000"/>
              </a:lnSpc>
              <a:spcBef>
                <a:spcPts val="375"/>
              </a:spcBef>
              <a:buClr>
                <a:srgbClr val="9CBDBC"/>
              </a:buClr>
              <a:buFont typeface="Arial"/>
              <a:buChar char="•"/>
              <a:tabLst>
                <a:tab algn="l" pos="538480"/>
                <a:tab algn="l" pos="539115"/>
              </a:tabLst>
            </a:pPr>
            <a:r>
              <a:rPr dirty="0" sz="1600" spc="-10">
                <a:solidFill>
                  <a:srgbClr val="2E2B1F"/>
                </a:solidFill>
                <a:latin typeface="Carlito"/>
                <a:cs typeface="Carlito"/>
              </a:rPr>
              <a:t>Reticular</a:t>
            </a:r>
            <a:r>
              <a:rPr dirty="0" sz="1600" spc="-15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1600" spc="-5">
                <a:solidFill>
                  <a:srgbClr val="2E2B1F"/>
                </a:solidFill>
                <a:latin typeface="Carlito"/>
                <a:cs typeface="Carlito"/>
              </a:rPr>
              <a:t>(deep):</a:t>
            </a:r>
            <a:endParaRPr dirty="0" sz="1600">
              <a:latin typeface="Carlito"/>
              <a:cs typeface="Carlito"/>
            </a:endParaRPr>
          </a:p>
        </p:txBody>
      </p:sp>
      <p:sp>
        <p:nvSpPr>
          <p:cNvPr id="1048634" name="object 7"/>
          <p:cNvSpPr txBox="1"/>
          <p:nvPr/>
        </p:nvSpPr>
        <p:spPr>
          <a:xfrm>
            <a:off x="1371600" y="5791200"/>
            <a:ext cx="1525270" cy="794385"/>
          </a:xfrm>
          <a:prstGeom prst="rect"/>
        </p:spPr>
        <p:txBody>
          <a:bodyPr bIns="0" lIns="0" rIns="0" rtlCol="0" tIns="55244" vert="horz" wrap="square">
            <a:spAutoFit/>
          </a:bodyPr>
          <a:p>
            <a:pPr indent="-228600" marL="241300">
              <a:lnSpc>
                <a:spcPct val="100000"/>
              </a:lnSpc>
              <a:spcBef>
                <a:spcPts val="434"/>
              </a:spcBef>
              <a:buClr>
                <a:srgbClr val="D2CA6C"/>
              </a:buClr>
              <a:buFont typeface="Arial"/>
              <a:buChar char="•"/>
              <a:tabLst>
                <a:tab algn="l" pos="240665"/>
                <a:tab algn="l" pos="241300"/>
              </a:tabLst>
            </a:pPr>
            <a:r>
              <a:rPr dirty="0" sz="1400">
                <a:solidFill>
                  <a:srgbClr val="2E2B1F"/>
                </a:solidFill>
                <a:latin typeface="Carlito"/>
                <a:cs typeface="Carlito"/>
              </a:rPr>
              <a:t>Blood</a:t>
            </a:r>
            <a:r>
              <a:rPr dirty="0" sz="1400" spc="-3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1400" spc="-5">
                <a:solidFill>
                  <a:srgbClr val="2E2B1F"/>
                </a:solidFill>
                <a:latin typeface="Carlito"/>
                <a:cs typeface="Carlito"/>
              </a:rPr>
              <a:t>vessels</a:t>
            </a:r>
            <a:endParaRPr dirty="0" sz="1400">
              <a:latin typeface="Carlito"/>
              <a:cs typeface="Carlito"/>
            </a:endParaRPr>
          </a:p>
          <a:p>
            <a:pPr indent="-228600" marL="241300">
              <a:lnSpc>
                <a:spcPct val="100000"/>
              </a:lnSpc>
              <a:spcBef>
                <a:spcPts val="340"/>
              </a:spcBef>
              <a:buClr>
                <a:srgbClr val="D2CA6C"/>
              </a:buClr>
              <a:buFont typeface="Arial"/>
              <a:buChar char="•"/>
              <a:tabLst>
                <a:tab algn="l" pos="240665"/>
                <a:tab algn="l" pos="241300"/>
              </a:tabLst>
            </a:pPr>
            <a:r>
              <a:rPr dirty="0" sz="1400" spc="-5">
                <a:solidFill>
                  <a:srgbClr val="2E2B1F"/>
                </a:solidFill>
                <a:latin typeface="Carlito"/>
                <a:cs typeface="Carlito"/>
              </a:rPr>
              <a:t>Collagen</a:t>
            </a:r>
            <a:r>
              <a:rPr dirty="0" sz="1400" spc="-5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1400" spc="-10">
                <a:solidFill>
                  <a:srgbClr val="2E2B1F"/>
                </a:solidFill>
                <a:latin typeface="Carlito"/>
                <a:cs typeface="Carlito"/>
              </a:rPr>
              <a:t>fibers</a:t>
            </a:r>
            <a:endParaRPr dirty="0" sz="1400">
              <a:latin typeface="Carlito"/>
              <a:cs typeface="Carlito"/>
            </a:endParaRPr>
          </a:p>
          <a:p>
            <a:pPr indent="-228600" marL="241300">
              <a:lnSpc>
                <a:spcPct val="100000"/>
              </a:lnSpc>
              <a:spcBef>
                <a:spcPts val="335"/>
              </a:spcBef>
              <a:buClr>
                <a:srgbClr val="D2CA6C"/>
              </a:buClr>
              <a:buFont typeface="Arial"/>
              <a:buChar char="•"/>
              <a:tabLst>
                <a:tab algn="l" pos="240665"/>
                <a:tab algn="l" pos="241300"/>
              </a:tabLst>
            </a:pPr>
            <a:r>
              <a:rPr dirty="0" sz="1400" spc="-5">
                <a:solidFill>
                  <a:srgbClr val="2E2B1F"/>
                </a:solidFill>
                <a:latin typeface="Carlito"/>
                <a:cs typeface="Carlito"/>
              </a:rPr>
              <a:t>Connective</a:t>
            </a:r>
            <a:r>
              <a:rPr dirty="0" sz="1400" spc="-4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1400" spc="-5">
                <a:solidFill>
                  <a:srgbClr val="2E2B1F"/>
                </a:solidFill>
                <a:latin typeface="Carlito"/>
                <a:cs typeface="Carlito"/>
              </a:rPr>
              <a:t>tissue</a:t>
            </a:r>
            <a:endParaRPr dirty="0" sz="1400">
              <a:latin typeface="Carlito"/>
              <a:cs typeface="Carlito"/>
            </a:endParaRPr>
          </a:p>
        </p:txBody>
      </p:sp>
      <p:sp>
        <p:nvSpPr>
          <p:cNvPr id="1048635" name="object 9"/>
          <p:cNvSpPr txBox="1">
            <a:spLocks noGrp="1"/>
          </p:cNvSpPr>
          <p:nvPr>
            <p:ph type="title"/>
          </p:nvPr>
        </p:nvSpPr>
        <p:spPr>
          <a:xfrm>
            <a:off x="510540" y="467690"/>
            <a:ext cx="2030095" cy="726440"/>
          </a:xfrm>
          <a:prstGeom prst="rect"/>
        </p:spPr>
        <p:txBody>
          <a:bodyPr bIns="0" lIns="0" rIns="0" rtlCol="0" tIns="12065" vert="horz" wrap="square">
            <a:spAutoFit/>
          </a:bodyPr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4600" spc="-90" smtClean="0"/>
              <a:t>Dermis</a:t>
            </a:r>
            <a:endParaRPr baseline="25500" dirty="0" sz="4575"/>
          </a:p>
        </p:txBody>
      </p:sp>
    </p:spTree>
  </p:cSld>
  <p:clrMapOvr>
    <a:masterClrMapping/>
  </p:clrMapOvr>
  <p:transition>
    <p:wipe dir="d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7"/>
                                        <p:tgtEl>
                                          <p:spTgt spid="10486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12"/>
                                        <p:tgtEl>
                                          <p:spTgt spid="10486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17"/>
                                        <p:tgtEl>
                                          <p:spTgt spid="10486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22"/>
                                        <p:tgtEl>
                                          <p:spTgt spid="10486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27"/>
                                        <p:tgtEl>
                                          <p:spTgt spid="10486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>
                      <p:stCondLst>
                        <p:cond delay="indefinite"/>
                      </p:stCondLst>
                      <p:childTnLst>
                        <p:par>
                          <p:cTn fill="hold" id="2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32"/>
                                        <p:tgtEl>
                                          <p:spTgt spid="10486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">
                      <p:stCondLst>
                        <p:cond delay="indefinite"/>
                      </p:stCondLst>
                      <p:childTnLst>
                        <p:par>
                          <p:cTn fill="hold" id="3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37"/>
                                        <p:tgtEl>
                                          <p:spTgt spid="10486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8">
                      <p:stCondLst>
                        <p:cond delay="indefinite"/>
                      </p:stCondLst>
                      <p:childTnLst>
                        <p:par>
                          <p:cTn fill="hold" id="3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42"/>
                                        <p:tgtEl>
                                          <p:spTgt spid="10486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3">
                      <p:stCondLst>
                        <p:cond delay="indefinite"/>
                      </p:stCondLst>
                      <p:childTnLst>
                        <p:par>
                          <p:cTn fill="hold" id="4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47"/>
                                        <p:tgtEl>
                                          <p:spTgt spid="104863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8">
                      <p:stCondLst>
                        <p:cond delay="indefinite"/>
                      </p:stCondLst>
                      <p:childTnLst>
                        <p:par>
                          <p:cTn fill="hold" id="4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52"/>
                                        <p:tgtEl>
                                          <p:spTgt spid="104863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3">
                      <p:stCondLst>
                        <p:cond delay="indefinite"/>
                      </p:stCondLst>
                      <p:childTnLst>
                        <p:par>
                          <p:cTn fill="hold" id="5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57"/>
                                        <p:tgtEl>
                                          <p:spTgt spid="104863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8">
                      <p:stCondLst>
                        <p:cond delay="indefinite"/>
                      </p:stCondLst>
                      <p:childTnLst>
                        <p:par>
                          <p:cTn fill="hold" id="5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62"/>
                                        <p:tgtEl>
                                          <p:spTgt spid="1048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3">
                      <p:stCondLst>
                        <p:cond delay="indefinite"/>
                      </p:stCondLst>
                      <p:childTnLst>
                        <p:par>
                          <p:cTn fill="hold" id="6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67"/>
                                        <p:tgtEl>
                                          <p:spTgt spid="10486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8">
                      <p:stCondLst>
                        <p:cond delay="indefinite"/>
                      </p:stCondLst>
                      <p:childTnLst>
                        <p:par>
                          <p:cTn fill="hold" id="6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7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72"/>
                                        <p:tgtEl>
                                          <p:spTgt spid="10486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33" grpId="0" build="p"/>
      <p:bldP spid="104863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object 3"/>
          <p:cNvSpPr txBox="1">
            <a:spLocks noGrp="1"/>
          </p:cNvSpPr>
          <p:nvPr>
            <p:ph type="body" idx="1"/>
          </p:nvPr>
        </p:nvSpPr>
        <p:spPr>
          <a:xfrm>
            <a:off x="650241" y="1548824"/>
            <a:ext cx="7655560" cy="3897570"/>
          </a:xfrm>
          <a:prstGeom prst="rect"/>
        </p:spPr>
        <p:txBody>
          <a:bodyPr bIns="0" lIns="0" rIns="0" rtlCol="0" tIns="77537" vert="horz" wrap="square">
            <a:spAutoFit/>
          </a:bodyPr>
          <a:p>
            <a:pPr indent="-229235" marL="241300" marR="1144270">
              <a:lnSpc>
                <a:spcPct val="100000"/>
              </a:lnSpc>
              <a:spcBef>
                <a:spcPts val="100"/>
              </a:spcBef>
              <a:buClr>
                <a:srgbClr val="A9A47B"/>
              </a:buClr>
              <a:buFont typeface="Arial"/>
              <a:buChar char="•"/>
              <a:tabLst>
                <a:tab algn="l" pos="241935"/>
              </a:tabLst>
            </a:pPr>
            <a:r>
              <a:rPr dirty="0" sz="2400">
                <a:latin typeface="Carlito"/>
                <a:cs typeface="Carlito"/>
              </a:rPr>
              <a:t>Made </a:t>
            </a:r>
            <a:r>
              <a:rPr dirty="0" sz="2400" spc="-5">
                <a:latin typeface="Carlito"/>
                <a:cs typeface="Carlito"/>
              </a:rPr>
              <a:t>up </a:t>
            </a:r>
            <a:r>
              <a:rPr dirty="0" sz="2400" spc="-10">
                <a:latin typeface="Carlito"/>
                <a:cs typeface="Carlito"/>
              </a:rPr>
              <a:t>of blood </a:t>
            </a:r>
            <a:r>
              <a:rPr dirty="0" sz="2400">
                <a:latin typeface="Carlito"/>
                <a:cs typeface="Carlito"/>
              </a:rPr>
              <a:t>and lymph </a:t>
            </a:r>
            <a:r>
              <a:rPr dirty="0" sz="2400" spc="-5">
                <a:latin typeface="Carlito"/>
                <a:cs typeface="Carlito"/>
              </a:rPr>
              <a:t>vessels, nerves, </a:t>
            </a:r>
            <a:r>
              <a:rPr dirty="0" sz="2400" spc="-15">
                <a:latin typeface="Carlito"/>
                <a:cs typeface="Carlito"/>
              </a:rPr>
              <a:t>sweat </a:t>
            </a:r>
            <a:r>
              <a:rPr dirty="0" sz="2400">
                <a:latin typeface="Carlito"/>
                <a:cs typeface="Carlito"/>
              </a:rPr>
              <a:t>and  </a:t>
            </a:r>
            <a:r>
              <a:rPr dirty="0" sz="2400" spc="-5">
                <a:latin typeface="Carlito"/>
                <a:cs typeface="Carlito"/>
              </a:rPr>
              <a:t>sebaceous glands </a:t>
            </a:r>
            <a:r>
              <a:rPr dirty="0" sz="2400">
                <a:latin typeface="Carlito"/>
                <a:cs typeface="Carlito"/>
              </a:rPr>
              <a:t>and </a:t>
            </a:r>
            <a:r>
              <a:rPr dirty="0" sz="2400" spc="-5">
                <a:latin typeface="Carlito"/>
                <a:cs typeface="Carlito"/>
              </a:rPr>
              <a:t>hair</a:t>
            </a:r>
            <a:r>
              <a:rPr dirty="0" sz="2400" spc="-15">
                <a:latin typeface="Carlito"/>
                <a:cs typeface="Carlito"/>
              </a:rPr>
              <a:t> roots</a:t>
            </a:r>
            <a:endParaRPr dirty="0" sz="24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A9A47B"/>
              </a:buClr>
              <a:buFont typeface="Arial"/>
              <a:buChar char="•"/>
            </a:pPr>
            <a:endParaRPr dirty="0" sz="3300">
              <a:latin typeface="Carlito"/>
              <a:cs typeface="Carlito"/>
            </a:endParaRPr>
          </a:p>
          <a:p>
            <a:pPr indent="-229235" marL="241300">
              <a:lnSpc>
                <a:spcPct val="100000"/>
              </a:lnSpc>
              <a:buClr>
                <a:srgbClr val="A9A47B"/>
              </a:buClr>
              <a:buFont typeface="Arial"/>
              <a:buChar char="•"/>
              <a:tabLst>
                <a:tab algn="l" pos="241935"/>
              </a:tabLst>
            </a:pPr>
            <a:r>
              <a:rPr dirty="0" sz="2400" spc="-10">
                <a:latin typeface="Carlito"/>
                <a:cs typeface="Carlito"/>
              </a:rPr>
              <a:t>Often </a:t>
            </a:r>
            <a:r>
              <a:rPr dirty="0" sz="2400" spc="-20">
                <a:latin typeface="Carlito"/>
                <a:cs typeface="Carlito"/>
              </a:rPr>
              <a:t>referred </a:t>
            </a:r>
            <a:r>
              <a:rPr dirty="0" sz="2400" spc="-15">
                <a:latin typeface="Carlito"/>
                <a:cs typeface="Carlito"/>
              </a:rPr>
              <a:t>to </a:t>
            </a:r>
            <a:r>
              <a:rPr dirty="0" sz="2400">
                <a:latin typeface="Carlito"/>
                <a:cs typeface="Carlito"/>
              </a:rPr>
              <a:t>as true</a:t>
            </a:r>
            <a:r>
              <a:rPr dirty="0" sz="2400" spc="20">
                <a:latin typeface="Carlito"/>
                <a:cs typeface="Carlito"/>
              </a:rPr>
              <a:t> </a:t>
            </a:r>
            <a:r>
              <a:rPr dirty="0" sz="2400" spc="-5">
                <a:latin typeface="Carlito"/>
                <a:cs typeface="Carlito"/>
              </a:rPr>
              <a:t>skin</a:t>
            </a:r>
            <a:endParaRPr dirty="0" sz="24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A9A47B"/>
              </a:buClr>
              <a:buFont typeface="Arial"/>
              <a:buChar char="•"/>
            </a:pPr>
            <a:endParaRPr dirty="0" sz="3300">
              <a:latin typeface="Carlito"/>
              <a:cs typeface="Carlito"/>
            </a:endParaRPr>
          </a:p>
          <a:p>
            <a:pPr indent="-229235" marL="241300">
              <a:lnSpc>
                <a:spcPct val="100000"/>
              </a:lnSpc>
              <a:buClr>
                <a:srgbClr val="A9A47B"/>
              </a:buClr>
              <a:buFont typeface="Arial"/>
              <a:buChar char="•"/>
              <a:tabLst>
                <a:tab algn="l" pos="241935"/>
              </a:tabLst>
            </a:pPr>
            <a:r>
              <a:rPr dirty="0" sz="2400" spc="-5">
                <a:latin typeface="Carlito"/>
                <a:cs typeface="Carlito"/>
              </a:rPr>
              <a:t>Functions:</a:t>
            </a:r>
            <a:endParaRPr dirty="0" sz="2400">
              <a:latin typeface="Carlito"/>
              <a:cs typeface="Carlito"/>
            </a:endParaRPr>
          </a:p>
          <a:p>
            <a:pPr indent="-228600" lvl="1" marL="538480" marR="1184910">
              <a:lnSpc>
                <a:spcPct val="100000"/>
              </a:lnSpc>
              <a:spcBef>
                <a:spcPts val="509"/>
              </a:spcBef>
              <a:buClr>
                <a:srgbClr val="9CBDBC"/>
              </a:buClr>
              <a:buFont typeface="Arial"/>
              <a:buChar char="•"/>
              <a:tabLst>
                <a:tab algn="l" pos="538480"/>
                <a:tab algn="l" pos="539115"/>
              </a:tabLst>
            </a:pPr>
            <a:r>
              <a:rPr dirty="0" sz="2000" spc="-10">
                <a:solidFill>
                  <a:srgbClr val="2E2B1F"/>
                </a:solidFill>
                <a:latin typeface="Carlito"/>
                <a:cs typeface="Carlito"/>
              </a:rPr>
              <a:t>Provides</a:t>
            </a:r>
            <a:r>
              <a:rPr dirty="0" sz="2000" spc="-10">
                <a:solidFill>
                  <a:srgbClr val="D25713"/>
                </a:solidFill>
                <a:latin typeface="Carlito"/>
                <a:cs typeface="Carlito"/>
              </a:rPr>
              <a:t> </a:t>
            </a:r>
            <a:r>
              <a:rPr dirty="0" sz="2000" spc="-5" u="heavy">
                <a:solidFill>
                  <a:srgbClr val="D25713"/>
                </a:solidFill>
                <a:uFill>
                  <a:solidFill>
                    <a:srgbClr val="D25713"/>
                  </a:solidFill>
                </a:uFill>
                <a:latin typeface="Carlito"/>
                <a:cs typeface="Carlito"/>
                <a:hlinkClick r:id="rId1"/>
              </a:rPr>
              <a:t>tensile </a:t>
            </a:r>
            <a:r>
              <a:rPr dirty="0" sz="2000" spc="-10" u="heavy">
                <a:solidFill>
                  <a:srgbClr val="D25713"/>
                </a:solidFill>
                <a:uFill>
                  <a:solidFill>
                    <a:srgbClr val="D25713"/>
                  </a:solidFill>
                </a:uFill>
                <a:latin typeface="Carlito"/>
                <a:cs typeface="Carlito"/>
                <a:hlinkClick r:id="rId1"/>
              </a:rPr>
              <a:t>strength</a:t>
            </a:r>
            <a:r>
              <a:rPr dirty="0" sz="2000" spc="-10" smtClean="0">
                <a:solidFill>
                  <a:srgbClr val="2E2B1F"/>
                </a:solidFill>
                <a:latin typeface="Carlito"/>
                <a:cs typeface="Carlito"/>
              </a:rPr>
              <a:t>, </a:t>
            </a:r>
            <a:r>
              <a:rPr dirty="0" sz="2000">
                <a:solidFill>
                  <a:srgbClr val="2E2B1F"/>
                </a:solidFill>
                <a:latin typeface="Carlito"/>
                <a:cs typeface="Carlito"/>
              </a:rPr>
              <a:t>mechanical </a:t>
            </a:r>
            <a:r>
              <a:rPr dirty="0" sz="2000" spc="-5">
                <a:solidFill>
                  <a:srgbClr val="2E2B1F"/>
                </a:solidFill>
                <a:latin typeface="Carlito"/>
                <a:cs typeface="Carlito"/>
              </a:rPr>
              <a:t>support </a:t>
            </a:r>
            <a:r>
              <a:rPr dirty="0" sz="2000">
                <a:solidFill>
                  <a:srgbClr val="2E2B1F"/>
                </a:solidFill>
                <a:latin typeface="Carlito"/>
                <a:cs typeface="Carlito"/>
              </a:rPr>
              <a:t>and </a:t>
            </a:r>
            <a:r>
              <a:rPr dirty="0" sz="2000" spc="-10">
                <a:solidFill>
                  <a:srgbClr val="2E2B1F"/>
                </a:solidFill>
                <a:latin typeface="Carlito"/>
                <a:cs typeface="Carlito"/>
              </a:rPr>
              <a:t>protection to  </a:t>
            </a:r>
            <a:r>
              <a:rPr dirty="0" sz="2000">
                <a:solidFill>
                  <a:srgbClr val="2E2B1F"/>
                </a:solidFill>
                <a:latin typeface="Carlito"/>
                <a:cs typeface="Carlito"/>
              </a:rPr>
              <a:t>the underlying </a:t>
            </a:r>
            <a:r>
              <a:rPr dirty="0" sz="2000" spc="-5">
                <a:solidFill>
                  <a:srgbClr val="2E2B1F"/>
                </a:solidFill>
                <a:latin typeface="Carlito"/>
                <a:cs typeface="Carlito"/>
              </a:rPr>
              <a:t>muscles, </a:t>
            </a:r>
            <a:r>
              <a:rPr dirty="0" sz="2000">
                <a:solidFill>
                  <a:srgbClr val="2E2B1F"/>
                </a:solidFill>
                <a:latin typeface="Carlito"/>
                <a:cs typeface="Carlito"/>
              </a:rPr>
              <a:t>bones, and</a:t>
            </a:r>
            <a:r>
              <a:rPr dirty="0" sz="2000" spc="-4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000" spc="-10">
                <a:solidFill>
                  <a:srgbClr val="2E2B1F"/>
                </a:solidFill>
                <a:latin typeface="Carlito"/>
                <a:cs typeface="Carlito"/>
              </a:rPr>
              <a:t>organs</a:t>
            </a:r>
            <a:endParaRPr dirty="0" sz="2000">
              <a:latin typeface="Carlito"/>
              <a:cs typeface="Carlito"/>
            </a:endParaRPr>
          </a:p>
          <a:p>
            <a:pPr indent="-229235" lvl="1" marL="538480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Font typeface="Arial"/>
              <a:buChar char="•"/>
              <a:tabLst>
                <a:tab algn="l" pos="538480"/>
                <a:tab algn="l" pos="539115"/>
              </a:tabLst>
            </a:pPr>
            <a:r>
              <a:rPr dirty="0" sz="2000" spc="-10">
                <a:solidFill>
                  <a:srgbClr val="2E2B1F"/>
                </a:solidFill>
                <a:latin typeface="Carlito"/>
                <a:cs typeface="Carlito"/>
              </a:rPr>
              <a:t>Regulates</a:t>
            </a:r>
            <a:r>
              <a:rPr dirty="0" sz="2000" spc="5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000" spc="-15">
                <a:solidFill>
                  <a:srgbClr val="2E2B1F"/>
                </a:solidFill>
                <a:latin typeface="Carlito"/>
                <a:cs typeface="Carlito"/>
              </a:rPr>
              <a:t>temperature</a:t>
            </a:r>
            <a:endParaRPr dirty="0" sz="2000">
              <a:latin typeface="Carlito"/>
              <a:cs typeface="Carlito"/>
            </a:endParaRPr>
          </a:p>
          <a:p>
            <a:pPr indent="-229235" lvl="1" marL="538480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Font typeface="Arial"/>
              <a:buChar char="•"/>
              <a:tabLst>
                <a:tab algn="l" pos="538480"/>
                <a:tab algn="l" pos="539115"/>
              </a:tabLst>
            </a:pPr>
            <a:r>
              <a:rPr dirty="0" sz="2000" spc="-5">
                <a:solidFill>
                  <a:srgbClr val="2E2B1F"/>
                </a:solidFill>
                <a:latin typeface="Carlito"/>
                <a:cs typeface="Carlito"/>
              </a:rPr>
              <a:t>Senses </a:t>
            </a:r>
            <a:r>
              <a:rPr dirty="0" sz="2000">
                <a:solidFill>
                  <a:srgbClr val="2E2B1F"/>
                </a:solidFill>
                <a:latin typeface="Carlito"/>
                <a:cs typeface="Carlito"/>
              </a:rPr>
              <a:t>the </a:t>
            </a:r>
            <a:r>
              <a:rPr dirty="0" sz="2000" spc="-10" smtClean="0">
                <a:solidFill>
                  <a:srgbClr val="2E2B1F"/>
                </a:solidFill>
                <a:latin typeface="Carlito"/>
                <a:cs typeface="Carlito"/>
              </a:rPr>
              <a:t>environment</a:t>
            </a:r>
            <a:endParaRPr dirty="0" sz="2000">
              <a:latin typeface="Carlito"/>
              <a:cs typeface="Carlito"/>
            </a:endParaRPr>
          </a:p>
        </p:txBody>
      </p:sp>
      <p:sp>
        <p:nvSpPr>
          <p:cNvPr id="1048637" name="object 5"/>
          <p:cNvSpPr txBox="1">
            <a:spLocks noGrp="1"/>
          </p:cNvSpPr>
          <p:nvPr>
            <p:ph type="title"/>
          </p:nvPr>
        </p:nvSpPr>
        <p:spPr>
          <a:xfrm>
            <a:off x="523240" y="467690"/>
            <a:ext cx="5039360" cy="697865"/>
          </a:xfrm>
          <a:prstGeom prst="rect"/>
        </p:spPr>
        <p:txBody>
          <a:bodyPr bIns="0" lIns="0" rIns="0" rtlCol="0" tIns="12065" vert="horz" wrap="square">
            <a:spAutoFit/>
          </a:bodyPr>
          <a:p>
            <a:pPr marL="25400">
              <a:lnSpc>
                <a:spcPct val="100000"/>
              </a:lnSpc>
              <a:spcBef>
                <a:spcPts val="95"/>
              </a:spcBef>
            </a:pPr>
            <a:r>
              <a:rPr dirty="0" sz="4600" spc="-85"/>
              <a:t>Dermal</a:t>
            </a:r>
            <a:r>
              <a:rPr dirty="0" sz="4600" spc="-265"/>
              <a:t> </a:t>
            </a:r>
            <a:r>
              <a:rPr dirty="0" sz="4600" spc="-114" smtClean="0"/>
              <a:t>Layer</a:t>
            </a:r>
            <a:endParaRPr baseline="25500" dirty="0" sz="4575"/>
          </a:p>
        </p:txBody>
      </p:sp>
    </p:spTree>
  </p:cSld>
  <p:clrMapOvr>
    <a:masterClrMapping/>
  </p:clrMapOvr>
  <p:transition>
    <p:wipe dir="d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7"/>
                                        <p:tgtEl>
                                          <p:spTgt spid="1048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12"/>
                                        <p:tgtEl>
                                          <p:spTgt spid="10486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17"/>
                                        <p:tgtEl>
                                          <p:spTgt spid="10486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22"/>
                                        <p:tgtEl>
                                          <p:spTgt spid="10486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27"/>
                                        <p:tgtEl>
                                          <p:spTgt spid="10486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>
                      <p:stCondLst>
                        <p:cond delay="indefinite"/>
                      </p:stCondLst>
                      <p:childTnLst>
                        <p:par>
                          <p:cTn fill="hold" id="2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32"/>
                                        <p:tgtEl>
                                          <p:spTgt spid="10486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3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object 4"/>
          <p:cNvSpPr/>
          <p:nvPr/>
        </p:nvSpPr>
        <p:spPr>
          <a:xfrm>
            <a:off x="4191000" y="2971800"/>
            <a:ext cx="4953000" cy="5638800"/>
          </a:xfrm>
          <a:prstGeom prst="rect"/>
          <a:blipFill>
            <a:blip xmlns:r="http://schemas.openxmlformats.org/officeDocument/2006/relationships" r:embed="rId1" cstate="print"/>
            <a:stretch>
              <a:fillRect/>
            </a:stretch>
          </a:blipFill>
        </p:spPr>
        <p:txBody>
          <a:bodyPr bIns="0" lIns="0" rIns="0" rtlCol="0" tIns="0" wrap="square"/>
          <a:p/>
        </p:txBody>
      </p:sp>
      <p:sp>
        <p:nvSpPr>
          <p:cNvPr id="1048642" name="object 5"/>
          <p:cNvSpPr txBox="1">
            <a:spLocks noGrp="1"/>
          </p:cNvSpPr>
          <p:nvPr>
            <p:ph type="body" idx="1"/>
          </p:nvPr>
        </p:nvSpPr>
        <p:spPr>
          <a:xfrm>
            <a:off x="650241" y="1548824"/>
            <a:ext cx="7426959" cy="3808095"/>
          </a:xfrm>
          <a:prstGeom prst="rect"/>
        </p:spPr>
        <p:txBody>
          <a:bodyPr bIns="0" lIns="0" rIns="0" rtlCol="0" tIns="80010" vert="horz" wrap="square">
            <a:spAutoFit/>
          </a:bodyPr>
          <a:p>
            <a:pPr indent="-229235" marL="241300">
              <a:lnSpc>
                <a:spcPct val="100000"/>
              </a:lnSpc>
              <a:spcBef>
                <a:spcPts val="630"/>
              </a:spcBef>
              <a:buClr>
                <a:srgbClr val="A9A47B"/>
              </a:buClr>
              <a:buFont typeface="Arial"/>
              <a:buChar char="•"/>
              <a:tabLst>
                <a:tab algn="l" pos="241300"/>
                <a:tab algn="l" pos="241935"/>
              </a:tabLst>
            </a:pPr>
            <a:r>
              <a:rPr dirty="0" spc="-5">
                <a:latin typeface="Carlito"/>
                <a:cs typeface="Carlito"/>
              </a:rPr>
              <a:t>Includes:</a:t>
            </a:r>
          </a:p>
          <a:p>
            <a:pPr indent="-229235" lvl="1" marL="538480">
              <a:lnSpc>
                <a:spcPct val="100000"/>
              </a:lnSpc>
              <a:spcBef>
                <a:spcPts val="490"/>
              </a:spcBef>
              <a:buClr>
                <a:srgbClr val="9CBDBC"/>
              </a:buClr>
              <a:buFont typeface="Arial"/>
              <a:buChar char="•"/>
              <a:tabLst>
                <a:tab algn="l" pos="538480"/>
                <a:tab algn="l" pos="539115"/>
              </a:tabLst>
            </a:pPr>
            <a:r>
              <a:rPr dirty="0" sz="2000" spc="-5">
                <a:solidFill>
                  <a:srgbClr val="2E2B1F"/>
                </a:solidFill>
                <a:latin typeface="Carlito"/>
                <a:cs typeface="Carlito"/>
              </a:rPr>
              <a:t>Hair</a:t>
            </a:r>
            <a:r>
              <a:rPr dirty="0" sz="200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000" spc="-10">
                <a:solidFill>
                  <a:srgbClr val="2E2B1F"/>
                </a:solidFill>
                <a:latin typeface="Carlito"/>
                <a:cs typeface="Carlito"/>
              </a:rPr>
              <a:t>follicles</a:t>
            </a:r>
            <a:endParaRPr dirty="0" sz="2000">
              <a:latin typeface="Carlito"/>
              <a:cs typeface="Carlito"/>
            </a:endParaRPr>
          </a:p>
          <a:p>
            <a:pPr indent="-229235" lvl="1" marL="538480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Font typeface="Arial"/>
              <a:buChar char="•"/>
              <a:tabLst>
                <a:tab algn="l" pos="538480"/>
                <a:tab algn="l" pos="539115"/>
              </a:tabLst>
            </a:pPr>
            <a:r>
              <a:rPr dirty="0" sz="2000">
                <a:solidFill>
                  <a:srgbClr val="2E2B1F"/>
                </a:solidFill>
                <a:latin typeface="Carlito"/>
                <a:cs typeface="Carlito"/>
              </a:rPr>
              <a:t>Sebaceous and </a:t>
            </a:r>
            <a:r>
              <a:rPr dirty="0" sz="2000" spc="-15">
                <a:solidFill>
                  <a:srgbClr val="2E2B1F"/>
                </a:solidFill>
                <a:latin typeface="Carlito"/>
                <a:cs typeface="Carlito"/>
              </a:rPr>
              <a:t>sweat </a:t>
            </a:r>
            <a:r>
              <a:rPr dirty="0" sz="2000">
                <a:solidFill>
                  <a:srgbClr val="2E2B1F"/>
                </a:solidFill>
                <a:latin typeface="Carlito"/>
                <a:cs typeface="Carlito"/>
              </a:rPr>
              <a:t>glands </a:t>
            </a:r>
            <a:r>
              <a:rPr dirty="0" sz="2000" spc="-10">
                <a:solidFill>
                  <a:srgbClr val="2E2B1F"/>
                </a:solidFill>
                <a:latin typeface="Carlito"/>
                <a:cs typeface="Carlito"/>
              </a:rPr>
              <a:t>(lubricate, </a:t>
            </a:r>
            <a:r>
              <a:rPr dirty="0" sz="2000" spc="-15">
                <a:solidFill>
                  <a:srgbClr val="2E2B1F"/>
                </a:solidFill>
                <a:latin typeface="Carlito"/>
                <a:cs typeface="Carlito"/>
              </a:rPr>
              <a:t>control </a:t>
            </a:r>
            <a:r>
              <a:rPr dirty="0" sz="2000" spc="-5">
                <a:solidFill>
                  <a:srgbClr val="2E2B1F"/>
                </a:solidFill>
                <a:latin typeface="Carlito"/>
                <a:cs typeface="Carlito"/>
              </a:rPr>
              <a:t>pH,</a:t>
            </a:r>
            <a:r>
              <a:rPr dirty="0" sz="2000" spc="2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000" spc="-10">
                <a:solidFill>
                  <a:srgbClr val="2E2B1F"/>
                </a:solidFill>
                <a:latin typeface="Carlito"/>
                <a:cs typeface="Carlito"/>
              </a:rPr>
              <a:t>temperature)</a:t>
            </a:r>
            <a:endParaRPr dirty="0" sz="2000">
              <a:latin typeface="Carlito"/>
              <a:cs typeface="Carlito"/>
            </a:endParaRPr>
          </a:p>
          <a:p>
            <a:pPr indent="-229235" lvl="1" marL="538480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Font typeface="Arial"/>
              <a:buChar char="•"/>
              <a:tabLst>
                <a:tab algn="l" pos="538480"/>
                <a:tab algn="l" pos="539115"/>
              </a:tabLst>
            </a:pPr>
            <a:r>
              <a:rPr dirty="0" sz="2000" spc="-5">
                <a:solidFill>
                  <a:srgbClr val="2E2B1F"/>
                </a:solidFill>
                <a:latin typeface="Carlito"/>
                <a:cs typeface="Carlito"/>
              </a:rPr>
              <a:t>Fingernails </a:t>
            </a:r>
            <a:r>
              <a:rPr dirty="0" sz="2000">
                <a:solidFill>
                  <a:srgbClr val="2E2B1F"/>
                </a:solidFill>
                <a:latin typeface="Carlito"/>
                <a:cs typeface="Carlito"/>
              </a:rPr>
              <a:t>and </a:t>
            </a:r>
            <a:r>
              <a:rPr dirty="0" sz="2000" spc="-10">
                <a:solidFill>
                  <a:srgbClr val="2E2B1F"/>
                </a:solidFill>
                <a:latin typeface="Carlito"/>
                <a:cs typeface="Carlito"/>
              </a:rPr>
              <a:t>toe </a:t>
            </a:r>
            <a:r>
              <a:rPr dirty="0" sz="2000" spc="-5">
                <a:solidFill>
                  <a:srgbClr val="2E2B1F"/>
                </a:solidFill>
                <a:latin typeface="Carlito"/>
                <a:cs typeface="Carlito"/>
              </a:rPr>
              <a:t>nails</a:t>
            </a:r>
            <a:endParaRPr dirty="0" sz="2000">
              <a:latin typeface="Carlito"/>
              <a:cs typeface="Carlito"/>
            </a:endParaRPr>
          </a:p>
          <a:p>
            <a:pPr lvl="1">
              <a:lnSpc>
                <a:spcPct val="100000"/>
              </a:lnSpc>
              <a:spcBef>
                <a:spcPts val="50"/>
              </a:spcBef>
              <a:buClr>
                <a:srgbClr val="9CBDBC"/>
              </a:buClr>
              <a:buFont typeface="Arial"/>
              <a:buChar char="•"/>
            </a:pPr>
            <a:endParaRPr dirty="0" sz="2550">
              <a:latin typeface="Carlito"/>
              <a:cs typeface="Carlito"/>
            </a:endParaRPr>
          </a:p>
          <a:p>
            <a:pPr marL="12700" marR="3260090">
              <a:lnSpc>
                <a:spcPct val="120000"/>
              </a:lnSpc>
              <a:buClr>
                <a:srgbClr val="A9A47B"/>
              </a:buClr>
              <a:buFont typeface="Arial"/>
              <a:buChar char="•"/>
              <a:tabLst>
                <a:tab algn="l" pos="241300"/>
                <a:tab algn="l" pos="241935"/>
              </a:tabLst>
            </a:pPr>
            <a:r>
              <a:rPr dirty="0" spc="-15">
                <a:latin typeface="Carlito"/>
                <a:cs typeface="Carlito"/>
              </a:rPr>
              <a:t>Originates </a:t>
            </a:r>
            <a:r>
              <a:rPr dirty="0" spc="-5">
                <a:latin typeface="Carlito"/>
                <a:cs typeface="Carlito"/>
              </a:rPr>
              <a:t>in dermis and </a:t>
            </a:r>
            <a:r>
              <a:rPr dirty="0" spc="-10">
                <a:latin typeface="Carlito"/>
                <a:cs typeface="Carlito"/>
              </a:rPr>
              <a:t>protrude </a:t>
            </a:r>
            <a:r>
              <a:rPr dirty="0" spc="-20">
                <a:latin typeface="Carlito"/>
                <a:cs typeface="Carlito"/>
              </a:rPr>
              <a:t>into </a:t>
            </a:r>
            <a:r>
              <a:rPr dirty="0" spc="-5">
                <a:latin typeface="Carlito"/>
                <a:cs typeface="Carlito"/>
              </a:rPr>
              <a:t>the  epidermis</a:t>
            </a: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A9A47B"/>
              </a:buClr>
              <a:buFont typeface="Arial"/>
              <a:buChar char="•"/>
            </a:pPr>
            <a:endParaRPr dirty="0" sz="2550">
              <a:latin typeface="Carlito"/>
              <a:cs typeface="Carlito"/>
            </a:endParaRPr>
          </a:p>
          <a:p>
            <a:pPr marL="12700" marR="4766945">
              <a:lnSpc>
                <a:spcPct val="120000"/>
              </a:lnSpc>
              <a:buClr>
                <a:srgbClr val="A9A47B"/>
              </a:buClr>
              <a:buFont typeface="Arial"/>
              <a:buChar char="•"/>
              <a:tabLst>
                <a:tab algn="l" pos="241300"/>
                <a:tab algn="l" pos="241935"/>
              </a:tabLst>
            </a:pPr>
            <a:r>
              <a:rPr dirty="0" spc="-10">
                <a:latin typeface="Carlito"/>
                <a:cs typeface="Carlito"/>
              </a:rPr>
              <a:t>Contribute </a:t>
            </a:r>
            <a:r>
              <a:rPr dirty="0" spc="-5">
                <a:latin typeface="Carlito"/>
                <a:cs typeface="Carlito"/>
              </a:rPr>
              <a:t>epithelial cells </a:t>
            </a:r>
            <a:r>
              <a:rPr dirty="0" spc="-20">
                <a:latin typeface="Carlito"/>
                <a:cs typeface="Carlito"/>
              </a:rPr>
              <a:t>for  </a:t>
            </a:r>
            <a:r>
              <a:rPr dirty="0" spc="-10">
                <a:latin typeface="Carlito"/>
                <a:cs typeface="Carlito"/>
              </a:rPr>
              <a:t>reepithelialization</a:t>
            </a:r>
          </a:p>
          <a:p>
            <a:pPr algn="r" marR="5080">
              <a:lnSpc>
                <a:spcPct val="100000"/>
              </a:lnSpc>
              <a:spcBef>
                <a:spcPts val="1800"/>
              </a:spcBef>
            </a:pPr>
            <a:endParaRPr dirty="0" sz="1800"/>
          </a:p>
        </p:txBody>
      </p:sp>
      <p:sp>
        <p:nvSpPr>
          <p:cNvPr id="1048643" name="object 7"/>
          <p:cNvSpPr txBox="1">
            <a:spLocks noGrp="1"/>
          </p:cNvSpPr>
          <p:nvPr>
            <p:ph type="title"/>
          </p:nvPr>
        </p:nvSpPr>
        <p:spPr>
          <a:xfrm>
            <a:off x="535940" y="467690"/>
            <a:ext cx="6398260" cy="697865"/>
          </a:xfrm>
          <a:prstGeom prst="rect"/>
        </p:spPr>
        <p:txBody>
          <a:bodyPr bIns="0" lIns="0" rIns="0" rtlCol="0" tIns="12065" vert="horz" wrap="square">
            <a:spAutoFit/>
          </a:bodyPr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600" spc="-85"/>
              <a:t>Dermal</a:t>
            </a:r>
            <a:r>
              <a:rPr dirty="0" sz="4600" spc="-254"/>
              <a:t> </a:t>
            </a:r>
            <a:r>
              <a:rPr dirty="0" sz="4600" spc="-95"/>
              <a:t>Appendages</a:t>
            </a:r>
            <a:endParaRPr dirty="0" sz="4600"/>
          </a:p>
        </p:txBody>
      </p:sp>
    </p:spTree>
  </p:cSld>
  <p:clrMapOvr>
    <a:masterClrMapping/>
  </p:clrMapOvr>
  <p:transition>
    <p:wipe dir="d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7"/>
                                        <p:tgtEl>
                                          <p:spTgt spid="10486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12"/>
                                        <p:tgtEl>
                                          <p:spTgt spid="10486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17"/>
                                        <p:tgtEl>
                                          <p:spTgt spid="10486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22"/>
                                        <p:tgtEl>
                                          <p:spTgt spid="10486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27"/>
                                        <p:tgtEl>
                                          <p:spTgt spid="10486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>
                      <p:stCondLst>
                        <p:cond delay="indefinite"/>
                      </p:stCondLst>
                      <p:childTnLst>
                        <p:par>
                          <p:cTn fill="hold" id="2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32"/>
                                        <p:tgtEl>
                                          <p:spTgt spid="10486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4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object 4"/>
          <p:cNvGrpSpPr/>
          <p:nvPr/>
        </p:nvGrpSpPr>
        <p:grpSpPr>
          <a:xfrm>
            <a:off x="4343400" y="3627500"/>
            <a:ext cx="4495800" cy="2620899"/>
            <a:chOff x="4343400" y="3627501"/>
            <a:chExt cx="3708400" cy="1764030"/>
          </a:xfrm>
        </p:grpSpPr>
        <p:sp>
          <p:nvSpPr>
            <p:cNvPr id="1048644" name="object 5"/>
            <p:cNvSpPr/>
            <p:nvPr/>
          </p:nvSpPr>
          <p:spPr>
            <a:xfrm>
              <a:off x="5867400" y="5105400"/>
              <a:ext cx="1390650" cy="285750"/>
            </a:xfrm>
            <a:prstGeom prst="rect"/>
            <a:blipFill>
              <a:blip xmlns:r="http://schemas.openxmlformats.org/officeDocument/2006/relationships" r:embed="rId1" cstate="print"/>
              <a:stretch>
                <a:fillRect/>
              </a:stretch>
            </a:blipFill>
          </p:spPr>
          <p:txBody>
            <a:bodyPr bIns="0" lIns="0" rIns="0" rtlCol="0" tIns="0" wrap="square"/>
            <a:p/>
          </p:txBody>
        </p:sp>
        <p:sp>
          <p:nvSpPr>
            <p:cNvPr id="1048645" name="object 6"/>
            <p:cNvSpPr/>
            <p:nvPr/>
          </p:nvSpPr>
          <p:spPr>
            <a:xfrm>
              <a:off x="4343400" y="3627501"/>
              <a:ext cx="3708400" cy="1477899"/>
            </a:xfrm>
            <a:prstGeom prst="rect"/>
            <a:blipFill>
              <a:blip xmlns:r="http://schemas.openxmlformats.org/officeDocument/2006/relationships" r:embed="rId2" cstate="print"/>
              <a:stretch>
                <a:fillRect/>
              </a:stretch>
            </a:blipFill>
          </p:spPr>
          <p:txBody>
            <a:bodyPr bIns="0" lIns="0" rIns="0" rtlCol="0" tIns="0" wrap="square"/>
            <a:p/>
          </p:txBody>
        </p:sp>
      </p:grpSp>
      <p:sp>
        <p:nvSpPr>
          <p:cNvPr id="1048646" name="object 7"/>
          <p:cNvSpPr txBox="1"/>
          <p:nvPr/>
        </p:nvSpPr>
        <p:spPr>
          <a:xfrm>
            <a:off x="510641" y="1692986"/>
            <a:ext cx="6439535" cy="2179954"/>
          </a:xfrm>
          <a:prstGeom prst="rect"/>
        </p:spPr>
        <p:txBody>
          <a:bodyPr bIns="0" lIns="0" rIns="0" rtlCol="0" tIns="12065" vert="horz" wrap="square">
            <a:spAutoFit/>
          </a:bodyPr>
          <a:p>
            <a:pPr indent="-320040" marL="332740">
              <a:lnSpc>
                <a:spcPct val="100000"/>
              </a:lnSpc>
              <a:spcBef>
                <a:spcPts val="95"/>
              </a:spcBef>
              <a:buClr>
                <a:srgbClr val="A9A47B"/>
              </a:buClr>
              <a:buFont typeface="Wingdings"/>
              <a:buChar char=""/>
              <a:tabLst>
                <a:tab algn="l" pos="332740"/>
              </a:tabLst>
            </a:pP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A.k.a adipose or </a:t>
            </a: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hypodermis</a:t>
            </a:r>
            <a:r>
              <a:rPr dirty="0" sz="220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200" spc="-15">
                <a:solidFill>
                  <a:srgbClr val="2E2B1F"/>
                </a:solidFill>
                <a:latin typeface="Carlito"/>
                <a:cs typeface="Carlito"/>
              </a:rPr>
              <a:t>layer</a:t>
            </a:r>
            <a:endParaRPr dirty="0" sz="2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A9A47B"/>
              </a:buClr>
              <a:buFont typeface="Wingdings"/>
              <a:buChar char=""/>
            </a:pPr>
            <a:endParaRPr dirty="0" sz="3000">
              <a:latin typeface="Carlito"/>
              <a:cs typeface="Carlito"/>
            </a:endParaRPr>
          </a:p>
          <a:p>
            <a:pPr indent="-320040" marL="332740">
              <a:lnSpc>
                <a:spcPct val="100000"/>
              </a:lnSpc>
              <a:buClr>
                <a:srgbClr val="A9A47B"/>
              </a:buClr>
              <a:buFont typeface="Wingdings"/>
              <a:buChar char=""/>
              <a:tabLst>
                <a:tab algn="l" pos="332740"/>
              </a:tabLst>
            </a:pP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Innermost </a:t>
            </a:r>
            <a:r>
              <a:rPr dirty="0" sz="2200" spc="-15">
                <a:solidFill>
                  <a:srgbClr val="2E2B1F"/>
                </a:solidFill>
                <a:latin typeface="Carlito"/>
                <a:cs typeface="Carlito"/>
              </a:rPr>
              <a:t>layer </a:t>
            </a: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of the </a:t>
            </a: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skin, various</a:t>
            </a:r>
            <a:r>
              <a:rPr dirty="0" sz="2200" spc="1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thickness</a:t>
            </a:r>
            <a:endParaRPr dirty="0" sz="2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A9A47B"/>
              </a:buClr>
              <a:buFont typeface="Wingdings"/>
              <a:buChar char=""/>
            </a:pPr>
            <a:endParaRPr dirty="0" sz="3000">
              <a:latin typeface="Carlito"/>
              <a:cs typeface="Carlito"/>
            </a:endParaRPr>
          </a:p>
          <a:p>
            <a:pPr indent="-320040" marL="332740">
              <a:lnSpc>
                <a:spcPct val="100000"/>
              </a:lnSpc>
              <a:buClr>
                <a:srgbClr val="A9A47B"/>
              </a:buClr>
              <a:buFont typeface="Wingdings"/>
              <a:buChar char=""/>
              <a:tabLst>
                <a:tab algn="l" pos="332740"/>
              </a:tabLst>
            </a:pP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Composed </a:t>
            </a:r>
            <a:r>
              <a:rPr dirty="0" sz="2200">
                <a:solidFill>
                  <a:srgbClr val="2E2B1F"/>
                </a:solidFill>
                <a:latin typeface="Carlito"/>
                <a:cs typeface="Carlito"/>
              </a:rPr>
              <a:t>of </a:t>
            </a:r>
            <a:r>
              <a:rPr dirty="0" sz="2200" spc="-20">
                <a:solidFill>
                  <a:srgbClr val="2E2B1F"/>
                </a:solidFill>
                <a:latin typeface="Carlito"/>
                <a:cs typeface="Carlito"/>
              </a:rPr>
              <a:t>fat, </a:t>
            </a: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blood vessels, and </a:t>
            </a:r>
            <a:r>
              <a:rPr dirty="0" sz="2200" spc="-15">
                <a:solidFill>
                  <a:srgbClr val="2E2B1F"/>
                </a:solidFill>
                <a:latin typeface="Carlito"/>
                <a:cs typeface="Carlito"/>
              </a:rPr>
              <a:t>connective</a:t>
            </a:r>
            <a:r>
              <a:rPr dirty="0" sz="2200" spc="8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tissue</a:t>
            </a:r>
            <a:endParaRPr dirty="0" sz="2200">
              <a:latin typeface="Carlito"/>
              <a:cs typeface="Carlito"/>
            </a:endParaRPr>
          </a:p>
        </p:txBody>
      </p:sp>
      <p:sp>
        <p:nvSpPr>
          <p:cNvPr id="1048647" name="object 8"/>
          <p:cNvSpPr txBox="1"/>
          <p:nvPr/>
        </p:nvSpPr>
        <p:spPr>
          <a:xfrm>
            <a:off x="510641" y="4039675"/>
            <a:ext cx="7380605" cy="2087881"/>
          </a:xfrm>
          <a:prstGeom prst="rect"/>
        </p:spPr>
        <p:txBody>
          <a:bodyPr bIns="0" lIns="0" rIns="0" rtlCol="0" tIns="80010" vert="horz" wrap="square">
            <a:spAutoFit/>
          </a:bodyPr>
          <a:p>
            <a:pPr indent="-320040" marL="332740">
              <a:lnSpc>
                <a:spcPct val="100000"/>
              </a:lnSpc>
              <a:spcBef>
                <a:spcPts val="630"/>
              </a:spcBef>
              <a:buClr>
                <a:srgbClr val="A9A47B"/>
              </a:buClr>
              <a:buFont typeface="Wingdings"/>
              <a:buChar char=""/>
              <a:tabLst>
                <a:tab algn="l" pos="332740"/>
              </a:tabLst>
            </a:pP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Functions:</a:t>
            </a:r>
            <a:endParaRPr dirty="0" sz="2200">
              <a:latin typeface="Carlito"/>
              <a:cs typeface="Carlito"/>
            </a:endParaRPr>
          </a:p>
          <a:p>
            <a:pPr indent="-320040" lvl="1" marL="629920">
              <a:lnSpc>
                <a:spcPct val="100000"/>
              </a:lnSpc>
              <a:spcBef>
                <a:spcPts val="490"/>
              </a:spcBef>
              <a:buClr>
                <a:srgbClr val="9CBDBC"/>
              </a:buClr>
              <a:buFont typeface="Wingdings"/>
              <a:buChar char=""/>
              <a:tabLst>
                <a:tab algn="l" pos="629920"/>
              </a:tabLst>
            </a:pPr>
            <a:r>
              <a:rPr dirty="0" sz="2000" spc="-5">
                <a:solidFill>
                  <a:srgbClr val="2E2B1F"/>
                </a:solidFill>
                <a:latin typeface="Carlito"/>
                <a:cs typeface="Carlito"/>
              </a:rPr>
              <a:t>Anchors </a:t>
            </a:r>
            <a:r>
              <a:rPr dirty="0" sz="2000" spc="-15">
                <a:solidFill>
                  <a:srgbClr val="2E2B1F"/>
                </a:solidFill>
                <a:latin typeface="Carlito"/>
                <a:cs typeface="Carlito"/>
              </a:rPr>
              <a:t>to </a:t>
            </a:r>
            <a:r>
              <a:rPr dirty="0" sz="2000" spc="-5">
                <a:solidFill>
                  <a:srgbClr val="2E2B1F"/>
                </a:solidFill>
                <a:latin typeface="Carlito"/>
                <a:cs typeface="Carlito"/>
              </a:rPr>
              <a:t>deep</a:t>
            </a:r>
            <a:r>
              <a:rPr dirty="0" sz="2000" spc="-1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000" spc="-5">
                <a:solidFill>
                  <a:srgbClr val="2E2B1F"/>
                </a:solidFill>
                <a:latin typeface="Carlito"/>
                <a:cs typeface="Carlito"/>
              </a:rPr>
              <a:t>tissue</a:t>
            </a:r>
            <a:endParaRPr dirty="0" sz="2000">
              <a:latin typeface="Carlito"/>
              <a:cs typeface="Carlito"/>
            </a:endParaRPr>
          </a:p>
          <a:p>
            <a:pPr indent="12065" lvl="1" marL="297180" marR="4258310">
              <a:lnSpc>
                <a:spcPct val="120000"/>
              </a:lnSpc>
              <a:buClr>
                <a:srgbClr val="9CBDBC"/>
              </a:buClr>
              <a:buFont typeface="Wingdings"/>
              <a:buChar char=""/>
              <a:tabLst>
                <a:tab algn="l" pos="629920"/>
              </a:tabLst>
            </a:pPr>
            <a:r>
              <a:rPr dirty="0" sz="2000" spc="-10">
                <a:solidFill>
                  <a:srgbClr val="2E2B1F"/>
                </a:solidFill>
                <a:latin typeface="Carlito"/>
                <a:cs typeface="Carlito"/>
              </a:rPr>
              <a:t>Regulates </a:t>
            </a:r>
            <a:r>
              <a:rPr dirty="0" sz="2000">
                <a:solidFill>
                  <a:srgbClr val="2E2B1F"/>
                </a:solidFill>
                <a:latin typeface="Carlito"/>
                <a:cs typeface="Carlito"/>
              </a:rPr>
              <a:t>body and</a:t>
            </a:r>
            <a:r>
              <a:rPr dirty="0" sz="2000" spc="-85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000" spc="-5">
                <a:solidFill>
                  <a:srgbClr val="2E2B1F"/>
                </a:solidFill>
                <a:latin typeface="Carlito"/>
                <a:cs typeface="Carlito"/>
              </a:rPr>
              <a:t>skin  </a:t>
            </a:r>
            <a:r>
              <a:rPr dirty="0" sz="2000" spc="-15">
                <a:solidFill>
                  <a:srgbClr val="2E2B1F"/>
                </a:solidFill>
                <a:latin typeface="Carlito"/>
                <a:cs typeface="Carlito"/>
              </a:rPr>
              <a:t>temperature</a:t>
            </a:r>
            <a:r>
              <a:rPr dirty="0" sz="2000" spc="2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000" spc="-10">
                <a:solidFill>
                  <a:srgbClr val="2E2B1F"/>
                </a:solidFill>
                <a:latin typeface="Carlito"/>
                <a:cs typeface="Carlito"/>
              </a:rPr>
              <a:t>(insulates)</a:t>
            </a:r>
            <a:endParaRPr dirty="0" sz="2000">
              <a:latin typeface="Carlito"/>
              <a:cs typeface="Carlito"/>
            </a:endParaRPr>
          </a:p>
          <a:p>
            <a:pPr indent="-320040" lvl="1" marL="629920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Font typeface="Wingdings"/>
              <a:buChar char=""/>
              <a:tabLst>
                <a:tab algn="l" pos="629920"/>
              </a:tabLst>
            </a:pPr>
            <a:r>
              <a:rPr dirty="0" sz="2000" spc="-10">
                <a:solidFill>
                  <a:srgbClr val="2E2B1F"/>
                </a:solidFill>
                <a:latin typeface="Carlito"/>
                <a:cs typeface="Carlito"/>
              </a:rPr>
              <a:t>Stores </a:t>
            </a:r>
            <a:r>
              <a:rPr dirty="0" sz="2000" spc="-5">
                <a:solidFill>
                  <a:srgbClr val="2E2B1F"/>
                </a:solidFill>
                <a:latin typeface="Carlito"/>
                <a:cs typeface="Carlito"/>
              </a:rPr>
              <a:t>energy </a:t>
            </a:r>
            <a:r>
              <a:rPr dirty="0" sz="2000">
                <a:solidFill>
                  <a:srgbClr val="2E2B1F"/>
                </a:solidFill>
                <a:latin typeface="Carlito"/>
                <a:cs typeface="Carlito"/>
              </a:rPr>
              <a:t>in the </a:t>
            </a:r>
            <a:r>
              <a:rPr dirty="0" sz="2000" spc="-10">
                <a:solidFill>
                  <a:srgbClr val="2E2B1F"/>
                </a:solidFill>
                <a:latin typeface="Carlito"/>
                <a:cs typeface="Carlito"/>
              </a:rPr>
              <a:t>form </a:t>
            </a:r>
            <a:r>
              <a:rPr dirty="0" sz="2000">
                <a:solidFill>
                  <a:srgbClr val="2E2B1F"/>
                </a:solidFill>
                <a:latin typeface="Carlito"/>
                <a:cs typeface="Carlito"/>
              </a:rPr>
              <a:t>of</a:t>
            </a:r>
            <a:r>
              <a:rPr dirty="0" sz="2000" spc="-45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000" spc="-20">
                <a:solidFill>
                  <a:srgbClr val="2E2B1F"/>
                </a:solidFill>
                <a:latin typeface="Carlito"/>
                <a:cs typeface="Carlito"/>
              </a:rPr>
              <a:t>fat</a:t>
            </a:r>
            <a:endParaRPr dirty="0" sz="2000">
              <a:latin typeface="Carlito"/>
              <a:cs typeface="Carlito"/>
            </a:endParaRPr>
          </a:p>
          <a:p>
            <a:pPr indent="-320675" lvl="2" marL="1018540">
              <a:lnSpc>
                <a:spcPct val="100000"/>
              </a:lnSpc>
              <a:spcBef>
                <a:spcPts val="440"/>
              </a:spcBef>
              <a:buClr>
                <a:srgbClr val="D2CA6C"/>
              </a:buClr>
              <a:buFont typeface="Wingdings"/>
              <a:buChar char=""/>
              <a:tabLst>
                <a:tab algn="l" pos="1019175"/>
              </a:tabLst>
            </a:pPr>
            <a:r>
              <a:rPr dirty="0" sz="1800" spc="-5">
                <a:solidFill>
                  <a:srgbClr val="2E2B1F"/>
                </a:solidFill>
                <a:latin typeface="Carlito"/>
                <a:cs typeface="Carlito"/>
              </a:rPr>
              <a:t>The </a:t>
            </a:r>
            <a:r>
              <a:rPr dirty="0" sz="1800" spc="-15">
                <a:solidFill>
                  <a:srgbClr val="2E2B1F"/>
                </a:solidFill>
                <a:latin typeface="Carlito"/>
                <a:cs typeface="Carlito"/>
              </a:rPr>
              <a:t>thicker </a:t>
            </a:r>
            <a:r>
              <a:rPr dirty="0" sz="1800">
                <a:solidFill>
                  <a:srgbClr val="2E2B1F"/>
                </a:solidFill>
                <a:latin typeface="Carlito"/>
                <a:cs typeface="Carlito"/>
              </a:rPr>
              <a:t>the </a:t>
            </a:r>
            <a:r>
              <a:rPr dirty="0" sz="1800" spc="-5">
                <a:solidFill>
                  <a:srgbClr val="2E2B1F"/>
                </a:solidFill>
                <a:latin typeface="Carlito"/>
                <a:cs typeface="Carlito"/>
              </a:rPr>
              <a:t>adipose </a:t>
            </a:r>
            <a:r>
              <a:rPr dirty="0" sz="1800" spc="-40">
                <a:solidFill>
                  <a:srgbClr val="2E2B1F"/>
                </a:solidFill>
                <a:latin typeface="Carlito"/>
                <a:cs typeface="Carlito"/>
              </a:rPr>
              <a:t>layer, </a:t>
            </a:r>
            <a:r>
              <a:rPr dirty="0" sz="1800">
                <a:solidFill>
                  <a:srgbClr val="2E2B1F"/>
                </a:solidFill>
                <a:latin typeface="Carlito"/>
                <a:cs typeface="Carlito"/>
              </a:rPr>
              <a:t>the </a:t>
            </a:r>
            <a:r>
              <a:rPr dirty="0" sz="1800" spc="-10">
                <a:solidFill>
                  <a:srgbClr val="2E2B1F"/>
                </a:solidFill>
                <a:latin typeface="Carlito"/>
                <a:cs typeface="Carlito"/>
              </a:rPr>
              <a:t>poorer </a:t>
            </a:r>
            <a:r>
              <a:rPr dirty="0" sz="1800">
                <a:solidFill>
                  <a:srgbClr val="2E2B1F"/>
                </a:solidFill>
                <a:latin typeface="Carlito"/>
                <a:cs typeface="Carlito"/>
              </a:rPr>
              <a:t>the </a:t>
            </a:r>
            <a:r>
              <a:rPr dirty="0" sz="1800" spc="-5">
                <a:solidFill>
                  <a:srgbClr val="2E2B1F"/>
                </a:solidFill>
                <a:latin typeface="Carlito"/>
                <a:cs typeface="Carlito"/>
              </a:rPr>
              <a:t>blood supply </a:t>
            </a:r>
            <a:r>
              <a:rPr dirty="0" sz="1800" spc="-10">
                <a:solidFill>
                  <a:srgbClr val="2E2B1F"/>
                </a:solidFill>
                <a:latin typeface="Carlito"/>
                <a:cs typeface="Carlito"/>
              </a:rPr>
              <a:t>through</a:t>
            </a:r>
            <a:r>
              <a:rPr dirty="0" sz="1800" spc="21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1800" spc="-5">
                <a:solidFill>
                  <a:srgbClr val="2E2B1F"/>
                </a:solidFill>
                <a:latin typeface="Carlito"/>
                <a:cs typeface="Carlito"/>
              </a:rPr>
              <a:t>it</a:t>
            </a:r>
            <a:endParaRPr dirty="0" sz="1800">
              <a:latin typeface="Carlito"/>
              <a:cs typeface="Carlito"/>
            </a:endParaRPr>
          </a:p>
        </p:txBody>
      </p:sp>
      <p:sp>
        <p:nvSpPr>
          <p:cNvPr id="1048648" name="object 10"/>
          <p:cNvSpPr txBox="1">
            <a:spLocks noGrp="1"/>
          </p:cNvSpPr>
          <p:nvPr>
            <p:ph type="title"/>
          </p:nvPr>
        </p:nvSpPr>
        <p:spPr>
          <a:xfrm>
            <a:off x="523240" y="467690"/>
            <a:ext cx="4734560" cy="697865"/>
          </a:xfrm>
          <a:prstGeom prst="rect"/>
        </p:spPr>
        <p:txBody>
          <a:bodyPr bIns="0" lIns="0" rIns="0" rtlCol="0" tIns="12065" vert="horz" wrap="square">
            <a:spAutoFit/>
          </a:bodyPr>
          <a:p>
            <a:pPr marL="25400">
              <a:lnSpc>
                <a:spcPct val="100000"/>
              </a:lnSpc>
              <a:spcBef>
                <a:spcPts val="95"/>
              </a:spcBef>
            </a:pPr>
            <a:r>
              <a:rPr dirty="0" sz="4600" spc="-95" smtClean="0"/>
              <a:t>Subcutaneous</a:t>
            </a:r>
            <a:endParaRPr baseline="25500" dirty="0" sz="4575"/>
          </a:p>
        </p:txBody>
      </p:sp>
    </p:spTree>
  </p:cSld>
  <p:clrMapOvr>
    <a:masterClrMapping/>
  </p:clrMapOvr>
  <p:transition>
    <p:wipe dir="d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7"/>
                                        <p:tgtEl>
                                          <p:spTgt spid="10486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12"/>
                                        <p:tgtEl>
                                          <p:spTgt spid="10486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17"/>
                                        <p:tgtEl>
                                          <p:spTgt spid="10486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22"/>
                                        <p:tgtEl>
                                          <p:spTgt spid="10486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27"/>
                                        <p:tgtEl>
                                          <p:spTgt spid="10486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>
                      <p:stCondLst>
                        <p:cond delay="indefinite"/>
                      </p:stCondLst>
                      <p:childTnLst>
                        <p:par>
                          <p:cTn fill="hold" id="2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32"/>
                                        <p:tgtEl>
                                          <p:spTgt spid="10486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">
                      <p:stCondLst>
                        <p:cond delay="indefinite"/>
                      </p:stCondLst>
                      <p:childTnLst>
                        <p:par>
                          <p:cTn fill="hold" id="3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37"/>
                                        <p:tgtEl>
                                          <p:spTgt spid="10486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8">
                      <p:stCondLst>
                        <p:cond delay="indefinite"/>
                      </p:stCondLst>
                      <p:childTnLst>
                        <p:par>
                          <p:cTn fill="hold" id="3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42"/>
                                        <p:tgtEl>
                                          <p:spTgt spid="10486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46" grpId="0" build="p"/>
      <p:bldP spid="104864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object 4"/>
          <p:cNvGrpSpPr/>
          <p:nvPr/>
        </p:nvGrpSpPr>
        <p:grpSpPr>
          <a:xfrm>
            <a:off x="3733800" y="4038600"/>
            <a:ext cx="5410199" cy="5105400"/>
            <a:chOff x="5343525" y="4038600"/>
            <a:chExt cx="2832100" cy="2533650"/>
          </a:xfrm>
        </p:grpSpPr>
        <p:sp>
          <p:nvSpPr>
            <p:cNvPr id="1048649" name="object 5"/>
            <p:cNvSpPr/>
            <p:nvPr/>
          </p:nvSpPr>
          <p:spPr>
            <a:xfrm>
              <a:off x="6067425" y="6286500"/>
              <a:ext cx="1390650" cy="285750"/>
            </a:xfrm>
            <a:prstGeom prst="rect"/>
            <a:blipFill>
              <a:blip xmlns:r="http://schemas.openxmlformats.org/officeDocument/2006/relationships" r:embed="rId1" cstate="print"/>
              <a:stretch>
                <a:fillRect/>
              </a:stretch>
            </a:blipFill>
          </p:spPr>
          <p:txBody>
            <a:bodyPr bIns="0" lIns="0" rIns="0" rtlCol="0" tIns="0" wrap="square"/>
            <a:p/>
          </p:txBody>
        </p:sp>
        <p:sp>
          <p:nvSpPr>
            <p:cNvPr id="1048650" name="object 6"/>
            <p:cNvSpPr/>
            <p:nvPr/>
          </p:nvSpPr>
          <p:spPr>
            <a:xfrm>
              <a:off x="5343525" y="4038600"/>
              <a:ext cx="2832100" cy="2247900"/>
            </a:xfrm>
            <a:prstGeom prst="rect"/>
            <a:blipFill>
              <a:blip xmlns:r="http://schemas.openxmlformats.org/officeDocument/2006/relationships" r:embed="rId2" cstate="print"/>
              <a:stretch>
                <a:fillRect/>
              </a:stretch>
            </a:blipFill>
          </p:spPr>
          <p:txBody>
            <a:bodyPr bIns="0" lIns="0" rIns="0" rtlCol="0" tIns="0" wrap="square"/>
            <a:p/>
          </p:txBody>
        </p:sp>
      </p:grpSp>
      <p:sp>
        <p:nvSpPr>
          <p:cNvPr id="1048651" name="object 7"/>
          <p:cNvSpPr txBox="1"/>
          <p:nvPr/>
        </p:nvSpPr>
        <p:spPr>
          <a:xfrm>
            <a:off x="535940" y="1548824"/>
            <a:ext cx="7012940" cy="2898141"/>
          </a:xfrm>
          <a:prstGeom prst="rect"/>
        </p:spPr>
        <p:txBody>
          <a:bodyPr bIns="0" lIns="0" rIns="0" rtlCol="0" tIns="80010" vert="horz" wrap="square">
            <a:spAutoFit/>
          </a:bodyPr>
          <a:p>
            <a:pPr indent="-320675" marL="332740">
              <a:lnSpc>
                <a:spcPct val="100000"/>
              </a:lnSpc>
              <a:spcBef>
                <a:spcPts val="630"/>
              </a:spcBef>
              <a:buClr>
                <a:srgbClr val="A9A47B"/>
              </a:buClr>
              <a:buFont typeface="Wingdings"/>
              <a:buChar char=""/>
              <a:tabLst>
                <a:tab algn="l" pos="333375"/>
              </a:tabLst>
            </a:pP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Six primary functions:</a:t>
            </a:r>
            <a:endParaRPr dirty="0" sz="2200">
              <a:latin typeface="Carlito"/>
              <a:cs typeface="Carlito"/>
            </a:endParaRPr>
          </a:p>
          <a:p>
            <a:pPr indent="-320675" lvl="1" marL="652780">
              <a:lnSpc>
                <a:spcPct val="100000"/>
              </a:lnSpc>
              <a:spcBef>
                <a:spcPts val="490"/>
              </a:spcBef>
              <a:buClr>
                <a:srgbClr val="9CBDBC"/>
              </a:buClr>
              <a:buFont typeface="Wingdings"/>
              <a:buChar char=""/>
              <a:tabLst>
                <a:tab algn="l" pos="653415"/>
              </a:tabLst>
            </a:pPr>
            <a:r>
              <a:rPr dirty="0" sz="2000">
                <a:solidFill>
                  <a:srgbClr val="2E2B1F"/>
                </a:solidFill>
                <a:latin typeface="Carlito"/>
                <a:cs typeface="Carlito"/>
              </a:rPr>
              <a:t>Social</a:t>
            </a:r>
            <a:r>
              <a:rPr dirty="0" sz="2000" spc="-15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000" spc="-10">
                <a:solidFill>
                  <a:srgbClr val="2E2B1F"/>
                </a:solidFill>
                <a:latin typeface="Carlito"/>
                <a:cs typeface="Carlito"/>
              </a:rPr>
              <a:t>interaction</a:t>
            </a:r>
            <a:endParaRPr dirty="0" sz="2000">
              <a:latin typeface="Carlito"/>
              <a:cs typeface="Carlito"/>
            </a:endParaRPr>
          </a:p>
          <a:p>
            <a:pPr indent="-320675" lvl="1" marL="652780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Font typeface="Wingdings"/>
              <a:buChar char=""/>
              <a:tabLst>
                <a:tab algn="l" pos="653415"/>
              </a:tabLst>
            </a:pPr>
            <a:r>
              <a:rPr dirty="0" sz="2000" spc="-25">
                <a:solidFill>
                  <a:srgbClr val="2E2B1F"/>
                </a:solidFill>
                <a:latin typeface="Carlito"/>
                <a:cs typeface="Carlito"/>
              </a:rPr>
              <a:t>Temperature</a:t>
            </a:r>
            <a:r>
              <a:rPr dirty="0" sz="2000" spc="5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000" spc="-5">
                <a:solidFill>
                  <a:srgbClr val="2E2B1F"/>
                </a:solidFill>
                <a:latin typeface="Carlito"/>
                <a:cs typeface="Carlito"/>
              </a:rPr>
              <a:t>regulation</a:t>
            </a:r>
            <a:endParaRPr dirty="0" sz="2000">
              <a:latin typeface="Carlito"/>
              <a:cs typeface="Carlito"/>
            </a:endParaRPr>
          </a:p>
          <a:p>
            <a:pPr indent="-320675" lvl="1" marL="652780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Font typeface="Wingdings"/>
              <a:buChar char=""/>
              <a:tabLst>
                <a:tab algn="l" pos="653415"/>
              </a:tabLst>
            </a:pPr>
            <a:r>
              <a:rPr dirty="0" sz="2000">
                <a:solidFill>
                  <a:srgbClr val="2E2B1F"/>
                </a:solidFill>
                <a:latin typeface="Carlito"/>
                <a:cs typeface="Carlito"/>
              </a:rPr>
              <a:t>A </a:t>
            </a:r>
            <a:r>
              <a:rPr dirty="0" sz="2000" spc="-5">
                <a:solidFill>
                  <a:srgbClr val="2E2B1F"/>
                </a:solidFill>
                <a:latin typeface="Carlito"/>
                <a:cs typeface="Carlito"/>
              </a:rPr>
              <a:t>sensory </a:t>
            </a:r>
            <a:r>
              <a:rPr dirty="0" sz="2000" spc="-15">
                <a:solidFill>
                  <a:srgbClr val="2E2B1F"/>
                </a:solidFill>
                <a:latin typeface="Carlito"/>
                <a:cs typeface="Carlito"/>
              </a:rPr>
              <a:t>organ for </a:t>
            </a:r>
            <a:r>
              <a:rPr dirty="0" sz="2000" spc="-5">
                <a:solidFill>
                  <a:srgbClr val="2E2B1F"/>
                </a:solidFill>
                <a:latin typeface="Carlito"/>
                <a:cs typeface="Carlito"/>
              </a:rPr>
              <a:t>pain, </a:t>
            </a:r>
            <a:r>
              <a:rPr dirty="0" sz="2000" spc="-10">
                <a:solidFill>
                  <a:srgbClr val="2E2B1F"/>
                </a:solidFill>
                <a:latin typeface="Carlito"/>
                <a:cs typeface="Carlito"/>
              </a:rPr>
              <a:t>temperature, </a:t>
            </a:r>
            <a:r>
              <a:rPr dirty="0" sz="2000">
                <a:solidFill>
                  <a:srgbClr val="2E2B1F"/>
                </a:solidFill>
                <a:latin typeface="Carlito"/>
                <a:cs typeface="Carlito"/>
              </a:rPr>
              <a:t>and </a:t>
            </a:r>
            <a:r>
              <a:rPr dirty="0" sz="2000" spc="-5">
                <a:solidFill>
                  <a:srgbClr val="2E2B1F"/>
                </a:solidFill>
                <a:latin typeface="Carlito"/>
                <a:cs typeface="Carlito"/>
              </a:rPr>
              <a:t>touch</a:t>
            </a:r>
            <a:endParaRPr dirty="0" sz="2000">
              <a:latin typeface="Carlito"/>
              <a:cs typeface="Carlito"/>
            </a:endParaRPr>
          </a:p>
          <a:p>
            <a:pPr indent="-320675" lvl="1" marL="652780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Font typeface="Wingdings"/>
              <a:buChar char=""/>
              <a:tabLst>
                <a:tab algn="l" pos="653415"/>
              </a:tabLst>
            </a:pPr>
            <a:r>
              <a:rPr dirty="0" sz="2000" spc="-10">
                <a:solidFill>
                  <a:srgbClr val="2E2B1F"/>
                </a:solidFill>
                <a:latin typeface="Carlito"/>
                <a:cs typeface="Carlito"/>
              </a:rPr>
              <a:t>Eliminates</a:t>
            </a:r>
            <a:r>
              <a:rPr dirty="0" sz="2000" spc="1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000" spc="-15">
                <a:solidFill>
                  <a:srgbClr val="2E2B1F"/>
                </a:solidFill>
                <a:latin typeface="Carlito"/>
                <a:cs typeface="Carlito"/>
              </a:rPr>
              <a:t>waste</a:t>
            </a:r>
            <a:endParaRPr dirty="0" sz="2000">
              <a:latin typeface="Carlito"/>
              <a:cs typeface="Carlito"/>
            </a:endParaRPr>
          </a:p>
          <a:p>
            <a:pPr indent="-320040" lvl="1" marL="652780" marR="5080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Font typeface="Wingdings"/>
              <a:buChar char=""/>
              <a:tabLst>
                <a:tab algn="l" pos="653415"/>
              </a:tabLst>
            </a:pPr>
            <a:r>
              <a:rPr dirty="0" sz="2000">
                <a:solidFill>
                  <a:srgbClr val="2E2B1F"/>
                </a:solidFill>
                <a:latin typeface="Carlito"/>
                <a:cs typeface="Carlito"/>
              </a:rPr>
              <a:t>A </a:t>
            </a:r>
            <a:r>
              <a:rPr dirty="0" sz="2000" spc="-10">
                <a:solidFill>
                  <a:srgbClr val="2E2B1F"/>
                </a:solidFill>
                <a:latin typeface="Carlito"/>
                <a:cs typeface="Carlito"/>
              </a:rPr>
              <a:t>protective </a:t>
            </a:r>
            <a:r>
              <a:rPr dirty="0" sz="2000" spc="-5">
                <a:solidFill>
                  <a:srgbClr val="2E2B1F"/>
                </a:solidFill>
                <a:latin typeface="Carlito"/>
                <a:cs typeface="Carlito"/>
              </a:rPr>
              <a:t>barrier between internal </a:t>
            </a:r>
            <a:r>
              <a:rPr dirty="0" sz="2000" spc="-10">
                <a:solidFill>
                  <a:srgbClr val="2E2B1F"/>
                </a:solidFill>
                <a:latin typeface="Carlito"/>
                <a:cs typeface="Carlito"/>
              </a:rPr>
              <a:t>organs </a:t>
            </a:r>
            <a:r>
              <a:rPr dirty="0" sz="2000">
                <a:solidFill>
                  <a:srgbClr val="2E2B1F"/>
                </a:solidFill>
                <a:latin typeface="Carlito"/>
                <a:cs typeface="Carlito"/>
              </a:rPr>
              <a:t>and the </a:t>
            </a:r>
            <a:r>
              <a:rPr dirty="0" sz="2000" spc="-10">
                <a:solidFill>
                  <a:srgbClr val="2E2B1F"/>
                </a:solidFill>
                <a:latin typeface="Carlito"/>
                <a:cs typeface="Carlito"/>
              </a:rPr>
              <a:t>external  environment</a:t>
            </a:r>
            <a:endParaRPr dirty="0" sz="2000">
              <a:latin typeface="Carlito"/>
              <a:cs typeface="Carlito"/>
            </a:endParaRPr>
          </a:p>
          <a:p>
            <a:pPr indent="-320675" lvl="1" marL="652780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Font typeface="Wingdings"/>
              <a:buChar char=""/>
              <a:tabLst>
                <a:tab algn="l" pos="653415"/>
              </a:tabLst>
            </a:pPr>
            <a:r>
              <a:rPr dirty="0" sz="2000" spc="-5">
                <a:solidFill>
                  <a:srgbClr val="2E2B1F"/>
                </a:solidFill>
                <a:latin typeface="Carlito"/>
                <a:cs typeface="Carlito"/>
              </a:rPr>
              <a:t>Synthesis of Vitamin</a:t>
            </a:r>
            <a:r>
              <a:rPr dirty="0" sz="2000">
                <a:solidFill>
                  <a:srgbClr val="2E2B1F"/>
                </a:solidFill>
                <a:latin typeface="Carlito"/>
                <a:cs typeface="Carlito"/>
              </a:rPr>
              <a:t> D</a:t>
            </a:r>
            <a:endParaRPr dirty="0" sz="2000">
              <a:latin typeface="Carlito"/>
              <a:cs typeface="Carlito"/>
            </a:endParaRPr>
          </a:p>
        </p:txBody>
      </p:sp>
      <p:sp>
        <p:nvSpPr>
          <p:cNvPr id="1048652" name="object 9"/>
          <p:cNvSpPr txBox="1">
            <a:spLocks noGrp="1"/>
          </p:cNvSpPr>
          <p:nvPr>
            <p:ph type="title"/>
          </p:nvPr>
        </p:nvSpPr>
        <p:spPr>
          <a:xfrm>
            <a:off x="523240" y="467690"/>
            <a:ext cx="5115560" cy="697865"/>
          </a:xfrm>
          <a:prstGeom prst="rect"/>
        </p:spPr>
        <p:txBody>
          <a:bodyPr bIns="0" lIns="0" rIns="0" rtlCol="0" tIns="12065" vert="horz" wrap="square">
            <a:spAutoFit/>
          </a:bodyPr>
          <a:p>
            <a:pPr marL="25400">
              <a:lnSpc>
                <a:spcPct val="100000"/>
              </a:lnSpc>
              <a:spcBef>
                <a:spcPts val="95"/>
              </a:spcBef>
            </a:pPr>
            <a:r>
              <a:rPr dirty="0" sz="4600" spc="-100"/>
              <a:t>Function </a:t>
            </a:r>
            <a:r>
              <a:rPr dirty="0" sz="4600" spc="-55"/>
              <a:t>of</a:t>
            </a:r>
            <a:r>
              <a:rPr dirty="0" sz="4600" spc="-395"/>
              <a:t> </a:t>
            </a:r>
            <a:r>
              <a:rPr dirty="0" sz="4600" spc="-80" smtClean="0"/>
              <a:t>Skin</a:t>
            </a:r>
            <a:endParaRPr baseline="25500" dirty="0" sz="4575"/>
          </a:p>
        </p:txBody>
      </p:sp>
    </p:spTree>
  </p:cSld>
  <p:clrMapOvr>
    <a:masterClrMapping/>
  </p:clrMapOvr>
  <p:transition>
    <p:wipe dir="d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7"/>
                                        <p:tgtEl>
                                          <p:spTgt spid="1048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12"/>
                                        <p:tgtEl>
                                          <p:spTgt spid="1048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17"/>
                                        <p:tgtEl>
                                          <p:spTgt spid="1048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22"/>
                                        <p:tgtEl>
                                          <p:spTgt spid="1048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27"/>
                                        <p:tgtEl>
                                          <p:spTgt spid="1048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>
                      <p:stCondLst>
                        <p:cond delay="indefinite"/>
                      </p:stCondLst>
                      <p:childTnLst>
                        <p:par>
                          <p:cTn fill="hold" id="2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32"/>
                                        <p:tgtEl>
                                          <p:spTgt spid="1048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">
                      <p:stCondLst>
                        <p:cond delay="indefinite"/>
                      </p:stCondLst>
                      <p:childTnLst>
                        <p:par>
                          <p:cTn fill="hold" id="3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37"/>
                                        <p:tgtEl>
                                          <p:spTgt spid="1048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5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object 5"/>
          <p:cNvSpPr/>
          <p:nvPr/>
        </p:nvSpPr>
        <p:spPr>
          <a:xfrm>
            <a:off x="4648200" y="1752600"/>
            <a:ext cx="4495800" cy="5105400"/>
          </a:xfrm>
          <a:prstGeom prst="rect"/>
          <a:blipFill>
            <a:blip xmlns:r="http://schemas.openxmlformats.org/officeDocument/2006/relationships" r:embed="rId1" cstate="print"/>
            <a:stretch>
              <a:fillRect/>
            </a:stretch>
          </a:blipFill>
        </p:spPr>
        <p:txBody>
          <a:bodyPr bIns="0" lIns="0" rIns="0" rtlCol="0" tIns="0" wrap="square"/>
          <a:p/>
        </p:txBody>
      </p:sp>
      <p:sp>
        <p:nvSpPr>
          <p:cNvPr id="1048654" name="object 6"/>
          <p:cNvSpPr txBox="1"/>
          <p:nvPr/>
        </p:nvSpPr>
        <p:spPr>
          <a:xfrm>
            <a:off x="650240" y="1616710"/>
            <a:ext cx="4074795" cy="3974465"/>
          </a:xfrm>
          <a:prstGeom prst="rect"/>
        </p:spPr>
        <p:txBody>
          <a:bodyPr bIns="0" lIns="0" rIns="0" rtlCol="0" tIns="12065" vert="horz" wrap="square">
            <a:spAutoFit/>
          </a:bodyPr>
          <a:p>
            <a:pPr indent="-229235" marL="241300">
              <a:lnSpc>
                <a:spcPct val="100000"/>
              </a:lnSpc>
              <a:spcBef>
                <a:spcPts val="95"/>
              </a:spcBef>
              <a:buClr>
                <a:srgbClr val="A9A47B"/>
              </a:buClr>
              <a:buFont typeface="Arial"/>
              <a:buChar char="•"/>
              <a:tabLst>
                <a:tab algn="l" pos="241300"/>
                <a:tab algn="l" pos="241935"/>
              </a:tabLst>
            </a:pP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Psychosocial</a:t>
            </a:r>
            <a:r>
              <a:rPr dirty="0" sz="2200" spc="-3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function</a:t>
            </a:r>
            <a:endParaRPr dirty="0" sz="2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A9A47B"/>
              </a:buClr>
              <a:buFont typeface="Arial"/>
              <a:buChar char="•"/>
            </a:pPr>
            <a:endParaRPr dirty="0" sz="3000">
              <a:latin typeface="Carlito"/>
              <a:cs typeface="Carlito"/>
            </a:endParaRPr>
          </a:p>
          <a:p>
            <a:pPr indent="-229235" marL="241300">
              <a:lnSpc>
                <a:spcPct val="100000"/>
              </a:lnSpc>
              <a:buClr>
                <a:srgbClr val="A9A47B"/>
              </a:buClr>
              <a:buFont typeface="Arial"/>
              <a:buChar char="•"/>
              <a:tabLst>
                <a:tab algn="l" pos="241300"/>
                <a:tab algn="l" pos="241935"/>
              </a:tabLst>
            </a:pPr>
            <a:r>
              <a:rPr dirty="0" sz="2200" spc="-20">
                <a:solidFill>
                  <a:srgbClr val="2E2B1F"/>
                </a:solidFill>
                <a:latin typeface="Carlito"/>
                <a:cs typeface="Carlito"/>
              </a:rPr>
              <a:t>Linked</a:t>
            </a: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to:</a:t>
            </a:r>
            <a:endParaRPr dirty="0" sz="2200">
              <a:latin typeface="Carlito"/>
              <a:cs typeface="Carlito"/>
            </a:endParaRPr>
          </a:p>
          <a:p>
            <a:pPr indent="-229235" lvl="1" marL="538480">
              <a:lnSpc>
                <a:spcPct val="100000"/>
              </a:lnSpc>
              <a:spcBef>
                <a:spcPts val="490"/>
              </a:spcBef>
              <a:buClr>
                <a:srgbClr val="9CBDBC"/>
              </a:buClr>
              <a:buFont typeface="Arial"/>
              <a:buChar char="•"/>
              <a:tabLst>
                <a:tab algn="l" pos="538480"/>
                <a:tab algn="l" pos="539115"/>
              </a:tabLst>
            </a:pPr>
            <a:r>
              <a:rPr dirty="0" sz="2000">
                <a:solidFill>
                  <a:srgbClr val="2E2B1F"/>
                </a:solidFill>
                <a:latin typeface="Carlito"/>
                <a:cs typeface="Carlito"/>
              </a:rPr>
              <a:t>Body</a:t>
            </a:r>
            <a:r>
              <a:rPr dirty="0" sz="2000" spc="-3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000" spc="-5">
                <a:solidFill>
                  <a:srgbClr val="2E2B1F"/>
                </a:solidFill>
                <a:latin typeface="Carlito"/>
                <a:cs typeface="Carlito"/>
              </a:rPr>
              <a:t>image</a:t>
            </a:r>
            <a:endParaRPr dirty="0" sz="2000">
              <a:latin typeface="Carlito"/>
              <a:cs typeface="Carlito"/>
            </a:endParaRPr>
          </a:p>
          <a:p>
            <a:pPr indent="-229235" lvl="1" marL="538480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Font typeface="Arial"/>
              <a:buChar char="•"/>
              <a:tabLst>
                <a:tab algn="l" pos="538480"/>
                <a:tab algn="l" pos="539115"/>
              </a:tabLst>
            </a:pPr>
            <a:r>
              <a:rPr dirty="0" sz="2000" spc="-10">
                <a:solidFill>
                  <a:srgbClr val="2E2B1F"/>
                </a:solidFill>
                <a:latin typeface="Carlito"/>
                <a:cs typeface="Carlito"/>
              </a:rPr>
              <a:t>Physical </a:t>
            </a:r>
            <a:r>
              <a:rPr dirty="0" sz="2000" spc="-10" smtClean="0">
                <a:solidFill>
                  <a:srgbClr val="2E2B1F"/>
                </a:solidFill>
                <a:latin typeface="Carlito"/>
                <a:cs typeface="Carlito"/>
              </a:rPr>
              <a:t>attraction</a:t>
            </a:r>
            <a:endParaRPr dirty="0" sz="2000">
              <a:latin typeface="Carlito"/>
              <a:cs typeface="Carlito"/>
            </a:endParaRPr>
          </a:p>
          <a:p>
            <a:pPr lvl="1">
              <a:lnSpc>
                <a:spcPct val="100000"/>
              </a:lnSpc>
              <a:spcBef>
                <a:spcPts val="45"/>
              </a:spcBef>
              <a:buClr>
                <a:srgbClr val="9CBDBC"/>
              </a:buClr>
              <a:buFont typeface="Arial"/>
              <a:buChar char="•"/>
            </a:pPr>
            <a:endParaRPr dirty="0" sz="2750">
              <a:latin typeface="Carlito"/>
              <a:cs typeface="Carlito"/>
            </a:endParaRPr>
          </a:p>
          <a:p>
            <a:pPr indent="-229235" marL="241300">
              <a:lnSpc>
                <a:spcPct val="100000"/>
              </a:lnSpc>
              <a:buClr>
                <a:srgbClr val="A9A47B"/>
              </a:buClr>
              <a:buFont typeface="Arial"/>
              <a:buChar char="•"/>
              <a:tabLst>
                <a:tab algn="l" pos="241300"/>
                <a:tab algn="l" pos="241935"/>
              </a:tabLst>
            </a:pP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Damage </a:t>
            </a:r>
            <a:r>
              <a:rPr dirty="0" sz="2200" spc="-20">
                <a:solidFill>
                  <a:srgbClr val="2E2B1F"/>
                </a:solidFill>
                <a:latin typeface="Carlito"/>
                <a:cs typeface="Carlito"/>
              </a:rPr>
              <a:t>to </a:t>
            </a: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skin </a:t>
            </a:r>
            <a:r>
              <a:rPr dirty="0" sz="2200" spc="-15">
                <a:solidFill>
                  <a:srgbClr val="2E2B1F"/>
                </a:solidFill>
                <a:latin typeface="Carlito"/>
                <a:cs typeface="Carlito"/>
              </a:rPr>
              <a:t>can contribute</a:t>
            </a:r>
            <a:r>
              <a:rPr dirty="0" sz="2200" spc="35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200" spc="-15">
                <a:solidFill>
                  <a:srgbClr val="2E2B1F"/>
                </a:solidFill>
                <a:latin typeface="Carlito"/>
                <a:cs typeface="Carlito"/>
              </a:rPr>
              <a:t>to:</a:t>
            </a:r>
            <a:endParaRPr dirty="0" sz="2200">
              <a:latin typeface="Carlito"/>
              <a:cs typeface="Carlito"/>
            </a:endParaRPr>
          </a:p>
          <a:p>
            <a:pPr indent="-229235" lvl="1" marL="538480">
              <a:lnSpc>
                <a:spcPct val="100000"/>
              </a:lnSpc>
              <a:spcBef>
                <a:spcPts val="490"/>
              </a:spcBef>
              <a:buClr>
                <a:srgbClr val="9CBDBC"/>
              </a:buClr>
              <a:buFont typeface="Arial"/>
              <a:buChar char="•"/>
              <a:tabLst>
                <a:tab algn="l" pos="538480"/>
                <a:tab algn="l" pos="539115"/>
              </a:tabLst>
            </a:pPr>
            <a:r>
              <a:rPr dirty="0" sz="2000" spc="-15">
                <a:solidFill>
                  <a:srgbClr val="2E2B1F"/>
                </a:solidFill>
                <a:latin typeface="Carlito"/>
                <a:cs typeface="Carlito"/>
              </a:rPr>
              <a:t>Poor </a:t>
            </a:r>
            <a:r>
              <a:rPr dirty="0" sz="2000" spc="-5">
                <a:solidFill>
                  <a:srgbClr val="2E2B1F"/>
                </a:solidFill>
                <a:latin typeface="Carlito"/>
                <a:cs typeface="Carlito"/>
              </a:rPr>
              <a:t>self</a:t>
            </a:r>
            <a:r>
              <a:rPr dirty="0" sz="2000" spc="5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000" spc="-10">
                <a:solidFill>
                  <a:srgbClr val="2E2B1F"/>
                </a:solidFill>
                <a:latin typeface="Carlito"/>
                <a:cs typeface="Carlito"/>
              </a:rPr>
              <a:t>esteem</a:t>
            </a:r>
            <a:endParaRPr dirty="0" sz="2000">
              <a:latin typeface="Carlito"/>
              <a:cs typeface="Carlito"/>
            </a:endParaRPr>
          </a:p>
          <a:p>
            <a:pPr indent="-229235" lvl="1" marL="538480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Font typeface="Arial"/>
              <a:buChar char="•"/>
              <a:tabLst>
                <a:tab algn="l" pos="538480"/>
                <a:tab algn="l" pos="539115"/>
              </a:tabLst>
            </a:pPr>
            <a:r>
              <a:rPr dirty="0" sz="2000">
                <a:solidFill>
                  <a:srgbClr val="2E2B1F"/>
                </a:solidFill>
                <a:latin typeface="Carlito"/>
                <a:cs typeface="Carlito"/>
              </a:rPr>
              <a:t>Functional</a:t>
            </a:r>
            <a:r>
              <a:rPr dirty="0" sz="2000" spc="-2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000" spc="-5">
                <a:solidFill>
                  <a:srgbClr val="2E2B1F"/>
                </a:solidFill>
                <a:latin typeface="Carlito"/>
                <a:cs typeface="Carlito"/>
              </a:rPr>
              <a:t>limitations</a:t>
            </a:r>
            <a:endParaRPr dirty="0" sz="2000">
              <a:latin typeface="Carlito"/>
              <a:cs typeface="Carlito"/>
            </a:endParaRPr>
          </a:p>
          <a:p>
            <a:pPr indent="-229235" lvl="1" marL="538480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Font typeface="Arial"/>
              <a:buChar char="•"/>
              <a:tabLst>
                <a:tab algn="l" pos="538480"/>
                <a:tab algn="l" pos="539115"/>
              </a:tabLst>
            </a:pPr>
            <a:r>
              <a:rPr dirty="0" sz="2000" spc="-10">
                <a:solidFill>
                  <a:srgbClr val="2E2B1F"/>
                </a:solidFill>
                <a:latin typeface="Carlito"/>
                <a:cs typeface="Carlito"/>
              </a:rPr>
              <a:t>Physiologic</a:t>
            </a:r>
            <a:r>
              <a:rPr dirty="0" sz="2000" spc="-2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000" spc="-5">
                <a:solidFill>
                  <a:srgbClr val="2E2B1F"/>
                </a:solidFill>
                <a:latin typeface="Carlito"/>
                <a:cs typeface="Carlito"/>
              </a:rPr>
              <a:t>consequences</a:t>
            </a:r>
            <a:endParaRPr dirty="0" sz="2000">
              <a:latin typeface="Carlito"/>
              <a:cs typeface="Carlito"/>
            </a:endParaRPr>
          </a:p>
        </p:txBody>
      </p:sp>
      <p:sp>
        <p:nvSpPr>
          <p:cNvPr id="1048655" name="object 8"/>
          <p:cNvSpPr txBox="1">
            <a:spLocks noGrp="1"/>
          </p:cNvSpPr>
          <p:nvPr>
            <p:ph type="title"/>
          </p:nvPr>
        </p:nvSpPr>
        <p:spPr>
          <a:xfrm>
            <a:off x="535940" y="482930"/>
            <a:ext cx="6931660" cy="697230"/>
          </a:xfrm>
          <a:prstGeom prst="rect"/>
        </p:spPr>
        <p:txBody>
          <a:bodyPr bIns="0" lIns="0" rIns="0" rtlCol="0" tIns="13335" vert="horz" wrap="square">
            <a:spAutoFit/>
          </a:bodyPr>
          <a:p>
            <a:pPr marL="12700">
              <a:lnSpc>
                <a:spcPct val="100000"/>
              </a:lnSpc>
              <a:spcBef>
                <a:spcPts val="105"/>
              </a:spcBef>
              <a:tabLst>
                <a:tab algn="l" pos="2378075"/>
              </a:tabLst>
            </a:pPr>
            <a:r>
              <a:rPr dirty="0" sz="4400" spc="-100"/>
              <a:t>Function:	</a:t>
            </a:r>
            <a:r>
              <a:rPr dirty="0" sz="4400" spc="-85"/>
              <a:t>Social</a:t>
            </a:r>
            <a:r>
              <a:rPr dirty="0" sz="4400" spc="-235"/>
              <a:t> </a:t>
            </a:r>
            <a:r>
              <a:rPr dirty="0" sz="4400" spc="-105"/>
              <a:t>Interaction</a:t>
            </a:r>
            <a:endParaRPr dirty="0" sz="4400"/>
          </a:p>
        </p:txBody>
      </p:sp>
    </p:spTree>
  </p:cSld>
  <p:clrMapOvr>
    <a:masterClrMapping/>
  </p:clrMapOvr>
  <p:transition>
    <p:wipe dir="d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7"/>
                                        <p:tgtEl>
                                          <p:spTgt spid="1048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12"/>
                                        <p:tgtEl>
                                          <p:spTgt spid="1048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17"/>
                                        <p:tgtEl>
                                          <p:spTgt spid="1048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22"/>
                                        <p:tgtEl>
                                          <p:spTgt spid="10486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27"/>
                                        <p:tgtEl>
                                          <p:spTgt spid="10486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>
                      <p:stCondLst>
                        <p:cond delay="indefinite"/>
                      </p:stCondLst>
                      <p:childTnLst>
                        <p:par>
                          <p:cTn fill="hold" id="2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32"/>
                                        <p:tgtEl>
                                          <p:spTgt spid="10486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">
                      <p:stCondLst>
                        <p:cond delay="indefinite"/>
                      </p:stCondLst>
                      <p:childTnLst>
                        <p:par>
                          <p:cTn fill="hold" id="3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37"/>
                                        <p:tgtEl>
                                          <p:spTgt spid="10486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8">
                      <p:stCondLst>
                        <p:cond delay="indefinite"/>
                      </p:stCondLst>
                      <p:childTnLst>
                        <p:par>
                          <p:cTn fill="hold" id="3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42"/>
                                        <p:tgtEl>
                                          <p:spTgt spid="10486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5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6" name="object 5"/>
          <p:cNvSpPr/>
          <p:nvPr/>
        </p:nvSpPr>
        <p:spPr>
          <a:xfrm>
            <a:off x="6781800" y="4514850"/>
            <a:ext cx="2362200" cy="2571750"/>
          </a:xfrm>
          <a:prstGeom prst="rect"/>
          <a:blipFill>
            <a:blip xmlns:r="http://schemas.openxmlformats.org/officeDocument/2006/relationships" r:embed="rId1" cstate="print"/>
            <a:stretch>
              <a:fillRect/>
            </a:stretch>
          </a:blipFill>
        </p:spPr>
        <p:txBody>
          <a:bodyPr bIns="0" lIns="0" rIns="0" rtlCol="0" tIns="0" wrap="square"/>
          <a:p/>
        </p:txBody>
      </p:sp>
      <p:sp>
        <p:nvSpPr>
          <p:cNvPr id="1048657" name="object 6"/>
          <p:cNvSpPr txBox="1"/>
          <p:nvPr/>
        </p:nvSpPr>
        <p:spPr>
          <a:xfrm>
            <a:off x="650240" y="1616710"/>
            <a:ext cx="7084059" cy="2512061"/>
          </a:xfrm>
          <a:prstGeom prst="rect"/>
        </p:spPr>
        <p:txBody>
          <a:bodyPr bIns="0" lIns="0" rIns="0" rtlCol="0" tIns="12065" vert="horz" wrap="square">
            <a:spAutoFit/>
          </a:bodyPr>
          <a:p>
            <a:pPr indent="-229235" marL="241300" marR="5080">
              <a:lnSpc>
                <a:spcPct val="100000"/>
              </a:lnSpc>
              <a:spcBef>
                <a:spcPts val="95"/>
              </a:spcBef>
              <a:buClr>
                <a:srgbClr val="A9A47B"/>
              </a:buClr>
              <a:buFont typeface="Arial"/>
              <a:buChar char="•"/>
              <a:tabLst>
                <a:tab algn="l" pos="241300"/>
                <a:tab algn="l" pos="241935"/>
              </a:tabLst>
            </a:pP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Thermoregulation </a:t>
            </a: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accomplished </a:t>
            </a: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through combined function  </a:t>
            </a: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of nerves, glands, and blood</a:t>
            </a: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vessels</a:t>
            </a:r>
            <a:endParaRPr dirty="0" sz="2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A9A47B"/>
              </a:buClr>
              <a:buFont typeface="Arial"/>
              <a:buChar char="•"/>
            </a:pPr>
            <a:endParaRPr dirty="0" sz="3000">
              <a:latin typeface="Carlito"/>
              <a:cs typeface="Carlito"/>
            </a:endParaRPr>
          </a:p>
          <a:p>
            <a:pPr indent="-229235" marL="241300">
              <a:lnSpc>
                <a:spcPct val="100000"/>
              </a:lnSpc>
              <a:buClr>
                <a:srgbClr val="A9A47B"/>
              </a:buClr>
              <a:buFont typeface="Arial"/>
              <a:buChar char="•"/>
              <a:tabLst>
                <a:tab algn="l" pos="241300"/>
                <a:tab algn="l" pos="241935"/>
              </a:tabLst>
            </a:pP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When </a:t>
            </a: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skin exposed </a:t>
            </a:r>
            <a:r>
              <a:rPr dirty="0" sz="2200" spc="-20">
                <a:solidFill>
                  <a:srgbClr val="2E2B1F"/>
                </a:solidFill>
                <a:latin typeface="Carlito"/>
                <a:cs typeface="Carlito"/>
              </a:rPr>
              <a:t>to</a:t>
            </a:r>
            <a:r>
              <a:rPr dirty="0" sz="2200" spc="5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cold:</a:t>
            </a:r>
            <a:endParaRPr dirty="0" sz="2200">
              <a:latin typeface="Carlito"/>
              <a:cs typeface="Carlito"/>
            </a:endParaRPr>
          </a:p>
          <a:p>
            <a:pPr indent="-229235" lvl="1" marL="538480">
              <a:lnSpc>
                <a:spcPct val="100000"/>
              </a:lnSpc>
              <a:spcBef>
                <a:spcPts val="490"/>
              </a:spcBef>
              <a:buClr>
                <a:srgbClr val="9CBDBC"/>
              </a:buClr>
              <a:buFont typeface="Arial"/>
              <a:buChar char="•"/>
              <a:tabLst>
                <a:tab algn="l" pos="538480"/>
                <a:tab algn="l" pos="539115"/>
              </a:tabLst>
            </a:pPr>
            <a:r>
              <a:rPr dirty="0" sz="2000">
                <a:solidFill>
                  <a:srgbClr val="2E2B1F"/>
                </a:solidFill>
                <a:latin typeface="Carlito"/>
                <a:cs typeface="Carlito"/>
              </a:rPr>
              <a:t>Blood </a:t>
            </a:r>
            <a:r>
              <a:rPr dirty="0" sz="2000" spc="-10">
                <a:solidFill>
                  <a:srgbClr val="2E2B1F"/>
                </a:solidFill>
                <a:latin typeface="Carlito"/>
                <a:cs typeface="Carlito"/>
              </a:rPr>
              <a:t>vessels </a:t>
            </a:r>
            <a:r>
              <a:rPr dirty="0" sz="2000" spc="-5">
                <a:solidFill>
                  <a:srgbClr val="2E2B1F"/>
                </a:solidFill>
                <a:latin typeface="Carlito"/>
                <a:cs typeface="Carlito"/>
              </a:rPr>
              <a:t>constrict </a:t>
            </a:r>
            <a:r>
              <a:rPr dirty="0" sz="2000">
                <a:solidFill>
                  <a:srgbClr val="2E2B1F"/>
                </a:solidFill>
                <a:latin typeface="Carlito"/>
                <a:cs typeface="Carlito"/>
              </a:rPr>
              <a:t>and </a:t>
            </a:r>
            <a:r>
              <a:rPr dirty="0" sz="2000" spc="-5">
                <a:solidFill>
                  <a:srgbClr val="2E2B1F"/>
                </a:solidFill>
                <a:latin typeface="Carlito"/>
                <a:cs typeface="Carlito"/>
              </a:rPr>
              <a:t>blood flow reduced </a:t>
            </a:r>
            <a:r>
              <a:rPr dirty="0" sz="2000" spc="-15">
                <a:solidFill>
                  <a:srgbClr val="2E2B1F"/>
                </a:solidFill>
                <a:latin typeface="Carlito"/>
                <a:cs typeface="Carlito"/>
              </a:rPr>
              <a:t>to</a:t>
            </a:r>
            <a:r>
              <a:rPr dirty="0" sz="2000" spc="-25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000" spc="-5">
                <a:solidFill>
                  <a:srgbClr val="2E2B1F"/>
                </a:solidFill>
                <a:latin typeface="Carlito"/>
                <a:cs typeface="Carlito"/>
              </a:rPr>
              <a:t>skin</a:t>
            </a:r>
            <a:endParaRPr dirty="0" sz="2000">
              <a:latin typeface="Carlito"/>
              <a:cs typeface="Carlito"/>
            </a:endParaRPr>
          </a:p>
          <a:p>
            <a:pPr indent="-229235" lvl="1" marL="538480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Font typeface="Arial"/>
              <a:buChar char="•"/>
              <a:tabLst>
                <a:tab algn="l" pos="538480"/>
                <a:tab algn="l" pos="539115"/>
              </a:tabLst>
            </a:pPr>
            <a:r>
              <a:rPr dirty="0" sz="2000">
                <a:solidFill>
                  <a:srgbClr val="2E2B1F"/>
                </a:solidFill>
                <a:latin typeface="Carlito"/>
                <a:cs typeface="Carlito"/>
              </a:rPr>
              <a:t>Body </a:t>
            </a:r>
            <a:r>
              <a:rPr dirty="0" sz="2000" spc="-15">
                <a:solidFill>
                  <a:srgbClr val="2E2B1F"/>
                </a:solidFill>
                <a:latin typeface="Carlito"/>
                <a:cs typeface="Carlito"/>
              </a:rPr>
              <a:t>temperature</a:t>
            </a:r>
            <a:r>
              <a:rPr dirty="0" sz="2000" spc="-2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000" spc="-10">
                <a:solidFill>
                  <a:srgbClr val="2E2B1F"/>
                </a:solidFill>
                <a:latin typeface="Carlito"/>
                <a:cs typeface="Carlito"/>
              </a:rPr>
              <a:t>falls</a:t>
            </a:r>
            <a:endParaRPr dirty="0" sz="2000">
              <a:latin typeface="Carlito"/>
              <a:cs typeface="Carlito"/>
            </a:endParaRPr>
          </a:p>
          <a:p>
            <a:pPr indent="-229235" lvl="1" marL="538480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Font typeface="Arial"/>
              <a:buChar char="•"/>
              <a:tabLst>
                <a:tab algn="l" pos="538480"/>
                <a:tab algn="l" pos="539115"/>
              </a:tabLst>
            </a:pPr>
            <a:r>
              <a:rPr dirty="0" sz="2000">
                <a:solidFill>
                  <a:srgbClr val="2E2B1F"/>
                </a:solidFill>
                <a:latin typeface="Carlito"/>
                <a:cs typeface="Carlito"/>
              </a:rPr>
              <a:t>Body </a:t>
            </a:r>
            <a:r>
              <a:rPr dirty="0" sz="2000" spc="-5">
                <a:solidFill>
                  <a:srgbClr val="2E2B1F"/>
                </a:solidFill>
                <a:latin typeface="Carlito"/>
                <a:cs typeface="Carlito"/>
              </a:rPr>
              <a:t>conserves</a:t>
            </a:r>
            <a:r>
              <a:rPr dirty="0" sz="2000" spc="-3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000" spc="-10">
                <a:solidFill>
                  <a:srgbClr val="2E2B1F"/>
                </a:solidFill>
                <a:latin typeface="Carlito"/>
                <a:cs typeface="Carlito"/>
              </a:rPr>
              <a:t>heat</a:t>
            </a:r>
            <a:endParaRPr dirty="0" sz="2000">
              <a:latin typeface="Carlito"/>
              <a:cs typeface="Carlito"/>
            </a:endParaRPr>
          </a:p>
        </p:txBody>
      </p:sp>
      <p:sp>
        <p:nvSpPr>
          <p:cNvPr id="1048658" name="object 7"/>
          <p:cNvSpPr txBox="1"/>
          <p:nvPr/>
        </p:nvSpPr>
        <p:spPr>
          <a:xfrm>
            <a:off x="650240" y="4555585"/>
            <a:ext cx="5958205" cy="2105025"/>
          </a:xfrm>
          <a:prstGeom prst="rect"/>
        </p:spPr>
        <p:txBody>
          <a:bodyPr bIns="0" lIns="0" rIns="0" rtlCol="0" tIns="79375" vert="horz" wrap="square">
            <a:spAutoFit/>
          </a:bodyPr>
          <a:p>
            <a:pPr indent="-229235" marL="241300">
              <a:lnSpc>
                <a:spcPct val="100000"/>
              </a:lnSpc>
              <a:spcBef>
                <a:spcPts val="625"/>
              </a:spcBef>
              <a:buClr>
                <a:srgbClr val="A9A47B"/>
              </a:buClr>
              <a:buFont typeface="Arial"/>
              <a:buChar char="•"/>
              <a:tabLst>
                <a:tab algn="l" pos="241300"/>
                <a:tab algn="l" pos="241935"/>
              </a:tabLst>
            </a:pP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When </a:t>
            </a: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skin exposed </a:t>
            </a:r>
            <a:r>
              <a:rPr dirty="0" sz="2200" spc="-20">
                <a:solidFill>
                  <a:srgbClr val="2E2B1F"/>
                </a:solidFill>
                <a:latin typeface="Carlito"/>
                <a:cs typeface="Carlito"/>
              </a:rPr>
              <a:t>to</a:t>
            </a:r>
            <a:r>
              <a:rPr dirty="0" sz="2200" spc="45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heat:</a:t>
            </a:r>
            <a:endParaRPr dirty="0" sz="2200">
              <a:latin typeface="Carlito"/>
              <a:cs typeface="Carlito"/>
            </a:endParaRPr>
          </a:p>
          <a:p>
            <a:pPr indent="-229235" lvl="1" marL="538480">
              <a:lnSpc>
                <a:spcPct val="100000"/>
              </a:lnSpc>
              <a:spcBef>
                <a:spcPts val="490"/>
              </a:spcBef>
              <a:buClr>
                <a:srgbClr val="9CBDBC"/>
              </a:buClr>
              <a:buFont typeface="Arial"/>
              <a:buChar char="•"/>
              <a:tabLst>
                <a:tab algn="l" pos="538480"/>
                <a:tab algn="l" pos="539115"/>
              </a:tabLst>
            </a:pPr>
            <a:r>
              <a:rPr dirty="0" sz="2000">
                <a:solidFill>
                  <a:srgbClr val="2E2B1F"/>
                </a:solidFill>
                <a:latin typeface="Carlito"/>
                <a:cs typeface="Carlito"/>
              </a:rPr>
              <a:t>Blood </a:t>
            </a:r>
            <a:r>
              <a:rPr dirty="0" sz="2000" spc="-10">
                <a:solidFill>
                  <a:srgbClr val="2E2B1F"/>
                </a:solidFill>
                <a:latin typeface="Carlito"/>
                <a:cs typeface="Carlito"/>
              </a:rPr>
              <a:t>vessels </a:t>
            </a:r>
            <a:r>
              <a:rPr dirty="0" sz="2000" spc="-15">
                <a:solidFill>
                  <a:srgbClr val="2E2B1F"/>
                </a:solidFill>
                <a:latin typeface="Carlito"/>
                <a:cs typeface="Carlito"/>
              </a:rPr>
              <a:t>dilate </a:t>
            </a:r>
            <a:r>
              <a:rPr dirty="0" sz="2000">
                <a:solidFill>
                  <a:srgbClr val="2E2B1F"/>
                </a:solidFill>
                <a:latin typeface="Carlito"/>
                <a:cs typeface="Carlito"/>
              </a:rPr>
              <a:t>and </a:t>
            </a:r>
            <a:r>
              <a:rPr dirty="0" sz="2000" spc="-5">
                <a:solidFill>
                  <a:srgbClr val="2E2B1F"/>
                </a:solidFill>
                <a:latin typeface="Carlito"/>
                <a:cs typeface="Carlito"/>
              </a:rPr>
              <a:t>blood </a:t>
            </a:r>
            <a:r>
              <a:rPr dirty="0" sz="2000" spc="-10">
                <a:solidFill>
                  <a:srgbClr val="2E2B1F"/>
                </a:solidFill>
                <a:latin typeface="Carlito"/>
                <a:cs typeface="Carlito"/>
              </a:rPr>
              <a:t>flow </a:t>
            </a:r>
            <a:r>
              <a:rPr dirty="0" sz="2000" spc="-5">
                <a:solidFill>
                  <a:srgbClr val="2E2B1F"/>
                </a:solidFill>
                <a:latin typeface="Carlito"/>
                <a:cs typeface="Carlito"/>
              </a:rPr>
              <a:t>increased </a:t>
            </a:r>
            <a:r>
              <a:rPr dirty="0" sz="2000" spc="-15">
                <a:solidFill>
                  <a:srgbClr val="2E2B1F"/>
                </a:solidFill>
                <a:latin typeface="Carlito"/>
                <a:cs typeface="Carlito"/>
              </a:rPr>
              <a:t>to</a:t>
            </a:r>
            <a:r>
              <a:rPr dirty="0" sz="2000" spc="8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000" spc="-5">
                <a:solidFill>
                  <a:srgbClr val="2E2B1F"/>
                </a:solidFill>
                <a:latin typeface="Carlito"/>
                <a:cs typeface="Carlito"/>
              </a:rPr>
              <a:t>skin</a:t>
            </a:r>
            <a:endParaRPr dirty="0" sz="2000">
              <a:latin typeface="Carlito"/>
              <a:cs typeface="Carlito"/>
            </a:endParaRPr>
          </a:p>
          <a:p>
            <a:pPr indent="-229235" lvl="1" marL="538480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Font typeface="Arial"/>
              <a:buChar char="•"/>
              <a:tabLst>
                <a:tab algn="l" pos="538480"/>
                <a:tab algn="l" pos="539115"/>
              </a:tabLst>
            </a:pPr>
            <a:r>
              <a:rPr dirty="0" sz="2000">
                <a:solidFill>
                  <a:srgbClr val="2E2B1F"/>
                </a:solidFill>
                <a:latin typeface="Carlito"/>
                <a:cs typeface="Carlito"/>
              </a:rPr>
              <a:t>Body </a:t>
            </a:r>
            <a:r>
              <a:rPr dirty="0" sz="2000" spc="-15">
                <a:solidFill>
                  <a:srgbClr val="2E2B1F"/>
                </a:solidFill>
                <a:latin typeface="Carlito"/>
                <a:cs typeface="Carlito"/>
              </a:rPr>
              <a:t>temperature</a:t>
            </a:r>
            <a:r>
              <a:rPr dirty="0" sz="2000" spc="-2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000" spc="-5">
                <a:solidFill>
                  <a:srgbClr val="2E2B1F"/>
                </a:solidFill>
                <a:latin typeface="Carlito"/>
                <a:cs typeface="Carlito"/>
              </a:rPr>
              <a:t>rises</a:t>
            </a:r>
            <a:endParaRPr dirty="0" sz="2000">
              <a:latin typeface="Carlito"/>
              <a:cs typeface="Carlito"/>
            </a:endParaRPr>
          </a:p>
          <a:p>
            <a:pPr indent="-229235" lvl="1" marL="538480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Font typeface="Arial"/>
              <a:buChar char="•"/>
              <a:tabLst>
                <a:tab algn="l" pos="538480"/>
                <a:tab algn="l" pos="539115"/>
              </a:tabLst>
            </a:pPr>
            <a:r>
              <a:rPr dirty="0" sz="2000" spc="-10">
                <a:solidFill>
                  <a:srgbClr val="2E2B1F"/>
                </a:solidFill>
                <a:latin typeface="Carlito"/>
                <a:cs typeface="Carlito"/>
              </a:rPr>
              <a:t>Sweat </a:t>
            </a:r>
            <a:r>
              <a:rPr dirty="0" sz="2000" spc="-5">
                <a:solidFill>
                  <a:srgbClr val="2E2B1F"/>
                </a:solidFill>
                <a:latin typeface="Carlito"/>
                <a:cs typeface="Carlito"/>
              </a:rPr>
              <a:t>production increases allowing </a:t>
            </a:r>
            <a:r>
              <a:rPr dirty="0" sz="2000">
                <a:solidFill>
                  <a:srgbClr val="2E2B1F"/>
                </a:solidFill>
                <a:latin typeface="Carlito"/>
                <a:cs typeface="Carlito"/>
              </a:rPr>
              <a:t>body </a:t>
            </a:r>
            <a:r>
              <a:rPr dirty="0" sz="2000" spc="-10">
                <a:solidFill>
                  <a:srgbClr val="2E2B1F"/>
                </a:solidFill>
                <a:latin typeface="Carlito"/>
                <a:cs typeface="Carlito"/>
              </a:rPr>
              <a:t>to</a:t>
            </a:r>
            <a:r>
              <a:rPr dirty="0" sz="2000" spc="-45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000" spc="-5">
                <a:solidFill>
                  <a:srgbClr val="2E2B1F"/>
                </a:solidFill>
                <a:latin typeface="Carlito"/>
                <a:cs typeface="Carlito"/>
              </a:rPr>
              <a:t>cool</a:t>
            </a:r>
            <a:endParaRPr dirty="0" sz="2000">
              <a:latin typeface="Carlito"/>
              <a:cs typeface="Carlito"/>
            </a:endParaRPr>
          </a:p>
        </p:txBody>
      </p:sp>
      <p:sp>
        <p:nvSpPr>
          <p:cNvPr id="1048659" name="object 9"/>
          <p:cNvSpPr txBox="1">
            <a:spLocks noGrp="1"/>
          </p:cNvSpPr>
          <p:nvPr>
            <p:ph type="title"/>
          </p:nvPr>
        </p:nvSpPr>
        <p:spPr>
          <a:xfrm>
            <a:off x="0" y="147650"/>
            <a:ext cx="9144000" cy="690574"/>
          </a:xfrm>
          <a:prstGeom prst="rect"/>
        </p:spPr>
        <p:txBody>
          <a:bodyPr bIns="0" lIns="0" rIns="0" rtlCol="0" tIns="13335" vert="horz" wrap="square">
            <a:spAutoFit/>
          </a:bodyPr>
          <a:p>
            <a:pPr marL="12700" marR="5080">
              <a:lnSpc>
                <a:spcPct val="100000"/>
              </a:lnSpc>
              <a:spcBef>
                <a:spcPts val="105"/>
              </a:spcBef>
              <a:tabLst>
                <a:tab algn="l" pos="2378075"/>
              </a:tabLst>
            </a:pPr>
            <a:r>
              <a:rPr dirty="0" sz="4400" spc="-160"/>
              <a:t>F</a:t>
            </a:r>
            <a:r>
              <a:rPr dirty="0" sz="4400" spc="-95"/>
              <a:t>u</a:t>
            </a:r>
            <a:r>
              <a:rPr dirty="0" sz="4400" spc="-100"/>
              <a:t>n</a:t>
            </a:r>
            <a:r>
              <a:rPr dirty="0" sz="4400" spc="-110"/>
              <a:t>c</a:t>
            </a:r>
            <a:r>
              <a:rPr dirty="0" sz="4400" spc="-114"/>
              <a:t>t</a:t>
            </a:r>
            <a:r>
              <a:rPr dirty="0" sz="4400" spc="-100"/>
              <a:t>io</a:t>
            </a:r>
            <a:r>
              <a:rPr dirty="0" sz="4400" spc="-110"/>
              <a:t>n</a:t>
            </a:r>
            <a:r>
              <a:rPr dirty="0" sz="4400"/>
              <a:t>:	</a:t>
            </a:r>
            <a:r>
              <a:rPr dirty="0" sz="4400" spc="-455"/>
              <a:t>T</a:t>
            </a:r>
            <a:r>
              <a:rPr dirty="0" sz="4400" spc="-100"/>
              <a:t>empe</a:t>
            </a:r>
            <a:r>
              <a:rPr dirty="0" sz="4400" spc="-170"/>
              <a:t>r</a:t>
            </a:r>
            <a:r>
              <a:rPr dirty="0" sz="4400" spc="-100"/>
              <a:t>at</a:t>
            </a:r>
            <a:r>
              <a:rPr dirty="0" sz="4400" spc="-95"/>
              <a:t>u</a:t>
            </a:r>
            <a:r>
              <a:rPr dirty="0" sz="4400" spc="-170"/>
              <a:t>r</a:t>
            </a:r>
            <a:r>
              <a:rPr dirty="0" sz="4400"/>
              <a:t>e  </a:t>
            </a:r>
            <a:r>
              <a:rPr dirty="0" sz="4400" spc="-95"/>
              <a:t>Regulation</a:t>
            </a:r>
            <a:endParaRPr dirty="0" sz="4400"/>
          </a:p>
        </p:txBody>
      </p:sp>
    </p:spTree>
  </p:cSld>
  <p:clrMapOvr>
    <a:masterClrMapping/>
  </p:clrMapOvr>
  <p:transition>
    <p:wipe dir="d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7"/>
                                        <p:tgtEl>
                                          <p:spTgt spid="10486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12"/>
                                        <p:tgtEl>
                                          <p:spTgt spid="10486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17"/>
                                        <p:tgtEl>
                                          <p:spTgt spid="10486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22"/>
                                        <p:tgtEl>
                                          <p:spTgt spid="10486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27"/>
                                        <p:tgtEl>
                                          <p:spTgt spid="10486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>
                      <p:stCondLst>
                        <p:cond delay="indefinite"/>
                      </p:stCondLst>
                      <p:childTnLst>
                        <p:par>
                          <p:cTn fill="hold" id="2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32"/>
                                        <p:tgtEl>
                                          <p:spTgt spid="1048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">
                      <p:stCondLst>
                        <p:cond delay="indefinite"/>
                      </p:stCondLst>
                      <p:childTnLst>
                        <p:par>
                          <p:cTn fill="hold" id="3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37"/>
                                        <p:tgtEl>
                                          <p:spTgt spid="1048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8">
                      <p:stCondLst>
                        <p:cond delay="indefinite"/>
                      </p:stCondLst>
                      <p:childTnLst>
                        <p:par>
                          <p:cTn fill="hold" id="3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42"/>
                                        <p:tgtEl>
                                          <p:spTgt spid="10486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3">
                      <p:stCondLst>
                        <p:cond delay="indefinite"/>
                      </p:stCondLst>
                      <p:childTnLst>
                        <p:par>
                          <p:cTn fill="hold" id="4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47"/>
                                        <p:tgtEl>
                                          <p:spTgt spid="10486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57" grpId="0" build="p"/>
      <p:bldP spid="1048658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0" name="object 5"/>
          <p:cNvSpPr/>
          <p:nvPr/>
        </p:nvSpPr>
        <p:spPr>
          <a:xfrm>
            <a:off x="5105400" y="2057336"/>
            <a:ext cx="4038600" cy="6172264"/>
          </a:xfrm>
          <a:prstGeom prst="rect"/>
          <a:blipFill>
            <a:blip xmlns:r="http://schemas.openxmlformats.org/officeDocument/2006/relationships" r:embed="rId1" cstate="print"/>
            <a:stretch>
              <a:fillRect/>
            </a:stretch>
          </a:blipFill>
        </p:spPr>
        <p:txBody>
          <a:bodyPr bIns="0" lIns="0" rIns="0" rtlCol="0" tIns="0" wrap="square"/>
          <a:p/>
        </p:txBody>
      </p:sp>
      <p:sp>
        <p:nvSpPr>
          <p:cNvPr id="1048661" name="object 6"/>
          <p:cNvSpPr txBox="1"/>
          <p:nvPr/>
        </p:nvSpPr>
        <p:spPr>
          <a:xfrm>
            <a:off x="650240" y="1548824"/>
            <a:ext cx="4514215" cy="3367405"/>
          </a:xfrm>
          <a:prstGeom prst="rect"/>
        </p:spPr>
        <p:txBody>
          <a:bodyPr bIns="0" lIns="0" rIns="0" rtlCol="0" tIns="80010" vert="horz" wrap="square">
            <a:spAutoFit/>
          </a:bodyPr>
          <a:p>
            <a:pPr indent="-229235" marL="241300">
              <a:lnSpc>
                <a:spcPct val="100000"/>
              </a:lnSpc>
              <a:spcBef>
                <a:spcPts val="630"/>
              </a:spcBef>
              <a:buClr>
                <a:srgbClr val="A9A47B"/>
              </a:buClr>
              <a:buFont typeface="Arial"/>
              <a:buChar char="•"/>
              <a:tabLst>
                <a:tab algn="l" pos="241300"/>
                <a:tab algn="l" pos="241935"/>
              </a:tabLst>
            </a:pP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Nerve endings in skin</a:t>
            </a:r>
            <a:r>
              <a:rPr dirty="0" sz="220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sense:</a:t>
            </a:r>
            <a:endParaRPr dirty="0" sz="2200">
              <a:latin typeface="Carlito"/>
              <a:cs typeface="Carlito"/>
            </a:endParaRPr>
          </a:p>
          <a:p>
            <a:pPr indent="-229235" lvl="1" marL="538480">
              <a:lnSpc>
                <a:spcPct val="100000"/>
              </a:lnSpc>
              <a:spcBef>
                <a:spcPts val="490"/>
              </a:spcBef>
              <a:buClr>
                <a:srgbClr val="9CBDBC"/>
              </a:buClr>
              <a:buFont typeface="Arial"/>
              <a:buChar char="•"/>
              <a:tabLst>
                <a:tab algn="l" pos="538480"/>
                <a:tab algn="l" pos="539115"/>
              </a:tabLst>
            </a:pPr>
            <a:r>
              <a:rPr dirty="0" sz="2000" spc="-15">
                <a:solidFill>
                  <a:srgbClr val="2E2B1F"/>
                </a:solidFill>
                <a:latin typeface="Carlito"/>
                <a:cs typeface="Carlito"/>
              </a:rPr>
              <a:t>Pain</a:t>
            </a:r>
            <a:endParaRPr dirty="0" sz="2000">
              <a:latin typeface="Carlito"/>
              <a:cs typeface="Carlito"/>
            </a:endParaRPr>
          </a:p>
          <a:p>
            <a:pPr indent="-229235" lvl="1" marL="538480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Font typeface="Arial"/>
              <a:buChar char="•"/>
              <a:tabLst>
                <a:tab algn="l" pos="538480"/>
                <a:tab algn="l" pos="539115"/>
              </a:tabLst>
            </a:pPr>
            <a:r>
              <a:rPr dirty="0" sz="2000" spc="-10">
                <a:solidFill>
                  <a:srgbClr val="2E2B1F"/>
                </a:solidFill>
                <a:latin typeface="Carlito"/>
                <a:cs typeface="Carlito"/>
              </a:rPr>
              <a:t>Pressure</a:t>
            </a:r>
            <a:endParaRPr dirty="0" sz="2000">
              <a:latin typeface="Carlito"/>
              <a:cs typeface="Carlito"/>
            </a:endParaRPr>
          </a:p>
          <a:p>
            <a:pPr indent="-229235" lvl="1" marL="538480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Font typeface="Arial"/>
              <a:buChar char="•"/>
              <a:tabLst>
                <a:tab algn="l" pos="538480"/>
                <a:tab algn="l" pos="539115"/>
              </a:tabLst>
            </a:pPr>
            <a:r>
              <a:rPr dirty="0" sz="2000" spc="-25">
                <a:solidFill>
                  <a:srgbClr val="2E2B1F"/>
                </a:solidFill>
                <a:latin typeface="Carlito"/>
                <a:cs typeface="Carlito"/>
              </a:rPr>
              <a:t>Temperature</a:t>
            </a:r>
            <a:endParaRPr dirty="0" sz="2000">
              <a:latin typeface="Carlito"/>
              <a:cs typeface="Carlito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Clr>
                <a:srgbClr val="9CBDBC"/>
              </a:buClr>
              <a:buFont typeface="Arial"/>
              <a:buChar char="•"/>
            </a:pPr>
            <a:endParaRPr dirty="0" sz="2350">
              <a:latin typeface="Carlito"/>
              <a:cs typeface="Carlito"/>
            </a:endParaRPr>
          </a:p>
          <a:p>
            <a:pPr marL="12700" marR="5080">
              <a:lnSpc>
                <a:spcPct val="120000"/>
              </a:lnSpc>
              <a:buClr>
                <a:srgbClr val="A9A47B"/>
              </a:buClr>
              <a:buFont typeface="Arial"/>
              <a:buChar char="•"/>
              <a:tabLst>
                <a:tab algn="l" pos="241300"/>
                <a:tab algn="l" pos="241935"/>
              </a:tabLst>
            </a:pP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Nerve </a:t>
            </a: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fibers (which </a:t>
            </a:r>
            <a:r>
              <a:rPr dirty="0" sz="2200" spc="-15">
                <a:solidFill>
                  <a:srgbClr val="2E2B1F"/>
                </a:solidFill>
                <a:latin typeface="Carlito"/>
                <a:cs typeface="Carlito"/>
              </a:rPr>
              <a:t>originate </a:t>
            </a: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in nerve  </a:t>
            </a: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roots </a:t>
            </a: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in the </a:t>
            </a: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spine), </a:t>
            </a: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supply the</a:t>
            </a:r>
            <a:r>
              <a:rPr dirty="0" sz="220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skin,</a:t>
            </a:r>
            <a:endParaRPr dirty="0" sz="22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a.k.a.</a:t>
            </a:r>
            <a:r>
              <a:rPr dirty="0" sz="2200" spc="-3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200" spc="-15">
                <a:solidFill>
                  <a:srgbClr val="2E2B1F"/>
                </a:solidFill>
                <a:latin typeface="Carlito"/>
                <a:cs typeface="Carlito"/>
              </a:rPr>
              <a:t>Dermatomes</a:t>
            </a:r>
            <a:endParaRPr dirty="0" sz="2200">
              <a:latin typeface="Carlito"/>
              <a:cs typeface="Carlito"/>
            </a:endParaRPr>
          </a:p>
        </p:txBody>
      </p:sp>
      <p:sp>
        <p:nvSpPr>
          <p:cNvPr id="1048662" name="object 7"/>
          <p:cNvSpPr txBox="1"/>
          <p:nvPr/>
        </p:nvSpPr>
        <p:spPr>
          <a:xfrm>
            <a:off x="650240" y="5024526"/>
            <a:ext cx="3627120" cy="1155699"/>
          </a:xfrm>
          <a:prstGeom prst="rect"/>
        </p:spPr>
        <p:txBody>
          <a:bodyPr bIns="0" lIns="0" rIns="0" rtlCol="0" tIns="12700" vert="horz" wrap="square">
            <a:spAutoFit/>
          </a:bodyPr>
          <a:p>
            <a:pPr marL="12700" marR="5080">
              <a:lnSpc>
                <a:spcPct val="120100"/>
              </a:lnSpc>
              <a:spcBef>
                <a:spcPts val="100"/>
              </a:spcBef>
              <a:buClr>
                <a:srgbClr val="A9A47B"/>
              </a:buClr>
              <a:buFont typeface="Arial"/>
              <a:buChar char="•"/>
              <a:tabLst>
                <a:tab algn="l" pos="241300"/>
                <a:tab algn="l" pos="241935"/>
              </a:tabLst>
            </a:pP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Loss or </a:t>
            </a: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reduction </a:t>
            </a: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in </a:t>
            </a: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sensation  </a:t>
            </a: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increases risk </a:t>
            </a:r>
            <a:r>
              <a:rPr dirty="0" sz="2200" spc="-20">
                <a:solidFill>
                  <a:srgbClr val="2E2B1F"/>
                </a:solidFill>
                <a:latin typeface="Carlito"/>
                <a:cs typeface="Carlito"/>
              </a:rPr>
              <a:t>for</a:t>
            </a:r>
            <a:r>
              <a:rPr dirty="0" sz="2200">
                <a:solidFill>
                  <a:srgbClr val="2E2B1F"/>
                </a:solidFill>
                <a:latin typeface="Carlito"/>
                <a:cs typeface="Carlito"/>
              </a:rPr>
              <a:t> injury</a:t>
            </a:r>
            <a:endParaRPr dirty="0" sz="2200">
              <a:latin typeface="Carlito"/>
              <a:cs typeface="Carlito"/>
            </a:endParaRPr>
          </a:p>
        </p:txBody>
      </p:sp>
      <p:sp>
        <p:nvSpPr>
          <p:cNvPr id="1048663" name="object 9"/>
          <p:cNvSpPr txBox="1">
            <a:spLocks noGrp="1"/>
          </p:cNvSpPr>
          <p:nvPr>
            <p:ph type="title"/>
          </p:nvPr>
        </p:nvSpPr>
        <p:spPr>
          <a:xfrm>
            <a:off x="0" y="482930"/>
            <a:ext cx="6019800" cy="697230"/>
          </a:xfrm>
          <a:prstGeom prst="rect"/>
        </p:spPr>
        <p:txBody>
          <a:bodyPr bIns="0" lIns="0" rIns="0" rtlCol="0" tIns="13335" vert="horz" wrap="square">
            <a:spAutoFit/>
          </a:bodyPr>
          <a:p>
            <a:pPr marL="12700">
              <a:lnSpc>
                <a:spcPct val="100000"/>
              </a:lnSpc>
              <a:spcBef>
                <a:spcPts val="105"/>
              </a:spcBef>
              <a:tabLst>
                <a:tab algn="l" pos="2378075"/>
              </a:tabLst>
            </a:pPr>
            <a:r>
              <a:rPr dirty="0" sz="4400" spc="-100"/>
              <a:t>Function:	</a:t>
            </a:r>
            <a:r>
              <a:rPr dirty="0" sz="4400" spc="-90"/>
              <a:t>Sensation</a:t>
            </a:r>
            <a:endParaRPr dirty="0" sz="4400"/>
          </a:p>
        </p:txBody>
      </p:sp>
    </p:spTree>
  </p:cSld>
  <p:clrMapOvr>
    <a:masterClrMapping/>
  </p:clrMapOvr>
  <p:transition>
    <p:wipe dir="d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7"/>
                                        <p:tgtEl>
                                          <p:spTgt spid="1048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12"/>
                                        <p:tgtEl>
                                          <p:spTgt spid="1048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17"/>
                                        <p:tgtEl>
                                          <p:spTgt spid="10486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22"/>
                                        <p:tgtEl>
                                          <p:spTgt spid="10486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27"/>
                                        <p:tgtEl>
                                          <p:spTgt spid="10486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>
                      <p:stCondLst>
                        <p:cond delay="indefinite"/>
                      </p:stCondLst>
                      <p:childTnLst>
                        <p:par>
                          <p:cTn fill="hold" id="2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32"/>
                                        <p:tgtEl>
                                          <p:spTgt spid="10486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">
                      <p:stCondLst>
                        <p:cond delay="indefinite"/>
                      </p:stCondLst>
                      <p:childTnLst>
                        <p:par>
                          <p:cTn fill="hold" id="3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37"/>
                                        <p:tgtEl>
                                          <p:spTgt spid="1048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61" grpId="0" build="p"/>
      <p:bldP spid="104866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7" name="object 5"/>
          <p:cNvSpPr/>
          <p:nvPr/>
        </p:nvSpPr>
        <p:spPr>
          <a:xfrm>
            <a:off x="5554726" y="4352925"/>
            <a:ext cx="3589274" cy="2505075"/>
          </a:xfrm>
          <a:prstGeom prst="rect"/>
          <a:blipFill>
            <a:blip xmlns:r="http://schemas.openxmlformats.org/officeDocument/2006/relationships" r:embed="rId1" cstate="print"/>
            <a:stretch>
              <a:fillRect/>
            </a:stretch>
          </a:blipFill>
        </p:spPr>
        <p:txBody>
          <a:bodyPr bIns="0" lIns="0" rIns="0" rtlCol="0" tIns="0" wrap="square"/>
          <a:p/>
        </p:txBody>
      </p:sp>
      <p:sp>
        <p:nvSpPr>
          <p:cNvPr id="1048668" name="object 6"/>
          <p:cNvSpPr txBox="1"/>
          <p:nvPr/>
        </p:nvSpPr>
        <p:spPr>
          <a:xfrm>
            <a:off x="650240" y="1548824"/>
            <a:ext cx="6550659" cy="2900680"/>
          </a:xfrm>
          <a:prstGeom prst="rect"/>
        </p:spPr>
        <p:txBody>
          <a:bodyPr bIns="0" lIns="0" rIns="0" rtlCol="0" tIns="80010" vert="horz" wrap="square">
            <a:spAutoFit/>
          </a:bodyPr>
          <a:p>
            <a:pPr indent="-229235" marL="241300">
              <a:lnSpc>
                <a:spcPct val="100000"/>
              </a:lnSpc>
              <a:spcBef>
                <a:spcPts val="630"/>
              </a:spcBef>
              <a:buClr>
                <a:srgbClr val="A9A47B"/>
              </a:buClr>
              <a:buFont typeface="Arial"/>
              <a:buChar char="•"/>
              <a:tabLst>
                <a:tab algn="l" pos="241300"/>
                <a:tab algn="l" pos="241935"/>
              </a:tabLst>
            </a:pPr>
            <a:r>
              <a:rPr dirty="0" sz="2200" spc="-20">
                <a:solidFill>
                  <a:srgbClr val="2E2B1F"/>
                </a:solidFill>
                <a:latin typeface="Carlito"/>
                <a:cs typeface="Carlito"/>
              </a:rPr>
              <a:t>Excretes:</a:t>
            </a:r>
            <a:endParaRPr dirty="0" sz="2200">
              <a:latin typeface="Carlito"/>
              <a:cs typeface="Carlito"/>
            </a:endParaRPr>
          </a:p>
          <a:p>
            <a:pPr indent="-229235" lvl="1" marL="538480">
              <a:lnSpc>
                <a:spcPct val="100000"/>
              </a:lnSpc>
              <a:spcBef>
                <a:spcPts val="490"/>
              </a:spcBef>
              <a:buClr>
                <a:srgbClr val="9CBDBC"/>
              </a:buClr>
              <a:buFont typeface="Arial"/>
              <a:buChar char="•"/>
              <a:tabLst>
                <a:tab algn="l" pos="538480"/>
                <a:tab algn="l" pos="539115"/>
              </a:tabLst>
            </a:pPr>
            <a:r>
              <a:rPr dirty="0" sz="2000" spc="-25">
                <a:solidFill>
                  <a:srgbClr val="2E2B1F"/>
                </a:solidFill>
                <a:latin typeface="Carlito"/>
                <a:cs typeface="Carlito"/>
              </a:rPr>
              <a:t>Waste</a:t>
            </a:r>
            <a:r>
              <a:rPr dirty="0" sz="2000" spc="-5">
                <a:solidFill>
                  <a:srgbClr val="2E2B1F"/>
                </a:solidFill>
                <a:latin typeface="Carlito"/>
                <a:cs typeface="Carlito"/>
              </a:rPr>
              <a:t> products</a:t>
            </a:r>
            <a:endParaRPr dirty="0" sz="2000">
              <a:latin typeface="Carlito"/>
              <a:cs typeface="Carlito"/>
            </a:endParaRPr>
          </a:p>
          <a:p>
            <a:pPr indent="-229235" lvl="1" marL="538480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Font typeface="Arial"/>
              <a:buChar char="•"/>
              <a:tabLst>
                <a:tab algn="l" pos="538480"/>
                <a:tab algn="l" pos="539115"/>
              </a:tabLst>
            </a:pPr>
            <a:r>
              <a:rPr dirty="0" sz="2000" spc="-5">
                <a:solidFill>
                  <a:srgbClr val="2E2B1F"/>
                </a:solidFill>
                <a:latin typeface="Carlito"/>
                <a:cs typeface="Carlito"/>
              </a:rPr>
              <a:t>Electrolytes</a:t>
            </a:r>
            <a:endParaRPr dirty="0" sz="2000">
              <a:latin typeface="Carlito"/>
              <a:cs typeface="Carlito"/>
            </a:endParaRPr>
          </a:p>
          <a:p>
            <a:pPr indent="-229235" lvl="1" marL="538480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Font typeface="Arial"/>
              <a:buChar char="•"/>
              <a:tabLst>
                <a:tab algn="l" pos="538480"/>
                <a:tab algn="l" pos="539115"/>
              </a:tabLst>
            </a:pPr>
            <a:r>
              <a:rPr dirty="0" sz="2000" spc="-25">
                <a:solidFill>
                  <a:srgbClr val="2E2B1F"/>
                </a:solidFill>
                <a:latin typeface="Carlito"/>
                <a:cs typeface="Carlito"/>
              </a:rPr>
              <a:t>Water</a:t>
            </a:r>
            <a:endParaRPr dirty="0" sz="2000">
              <a:latin typeface="Carlito"/>
              <a:cs typeface="Carlito"/>
            </a:endParaRPr>
          </a:p>
          <a:p>
            <a:pPr indent="-229235" lvl="2" marL="904240">
              <a:lnSpc>
                <a:spcPct val="100000"/>
              </a:lnSpc>
              <a:spcBef>
                <a:spcPts val="440"/>
              </a:spcBef>
              <a:buClr>
                <a:srgbClr val="D2CA6C"/>
              </a:buClr>
              <a:buFont typeface="Arial"/>
              <a:buChar char="•"/>
              <a:tabLst>
                <a:tab algn="l" pos="904240"/>
                <a:tab algn="l" pos="904875"/>
              </a:tabLst>
            </a:pPr>
            <a:r>
              <a:rPr dirty="0" sz="1800" spc="-15">
                <a:solidFill>
                  <a:srgbClr val="2E2B1F"/>
                </a:solidFill>
                <a:latin typeface="Carlito"/>
                <a:cs typeface="Carlito"/>
              </a:rPr>
              <a:t>Average </a:t>
            </a:r>
            <a:r>
              <a:rPr dirty="0" sz="1800">
                <a:solidFill>
                  <a:srgbClr val="2E2B1F"/>
                </a:solidFill>
                <a:latin typeface="Carlito"/>
                <a:cs typeface="Carlito"/>
              </a:rPr>
              <a:t>adult </a:t>
            </a:r>
            <a:r>
              <a:rPr dirty="0" sz="1800" spc="-5">
                <a:solidFill>
                  <a:srgbClr val="2E2B1F"/>
                </a:solidFill>
                <a:latin typeface="Carlito"/>
                <a:cs typeface="Carlito"/>
              </a:rPr>
              <a:t>looses 500mL </a:t>
            </a:r>
            <a:r>
              <a:rPr dirty="0" sz="1800" spc="-15">
                <a:solidFill>
                  <a:srgbClr val="2E2B1F"/>
                </a:solidFill>
                <a:latin typeface="Carlito"/>
                <a:cs typeface="Carlito"/>
              </a:rPr>
              <a:t>water </a:t>
            </a:r>
            <a:r>
              <a:rPr dirty="0" sz="1800" spc="-10">
                <a:solidFill>
                  <a:srgbClr val="2E2B1F"/>
                </a:solidFill>
                <a:latin typeface="Carlito"/>
                <a:cs typeface="Carlito"/>
              </a:rPr>
              <a:t>through </a:t>
            </a:r>
            <a:r>
              <a:rPr dirty="0" sz="1800" spc="-5">
                <a:solidFill>
                  <a:srgbClr val="2E2B1F"/>
                </a:solidFill>
                <a:latin typeface="Carlito"/>
                <a:cs typeface="Carlito"/>
              </a:rPr>
              <a:t>skin per</a:t>
            </a:r>
            <a:r>
              <a:rPr dirty="0" sz="1800" spc="65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1800" spc="-15">
                <a:solidFill>
                  <a:srgbClr val="2E2B1F"/>
                </a:solidFill>
                <a:latin typeface="Carlito"/>
                <a:cs typeface="Carlito"/>
              </a:rPr>
              <a:t>day</a:t>
            </a:r>
            <a:endParaRPr dirty="0" sz="1800">
              <a:latin typeface="Carlito"/>
              <a:cs typeface="Carlito"/>
            </a:endParaRPr>
          </a:p>
          <a:p>
            <a:pPr lvl="2">
              <a:lnSpc>
                <a:spcPct val="100000"/>
              </a:lnSpc>
              <a:spcBef>
                <a:spcPts val="20"/>
              </a:spcBef>
              <a:buClr>
                <a:srgbClr val="D2CA6C"/>
              </a:buClr>
              <a:buFont typeface="Arial"/>
              <a:buChar char="•"/>
            </a:pPr>
            <a:endParaRPr dirty="0" sz="3000">
              <a:latin typeface="Carlito"/>
              <a:cs typeface="Carlito"/>
            </a:endParaRPr>
          </a:p>
          <a:p>
            <a:pPr indent="-229235" marL="241300">
              <a:lnSpc>
                <a:spcPct val="100000"/>
              </a:lnSpc>
              <a:buClr>
                <a:srgbClr val="A9A47B"/>
              </a:buClr>
              <a:buFont typeface="Arial"/>
              <a:buChar char="•"/>
              <a:tabLst>
                <a:tab algn="l" pos="241300"/>
                <a:tab algn="l" pos="241935"/>
              </a:tabLst>
            </a:pP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2 million </a:t>
            </a: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skin pores release </a:t>
            </a:r>
            <a:r>
              <a:rPr dirty="0" sz="2200" spc="-20">
                <a:solidFill>
                  <a:srgbClr val="2E2B1F"/>
                </a:solidFill>
                <a:latin typeface="Carlito"/>
                <a:cs typeface="Carlito"/>
              </a:rPr>
              <a:t>water </a:t>
            </a: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and </a:t>
            </a: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body </a:t>
            </a:r>
            <a:r>
              <a:rPr dirty="0" sz="2200" spc="-20">
                <a:solidFill>
                  <a:srgbClr val="2E2B1F"/>
                </a:solidFill>
                <a:latin typeface="Carlito"/>
                <a:cs typeface="Carlito"/>
              </a:rPr>
              <a:t>waste to</a:t>
            </a:r>
            <a:r>
              <a:rPr dirty="0" sz="2200" spc="165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air</a:t>
            </a:r>
            <a:endParaRPr dirty="0" sz="2200">
              <a:latin typeface="Carlito"/>
              <a:cs typeface="Carlito"/>
            </a:endParaRPr>
          </a:p>
        </p:txBody>
      </p:sp>
      <p:sp>
        <p:nvSpPr>
          <p:cNvPr id="1048669" name="object 8"/>
          <p:cNvSpPr txBox="1">
            <a:spLocks noGrp="1"/>
          </p:cNvSpPr>
          <p:nvPr>
            <p:ph type="title"/>
          </p:nvPr>
        </p:nvSpPr>
        <p:spPr>
          <a:xfrm>
            <a:off x="0" y="482930"/>
            <a:ext cx="7099935" cy="697230"/>
          </a:xfrm>
          <a:prstGeom prst="rect"/>
        </p:spPr>
        <p:txBody>
          <a:bodyPr bIns="0" lIns="0" rIns="0" rtlCol="0" tIns="13335" vert="horz" wrap="square">
            <a:spAutoFit/>
          </a:bodyPr>
          <a:p>
            <a:pPr marL="12700">
              <a:lnSpc>
                <a:spcPct val="100000"/>
              </a:lnSpc>
              <a:spcBef>
                <a:spcPts val="105"/>
              </a:spcBef>
              <a:tabLst>
                <a:tab algn="l" pos="2378075"/>
              </a:tabLst>
            </a:pPr>
            <a:r>
              <a:rPr dirty="0" sz="4400" spc="-100"/>
              <a:t>Function:	</a:t>
            </a:r>
            <a:r>
              <a:rPr dirty="0" sz="4400" spc="-125"/>
              <a:t>Waste</a:t>
            </a:r>
            <a:r>
              <a:rPr dirty="0" sz="4400" spc="-290"/>
              <a:t> </a:t>
            </a:r>
            <a:r>
              <a:rPr dirty="0" sz="4400" spc="-90"/>
              <a:t>Elimination</a:t>
            </a:r>
            <a:endParaRPr dirty="0" sz="4400"/>
          </a:p>
        </p:txBody>
      </p:sp>
    </p:spTree>
  </p:cSld>
  <p:clrMapOvr>
    <a:masterClrMapping/>
  </p:clrMapOvr>
  <p:transition>
    <p:wipe dir="d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7"/>
                                        <p:tgtEl>
                                          <p:spTgt spid="1048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12"/>
                                        <p:tgtEl>
                                          <p:spTgt spid="1048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17"/>
                                        <p:tgtEl>
                                          <p:spTgt spid="1048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22"/>
                                        <p:tgtEl>
                                          <p:spTgt spid="10486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27"/>
                                        <p:tgtEl>
                                          <p:spTgt spid="10486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>
                      <p:stCondLst>
                        <p:cond delay="indefinite"/>
                      </p:stCondLst>
                      <p:childTnLst>
                        <p:par>
                          <p:cTn fill="hold" id="2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32"/>
                                        <p:tgtEl>
                                          <p:spTgt spid="10486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68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0" name="object 5"/>
          <p:cNvSpPr/>
          <p:nvPr/>
        </p:nvSpPr>
        <p:spPr>
          <a:xfrm>
            <a:off x="5638800" y="3276600"/>
            <a:ext cx="3505200" cy="3581400"/>
          </a:xfrm>
          <a:prstGeom prst="rect"/>
          <a:blipFill>
            <a:blip xmlns:r="http://schemas.openxmlformats.org/officeDocument/2006/relationships" r:embed="rId1" cstate="print"/>
            <a:stretch>
              <a:fillRect/>
            </a:stretch>
          </a:blipFill>
        </p:spPr>
        <p:txBody>
          <a:bodyPr bIns="0" lIns="0" rIns="0" rtlCol="0" tIns="0" wrap="square"/>
          <a:p/>
        </p:txBody>
      </p:sp>
      <p:sp>
        <p:nvSpPr>
          <p:cNvPr id="1048671" name="object 6"/>
          <p:cNvSpPr txBox="1"/>
          <p:nvPr/>
        </p:nvSpPr>
        <p:spPr>
          <a:xfrm>
            <a:off x="650240" y="1548824"/>
            <a:ext cx="5650865" cy="3685540"/>
          </a:xfrm>
          <a:prstGeom prst="rect"/>
        </p:spPr>
        <p:txBody>
          <a:bodyPr bIns="0" lIns="0" rIns="0" rtlCol="0" tIns="80010" vert="horz" wrap="square">
            <a:spAutoFit/>
          </a:bodyPr>
          <a:p>
            <a:pPr indent="-229235" marL="241300">
              <a:lnSpc>
                <a:spcPct val="100000"/>
              </a:lnSpc>
              <a:spcBef>
                <a:spcPts val="630"/>
              </a:spcBef>
              <a:buClr>
                <a:srgbClr val="A9A47B"/>
              </a:buClr>
              <a:buFont typeface="Arial"/>
              <a:buChar char="•"/>
              <a:tabLst>
                <a:tab algn="l" pos="241300"/>
                <a:tab algn="l" pos="241935"/>
              </a:tabLst>
            </a:pP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Barrier</a:t>
            </a:r>
            <a:r>
              <a:rPr dirty="0" sz="2200" spc="-2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200" spc="-15">
                <a:solidFill>
                  <a:srgbClr val="2E2B1F"/>
                </a:solidFill>
                <a:latin typeface="Carlito"/>
                <a:cs typeface="Carlito"/>
              </a:rPr>
              <a:t>to:</a:t>
            </a:r>
            <a:endParaRPr dirty="0" sz="2200">
              <a:latin typeface="Carlito"/>
              <a:cs typeface="Carlito"/>
            </a:endParaRPr>
          </a:p>
          <a:p>
            <a:pPr indent="-229235" lvl="1" marL="538480">
              <a:lnSpc>
                <a:spcPct val="100000"/>
              </a:lnSpc>
              <a:spcBef>
                <a:spcPts val="490"/>
              </a:spcBef>
              <a:buClr>
                <a:srgbClr val="9CBDBC"/>
              </a:buClr>
              <a:buFont typeface="Arial"/>
              <a:buChar char="•"/>
              <a:tabLst>
                <a:tab algn="l" pos="538480"/>
                <a:tab algn="l" pos="539115"/>
              </a:tabLst>
            </a:pPr>
            <a:r>
              <a:rPr dirty="0" sz="2000" spc="-30">
                <a:solidFill>
                  <a:srgbClr val="2E2B1F"/>
                </a:solidFill>
                <a:latin typeface="Carlito"/>
                <a:cs typeface="Carlito"/>
              </a:rPr>
              <a:t>Trauma</a:t>
            </a:r>
            <a:endParaRPr dirty="0" sz="2000">
              <a:latin typeface="Carlito"/>
              <a:cs typeface="Carlito"/>
            </a:endParaRPr>
          </a:p>
          <a:p>
            <a:pPr indent="-229235" lvl="1" marL="538480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Font typeface="Arial"/>
              <a:buChar char="•"/>
              <a:tabLst>
                <a:tab algn="l" pos="538480"/>
                <a:tab algn="l" pos="539115"/>
              </a:tabLst>
            </a:pPr>
            <a:r>
              <a:rPr dirty="0" sz="2000" spc="-5">
                <a:solidFill>
                  <a:srgbClr val="2E2B1F"/>
                </a:solidFill>
                <a:latin typeface="Carlito"/>
                <a:cs typeface="Carlito"/>
              </a:rPr>
              <a:t>Bacterial</a:t>
            </a:r>
            <a:r>
              <a:rPr dirty="0" sz="2000" spc="15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000" spc="-10">
                <a:solidFill>
                  <a:srgbClr val="2E2B1F"/>
                </a:solidFill>
                <a:latin typeface="Carlito"/>
                <a:cs typeface="Carlito"/>
              </a:rPr>
              <a:t>invasion</a:t>
            </a:r>
            <a:endParaRPr dirty="0" sz="2000">
              <a:latin typeface="Carlito"/>
              <a:cs typeface="Carlito"/>
            </a:endParaRPr>
          </a:p>
          <a:p>
            <a:pPr indent="-229235" lvl="1" marL="538480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Font typeface="Arial"/>
              <a:buChar char="•"/>
              <a:tabLst>
                <a:tab algn="l" pos="538480"/>
                <a:tab algn="l" pos="539115"/>
              </a:tabLst>
            </a:pPr>
            <a:r>
              <a:rPr dirty="0" sz="2000" spc="-10">
                <a:solidFill>
                  <a:srgbClr val="2E2B1F"/>
                </a:solidFill>
                <a:latin typeface="Carlito"/>
                <a:cs typeface="Carlito"/>
              </a:rPr>
              <a:t>Excessive </a:t>
            </a:r>
            <a:r>
              <a:rPr dirty="0" sz="2000" spc="-5">
                <a:solidFill>
                  <a:srgbClr val="2E2B1F"/>
                </a:solidFill>
                <a:latin typeface="Carlito"/>
                <a:cs typeface="Carlito"/>
              </a:rPr>
              <a:t>loss of fluids </a:t>
            </a:r>
            <a:r>
              <a:rPr dirty="0" sz="2000">
                <a:solidFill>
                  <a:srgbClr val="2E2B1F"/>
                </a:solidFill>
                <a:latin typeface="Carlito"/>
                <a:cs typeface="Carlito"/>
              </a:rPr>
              <a:t>and</a:t>
            </a:r>
            <a:r>
              <a:rPr dirty="0" sz="2000" spc="25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000" spc="-15">
                <a:solidFill>
                  <a:srgbClr val="2E2B1F"/>
                </a:solidFill>
                <a:latin typeface="Carlito"/>
                <a:cs typeface="Carlito"/>
              </a:rPr>
              <a:t>protein</a:t>
            </a:r>
            <a:endParaRPr dirty="0" sz="2000">
              <a:latin typeface="Carlito"/>
              <a:cs typeface="Carlito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Clr>
                <a:srgbClr val="9CBDBC"/>
              </a:buClr>
              <a:buFont typeface="Arial"/>
              <a:buChar char="•"/>
            </a:pPr>
            <a:endParaRPr dirty="0" sz="2350">
              <a:latin typeface="Carlito"/>
              <a:cs typeface="Carlito"/>
            </a:endParaRPr>
          </a:p>
          <a:p>
            <a:pPr marL="12700" marR="120014">
              <a:lnSpc>
                <a:spcPct val="120000"/>
              </a:lnSpc>
              <a:buClr>
                <a:srgbClr val="A9A47B"/>
              </a:buClr>
              <a:buFont typeface="Arial"/>
              <a:buChar char="•"/>
              <a:tabLst>
                <a:tab algn="l" pos="241300"/>
                <a:tab algn="l" pos="241935"/>
              </a:tabLst>
            </a:pP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Also </a:t>
            </a:r>
            <a:r>
              <a:rPr dirty="0" sz="2200" spc="-15">
                <a:solidFill>
                  <a:srgbClr val="2E2B1F"/>
                </a:solidFill>
                <a:latin typeface="Carlito"/>
                <a:cs typeface="Carlito"/>
              </a:rPr>
              <a:t>protects </a:t>
            </a: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tissues and </a:t>
            </a: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underlying structures  </a:t>
            </a:r>
            <a:r>
              <a:rPr dirty="0" sz="2200" spc="-15">
                <a:solidFill>
                  <a:srgbClr val="2E2B1F"/>
                </a:solidFill>
                <a:latin typeface="Carlito"/>
                <a:cs typeface="Carlito"/>
              </a:rPr>
              <a:t>from</a:t>
            </a: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200">
                <a:solidFill>
                  <a:srgbClr val="2E2B1F"/>
                </a:solidFill>
                <a:latin typeface="Carlito"/>
                <a:cs typeface="Carlito"/>
              </a:rPr>
              <a:t>injury</a:t>
            </a:r>
            <a:endParaRPr dirty="0" sz="2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A9A47B"/>
              </a:buClr>
              <a:buFont typeface="Arial"/>
              <a:buChar char="•"/>
            </a:pPr>
            <a:endParaRPr dirty="0" sz="3000">
              <a:latin typeface="Carlito"/>
              <a:cs typeface="Carlito"/>
            </a:endParaRPr>
          </a:p>
          <a:p>
            <a:pPr indent="-229235" marL="241300">
              <a:lnSpc>
                <a:spcPct val="100000"/>
              </a:lnSpc>
              <a:buClr>
                <a:srgbClr val="A9A47B"/>
              </a:buClr>
              <a:buFont typeface="Arial"/>
              <a:buChar char="•"/>
              <a:tabLst>
                <a:tab algn="l" pos="241300"/>
                <a:tab algn="l" pos="241935"/>
              </a:tabLst>
            </a:pP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Skin </a:t>
            </a:r>
            <a:r>
              <a:rPr dirty="0" sz="2200" spc="-15">
                <a:solidFill>
                  <a:srgbClr val="2E2B1F"/>
                </a:solidFill>
                <a:latin typeface="Carlito"/>
                <a:cs typeface="Carlito"/>
              </a:rPr>
              <a:t>pigmentation protects against </a:t>
            </a: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UV</a:t>
            </a:r>
            <a:r>
              <a:rPr dirty="0" sz="2200" spc="10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radiation</a:t>
            </a:r>
            <a:endParaRPr dirty="0" sz="2200">
              <a:latin typeface="Carlito"/>
              <a:cs typeface="Carlito"/>
            </a:endParaRPr>
          </a:p>
        </p:txBody>
      </p:sp>
      <p:sp>
        <p:nvSpPr>
          <p:cNvPr id="1048672" name="object 8"/>
          <p:cNvSpPr txBox="1">
            <a:spLocks noGrp="1"/>
          </p:cNvSpPr>
          <p:nvPr>
            <p:ph type="title"/>
          </p:nvPr>
        </p:nvSpPr>
        <p:spPr>
          <a:xfrm>
            <a:off x="535940" y="482930"/>
            <a:ext cx="5154295" cy="1334135"/>
          </a:xfrm>
          <a:prstGeom prst="rect"/>
        </p:spPr>
        <p:txBody>
          <a:bodyPr bIns="0" lIns="0" rIns="0" rtlCol="0" tIns="13335" vert="horz" wrap="square">
            <a:spAutoFit/>
          </a:bodyPr>
          <a:p>
            <a:pPr marL="12700">
              <a:lnSpc>
                <a:spcPct val="100000"/>
              </a:lnSpc>
              <a:spcBef>
                <a:spcPts val="105"/>
              </a:spcBef>
              <a:tabLst>
                <a:tab algn="l" pos="2378075"/>
              </a:tabLst>
            </a:pPr>
            <a:r>
              <a:rPr dirty="0" sz="4400" spc="-100"/>
              <a:t>Function:	</a:t>
            </a:r>
            <a:r>
              <a:rPr dirty="0" sz="4400" spc="-75"/>
              <a:t>Skin</a:t>
            </a:r>
            <a:r>
              <a:rPr dirty="0" sz="4400" spc="-275"/>
              <a:t> </a:t>
            </a:r>
            <a:r>
              <a:rPr dirty="0" sz="4400" spc="-85"/>
              <a:t>Barrier</a:t>
            </a:r>
            <a:endParaRPr sz="4400"/>
          </a:p>
        </p:txBody>
      </p:sp>
    </p:spTree>
  </p:cSld>
  <p:clrMapOvr>
    <a:masterClrMapping/>
  </p:clrMapOvr>
  <p:transition>
    <p:wipe dir="d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7"/>
                                        <p:tgtEl>
                                          <p:spTgt spid="10486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12"/>
                                        <p:tgtEl>
                                          <p:spTgt spid="10486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17"/>
                                        <p:tgtEl>
                                          <p:spTgt spid="10486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22"/>
                                        <p:tgtEl>
                                          <p:spTgt spid="10486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27"/>
                                        <p:tgtEl>
                                          <p:spTgt spid="10486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>
                      <p:stCondLst>
                        <p:cond delay="indefinite"/>
                      </p:stCondLst>
                      <p:childTnLst>
                        <p:par>
                          <p:cTn fill="hold" id="2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32"/>
                                        <p:tgtEl>
                                          <p:spTgt spid="10486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7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object 4"/>
          <p:cNvSpPr txBox="1"/>
          <p:nvPr/>
        </p:nvSpPr>
        <p:spPr>
          <a:xfrm>
            <a:off x="650240" y="1592325"/>
            <a:ext cx="7271384" cy="4217035"/>
          </a:xfrm>
          <a:prstGeom prst="rect"/>
        </p:spPr>
        <p:txBody>
          <a:bodyPr bIns="0" lIns="0" rIns="0" rtlCol="0" tIns="49530" vert="horz" wrap="square">
            <a:spAutoFit/>
          </a:bodyPr>
          <a:p>
            <a:pPr indent="-457834" marL="469900" marR="5080">
              <a:lnSpc>
                <a:spcPts val="2380"/>
              </a:lnSpc>
              <a:spcBef>
                <a:spcPts val="390"/>
              </a:spcBef>
              <a:buClr>
                <a:srgbClr val="A9A47B"/>
              </a:buClr>
              <a:buAutoNum type="arabicPeriod"/>
              <a:tabLst>
                <a:tab algn="l" pos="469900"/>
                <a:tab algn="l" pos="470534"/>
              </a:tabLst>
            </a:pPr>
            <a:r>
              <a:rPr dirty="0" sz="2200" spc="-5">
                <a:solidFill>
                  <a:srgbClr val="2E2B1F"/>
                </a:solidFill>
                <a:latin typeface="Arial"/>
                <a:cs typeface="Arial"/>
              </a:rPr>
              <a:t>Develop a basic understanding of the characteristics of  the various layers of </a:t>
            </a:r>
            <a:r>
              <a:rPr dirty="0" sz="2200">
                <a:solidFill>
                  <a:srgbClr val="2E2B1F"/>
                </a:solidFill>
                <a:latin typeface="Arial"/>
                <a:cs typeface="Arial"/>
              </a:rPr>
              <a:t>skin </a:t>
            </a:r>
            <a:r>
              <a:rPr dirty="0" sz="2200" spc="-5">
                <a:solidFill>
                  <a:srgbClr val="2E2B1F"/>
                </a:solidFill>
                <a:latin typeface="Arial"/>
                <a:cs typeface="Arial"/>
              </a:rPr>
              <a:t>and its underlying</a:t>
            </a:r>
            <a:r>
              <a:rPr dirty="0" sz="2200" spc="85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2E2B1F"/>
                </a:solidFill>
                <a:latin typeface="Arial"/>
                <a:cs typeface="Arial"/>
              </a:rPr>
              <a:t>structures</a:t>
            </a:r>
            <a:endParaRPr dirty="0"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A9A47B"/>
              </a:buClr>
              <a:buFont typeface="Arial"/>
              <a:buAutoNum type="arabicPeriod"/>
            </a:pPr>
            <a:endParaRPr dirty="0" sz="2700">
              <a:latin typeface="Arial"/>
              <a:cs typeface="Arial"/>
            </a:endParaRPr>
          </a:p>
          <a:p>
            <a:pPr indent="-457834" marL="469900">
              <a:lnSpc>
                <a:spcPct val="100000"/>
              </a:lnSpc>
              <a:buClr>
                <a:srgbClr val="A9A47B"/>
              </a:buClr>
              <a:buAutoNum type="arabicPeriod"/>
              <a:tabLst>
                <a:tab algn="l" pos="469900"/>
                <a:tab algn="l" pos="470534"/>
              </a:tabLst>
            </a:pPr>
            <a:r>
              <a:rPr dirty="0" sz="2200" spc="-5">
                <a:solidFill>
                  <a:srgbClr val="2E2B1F"/>
                </a:solidFill>
                <a:latin typeface="Arial"/>
                <a:cs typeface="Arial"/>
              </a:rPr>
              <a:t>Review the primary functions of</a:t>
            </a:r>
            <a:r>
              <a:rPr dirty="0" sz="2200" spc="35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2E2B1F"/>
                </a:solidFill>
                <a:latin typeface="Arial"/>
                <a:cs typeface="Arial"/>
              </a:rPr>
              <a:t>skin</a:t>
            </a:r>
            <a:endParaRPr dirty="0"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A9A47B"/>
              </a:buClr>
              <a:buFont typeface="Arial"/>
              <a:buAutoNum type="arabicPeriod"/>
            </a:pPr>
            <a:endParaRPr dirty="0" sz="3000">
              <a:latin typeface="Arial"/>
              <a:cs typeface="Arial"/>
            </a:endParaRPr>
          </a:p>
          <a:p>
            <a:pPr indent="-457834" marL="469900" marR="407034">
              <a:lnSpc>
                <a:spcPts val="2380"/>
              </a:lnSpc>
              <a:spcBef>
                <a:spcPts val="5"/>
              </a:spcBef>
              <a:buClr>
                <a:srgbClr val="A9A47B"/>
              </a:buClr>
              <a:buAutoNum type="arabicPeriod"/>
              <a:tabLst>
                <a:tab algn="l" pos="469900"/>
                <a:tab algn="l" pos="470534"/>
              </a:tabLst>
            </a:pPr>
            <a:r>
              <a:rPr dirty="0" sz="2200" spc="-5">
                <a:solidFill>
                  <a:srgbClr val="2E2B1F"/>
                </a:solidFill>
                <a:latin typeface="Arial"/>
                <a:cs typeface="Arial"/>
              </a:rPr>
              <a:t>Understand some of the factors that may negatively  </a:t>
            </a:r>
            <a:r>
              <a:rPr dirty="0" sz="2200" spc="-10">
                <a:solidFill>
                  <a:srgbClr val="2E2B1F"/>
                </a:solidFill>
                <a:latin typeface="Arial"/>
                <a:cs typeface="Arial"/>
              </a:rPr>
              <a:t>affect </a:t>
            </a:r>
            <a:r>
              <a:rPr dirty="0" sz="2200">
                <a:solidFill>
                  <a:srgbClr val="2E2B1F"/>
                </a:solidFill>
                <a:latin typeface="Arial"/>
                <a:cs typeface="Arial"/>
              </a:rPr>
              <a:t>skin</a:t>
            </a:r>
            <a:r>
              <a:rPr dirty="0" sz="2200" spc="-1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2E2B1F"/>
                </a:solidFill>
                <a:latin typeface="Arial"/>
                <a:cs typeface="Arial"/>
              </a:rPr>
              <a:t>integrity</a:t>
            </a:r>
            <a:endParaRPr dirty="0"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A9A47B"/>
              </a:buClr>
              <a:buFont typeface="Arial"/>
              <a:buAutoNum type="arabicPeriod"/>
            </a:pPr>
            <a:endParaRPr dirty="0" sz="2700">
              <a:latin typeface="Arial"/>
              <a:cs typeface="Arial"/>
            </a:endParaRPr>
          </a:p>
          <a:p>
            <a:pPr indent="-457834" marL="469900">
              <a:lnSpc>
                <a:spcPct val="100000"/>
              </a:lnSpc>
              <a:buClr>
                <a:srgbClr val="A9A47B"/>
              </a:buClr>
              <a:buAutoNum type="arabicPeriod"/>
              <a:tabLst>
                <a:tab algn="l" pos="469900"/>
                <a:tab algn="l" pos="470534"/>
              </a:tabLst>
            </a:pPr>
            <a:r>
              <a:rPr dirty="0" sz="2200" spc="-5">
                <a:solidFill>
                  <a:srgbClr val="2E2B1F"/>
                </a:solidFill>
                <a:latin typeface="Arial"/>
                <a:cs typeface="Arial"/>
              </a:rPr>
              <a:t>Reflect on the effects </a:t>
            </a:r>
            <a:r>
              <a:rPr dirty="0" sz="2200">
                <a:solidFill>
                  <a:srgbClr val="2E2B1F"/>
                </a:solidFill>
                <a:latin typeface="Arial"/>
                <a:cs typeface="Arial"/>
              </a:rPr>
              <a:t>of </a:t>
            </a:r>
            <a:r>
              <a:rPr dirty="0" sz="2200" spc="-5">
                <a:solidFill>
                  <a:srgbClr val="2E2B1F"/>
                </a:solidFill>
                <a:latin typeface="Arial"/>
                <a:cs typeface="Arial"/>
              </a:rPr>
              <a:t>aging on</a:t>
            </a:r>
            <a:r>
              <a:rPr dirty="0" sz="2200" spc="-1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2E2B1F"/>
                </a:solidFill>
                <a:latin typeface="Arial"/>
                <a:cs typeface="Arial"/>
              </a:rPr>
              <a:t>skin</a:t>
            </a:r>
            <a:endParaRPr dirty="0"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A9A47B"/>
              </a:buClr>
              <a:buFont typeface="Arial"/>
              <a:buAutoNum type="arabicPeriod"/>
            </a:pPr>
            <a:endParaRPr dirty="0" sz="3000">
              <a:latin typeface="Arial"/>
              <a:cs typeface="Arial"/>
            </a:endParaRPr>
          </a:p>
          <a:p>
            <a:pPr indent="-457834" marL="469900" marR="173990">
              <a:lnSpc>
                <a:spcPts val="2380"/>
              </a:lnSpc>
              <a:buClr>
                <a:srgbClr val="A9A47B"/>
              </a:buClr>
              <a:buAutoNum type="arabicPeriod"/>
              <a:tabLst>
                <a:tab algn="l" pos="469900"/>
                <a:tab algn="l" pos="470534"/>
              </a:tabLst>
            </a:pPr>
            <a:r>
              <a:rPr dirty="0" sz="2200" spc="-5">
                <a:solidFill>
                  <a:srgbClr val="2E2B1F"/>
                </a:solidFill>
                <a:latin typeface="Arial"/>
                <a:cs typeface="Arial"/>
              </a:rPr>
              <a:t>Identify some preventative interventions to reducing a  persons risk of impaired skin</a:t>
            </a:r>
            <a:r>
              <a:rPr dirty="0" sz="2200" spc="3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2E2B1F"/>
                </a:solidFill>
                <a:latin typeface="Arial"/>
                <a:cs typeface="Arial"/>
              </a:rPr>
              <a:t>integrity</a:t>
            </a:r>
            <a:endParaRPr dirty="0" sz="2200">
              <a:latin typeface="Arial"/>
              <a:cs typeface="Arial"/>
            </a:endParaRPr>
          </a:p>
        </p:txBody>
      </p:sp>
      <p:sp>
        <p:nvSpPr>
          <p:cNvPr id="1048623" name="object 6"/>
          <p:cNvSpPr txBox="1">
            <a:spLocks noGrp="1"/>
          </p:cNvSpPr>
          <p:nvPr>
            <p:ph type="title"/>
          </p:nvPr>
        </p:nvSpPr>
        <p:spPr>
          <a:xfrm>
            <a:off x="457200" y="457200"/>
            <a:ext cx="5561965" cy="697866"/>
          </a:xfrm>
          <a:prstGeom prst="rect"/>
        </p:spPr>
        <p:txBody>
          <a:bodyPr bIns="0" lIns="0" rIns="0" rtlCol="0" tIns="12065" vert="horz" wrap="square">
            <a:spAutoFit/>
          </a:bodyPr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600" spc="-90"/>
              <a:t>Learning</a:t>
            </a:r>
            <a:r>
              <a:rPr dirty="0" sz="4600" spc="-285"/>
              <a:t> </a:t>
            </a:r>
            <a:r>
              <a:rPr dirty="0" sz="4600" spc="-110"/>
              <a:t>Objectives</a:t>
            </a:r>
            <a:endParaRPr dirty="0" sz="4600"/>
          </a:p>
        </p:txBody>
      </p:sp>
    </p:spTree>
  </p:cSld>
  <p:clrMapOvr>
    <a:masterClrMapping/>
  </p:clrMapOvr>
  <p:transition>
    <p:wipe dir="d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7"/>
                                        <p:tgtEl>
                                          <p:spTgt spid="10486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12"/>
                                        <p:tgtEl>
                                          <p:spTgt spid="10486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17"/>
                                        <p:tgtEl>
                                          <p:spTgt spid="10486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22"/>
                                        <p:tgtEl>
                                          <p:spTgt spid="10486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27"/>
                                        <p:tgtEl>
                                          <p:spTgt spid="10486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22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3" name="object 5"/>
          <p:cNvSpPr/>
          <p:nvPr/>
        </p:nvSpPr>
        <p:spPr>
          <a:xfrm>
            <a:off x="3352800" y="3000375"/>
            <a:ext cx="5791201" cy="6143625"/>
          </a:xfrm>
          <a:prstGeom prst="rect"/>
          <a:blipFill>
            <a:blip xmlns:r="http://schemas.openxmlformats.org/officeDocument/2006/relationships" r:embed="rId1" cstate="print"/>
            <a:stretch>
              <a:fillRect/>
            </a:stretch>
          </a:blipFill>
        </p:spPr>
        <p:txBody>
          <a:bodyPr bIns="0" lIns="0" rIns="0" rtlCol="0" tIns="0" wrap="square"/>
          <a:p/>
        </p:txBody>
      </p:sp>
      <p:sp>
        <p:nvSpPr>
          <p:cNvPr id="1048674" name="object 6"/>
          <p:cNvSpPr txBox="1"/>
          <p:nvPr/>
        </p:nvSpPr>
        <p:spPr>
          <a:xfrm>
            <a:off x="650240" y="1616710"/>
            <a:ext cx="6852284" cy="1413511"/>
          </a:xfrm>
          <a:prstGeom prst="rect"/>
        </p:spPr>
        <p:txBody>
          <a:bodyPr bIns="0" lIns="0" rIns="0" rtlCol="0" tIns="12065" vert="horz" wrap="square">
            <a:spAutoFit/>
          </a:bodyPr>
          <a:p>
            <a:pPr indent="-229235" marL="241300">
              <a:lnSpc>
                <a:spcPct val="100000"/>
              </a:lnSpc>
              <a:spcBef>
                <a:spcPts val="95"/>
              </a:spcBef>
              <a:buClr>
                <a:srgbClr val="A9A47B"/>
              </a:buClr>
              <a:buFont typeface="Arial"/>
              <a:buChar char="•"/>
              <a:tabLst>
                <a:tab algn="l" pos="241300"/>
                <a:tab algn="l" pos="241935"/>
              </a:tabLst>
            </a:pP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Vitamin </a:t>
            </a: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D </a:t>
            </a: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assists </a:t>
            </a: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in </a:t>
            </a: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mineralization </a:t>
            </a: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of </a:t>
            </a: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bones </a:t>
            </a: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and</a:t>
            </a:r>
            <a:r>
              <a:rPr dirty="0" sz="2200" spc="4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200" spc="-15">
                <a:solidFill>
                  <a:srgbClr val="2E2B1F"/>
                </a:solidFill>
                <a:latin typeface="Carlito"/>
                <a:cs typeface="Carlito"/>
              </a:rPr>
              <a:t>teeth</a:t>
            </a:r>
            <a:endParaRPr dirty="0" sz="2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A9A47B"/>
              </a:buClr>
              <a:buFont typeface="Arial"/>
              <a:buChar char="•"/>
            </a:pPr>
            <a:endParaRPr dirty="0" sz="3000">
              <a:latin typeface="Carlito"/>
              <a:cs typeface="Carlito"/>
            </a:endParaRPr>
          </a:p>
          <a:p>
            <a:pPr indent="-229235" marL="241300" marR="5080">
              <a:lnSpc>
                <a:spcPct val="100000"/>
              </a:lnSpc>
              <a:buClr>
                <a:srgbClr val="A9A47B"/>
              </a:buClr>
              <a:buFont typeface="Arial"/>
              <a:buChar char="•"/>
              <a:tabLst>
                <a:tab algn="l" pos="241300"/>
                <a:tab algn="l" pos="241935"/>
              </a:tabLst>
            </a:pP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Vitamin </a:t>
            </a: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D </a:t>
            </a: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that </a:t>
            </a: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is </a:t>
            </a:r>
            <a:r>
              <a:rPr dirty="0" sz="2200" spc="-15">
                <a:solidFill>
                  <a:srgbClr val="2E2B1F"/>
                </a:solidFill>
                <a:latin typeface="Carlito"/>
                <a:cs typeface="Carlito"/>
              </a:rPr>
              <a:t>synthesized </a:t>
            </a: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in </a:t>
            </a: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skin </a:t>
            </a: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is </a:t>
            </a:r>
            <a:r>
              <a:rPr dirty="0" sz="2200" spc="-20">
                <a:solidFill>
                  <a:srgbClr val="2E2B1F"/>
                </a:solidFill>
                <a:latin typeface="Carlito"/>
                <a:cs typeface="Carlito"/>
              </a:rPr>
              <a:t>transferred </a:t>
            </a:r>
            <a:r>
              <a:rPr dirty="0" sz="2200" spc="-15">
                <a:solidFill>
                  <a:srgbClr val="2E2B1F"/>
                </a:solidFill>
                <a:latin typeface="Carlito"/>
                <a:cs typeface="Carlito"/>
              </a:rPr>
              <a:t>to </a:t>
            </a: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other  </a:t>
            </a: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parts </a:t>
            </a:r>
            <a:r>
              <a:rPr dirty="0" sz="2200">
                <a:solidFill>
                  <a:srgbClr val="2E2B1F"/>
                </a:solidFill>
                <a:latin typeface="Carlito"/>
                <a:cs typeface="Carlito"/>
              </a:rPr>
              <a:t>of</a:t>
            </a:r>
            <a:r>
              <a:rPr dirty="0" sz="2200" spc="5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body</a:t>
            </a:r>
            <a:endParaRPr dirty="0" sz="2200">
              <a:latin typeface="Carlito"/>
              <a:cs typeface="Carlito"/>
            </a:endParaRPr>
          </a:p>
        </p:txBody>
      </p:sp>
      <p:sp>
        <p:nvSpPr>
          <p:cNvPr id="1048675" name="object 8"/>
          <p:cNvSpPr txBox="1">
            <a:spLocks noGrp="1"/>
          </p:cNvSpPr>
          <p:nvPr>
            <p:ph type="title"/>
          </p:nvPr>
        </p:nvSpPr>
        <p:spPr>
          <a:xfrm>
            <a:off x="535940" y="514934"/>
            <a:ext cx="6269990" cy="1205865"/>
          </a:xfrm>
          <a:prstGeom prst="rect"/>
        </p:spPr>
        <p:txBody>
          <a:bodyPr bIns="0" lIns="0" rIns="0" rtlCol="0" tIns="12065" vert="horz" wrap="square">
            <a:spAutoFit/>
          </a:bodyPr>
          <a:p>
            <a:pPr marL="12700">
              <a:lnSpc>
                <a:spcPct val="100000"/>
              </a:lnSpc>
              <a:spcBef>
                <a:spcPts val="95"/>
              </a:spcBef>
              <a:tabLst>
                <a:tab algn="l" pos="2149475"/>
              </a:tabLst>
            </a:pPr>
            <a:r>
              <a:rPr dirty="0" sz="4000" spc="-95"/>
              <a:t>Function:	</a:t>
            </a:r>
            <a:r>
              <a:rPr dirty="0" sz="4000" spc="-90"/>
              <a:t>Vitamin </a:t>
            </a:r>
            <a:r>
              <a:rPr dirty="0" sz="4000" spc="-5"/>
              <a:t>D</a:t>
            </a:r>
            <a:r>
              <a:rPr dirty="0" sz="4000" spc="-380"/>
              <a:t> </a:t>
            </a:r>
            <a:r>
              <a:rPr dirty="0" sz="4000" spc="-100"/>
              <a:t>Synthesis</a:t>
            </a:r>
            <a:endParaRPr sz="4000"/>
          </a:p>
        </p:txBody>
      </p:sp>
    </p:spTree>
  </p:cSld>
  <p:clrMapOvr>
    <a:masterClrMapping/>
  </p:clrMapOvr>
  <p:transition>
    <p:wipe dir="d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7"/>
                                        <p:tgtEl>
                                          <p:spTgt spid="104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12"/>
                                        <p:tgtEl>
                                          <p:spTgt spid="104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7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6" name="object 5"/>
          <p:cNvSpPr/>
          <p:nvPr/>
        </p:nvSpPr>
        <p:spPr>
          <a:xfrm>
            <a:off x="4343400" y="1524000"/>
            <a:ext cx="4800600" cy="4629150"/>
          </a:xfrm>
          <a:prstGeom prst="rect"/>
          <a:blipFill>
            <a:blip xmlns:r="http://schemas.openxmlformats.org/officeDocument/2006/relationships" r:embed="rId1" cstate="print"/>
            <a:stretch>
              <a:fillRect/>
            </a:stretch>
          </a:blipFill>
        </p:spPr>
        <p:txBody>
          <a:bodyPr bIns="0" lIns="0" rIns="0" rtlCol="0" tIns="0" wrap="square"/>
          <a:p/>
        </p:txBody>
      </p:sp>
      <p:sp>
        <p:nvSpPr>
          <p:cNvPr id="1048677" name="object 6"/>
          <p:cNvSpPr txBox="1"/>
          <p:nvPr/>
        </p:nvSpPr>
        <p:spPr>
          <a:xfrm>
            <a:off x="228600" y="1845386"/>
            <a:ext cx="2667000" cy="3395345"/>
          </a:xfrm>
          <a:prstGeom prst="rect"/>
        </p:spPr>
        <p:txBody>
          <a:bodyPr bIns="0" lIns="0" rIns="0" rtlCol="0" tIns="12065" vert="horz" wrap="square">
            <a:spAutoFit/>
          </a:bodyPr>
          <a:p>
            <a:pPr indent="-229235" marL="241300">
              <a:lnSpc>
                <a:spcPct val="100000"/>
              </a:lnSpc>
              <a:spcBef>
                <a:spcPts val="95"/>
              </a:spcBef>
              <a:buClr>
                <a:srgbClr val="A9A47B"/>
              </a:buClr>
              <a:buFont typeface="Arial"/>
              <a:buChar char="•"/>
              <a:tabLst>
                <a:tab algn="l" pos="241300"/>
                <a:tab algn="l" pos="241935"/>
              </a:tabLst>
            </a:pPr>
            <a:r>
              <a:rPr dirty="0" sz="2200">
                <a:solidFill>
                  <a:srgbClr val="2E2B1F"/>
                </a:solidFill>
                <a:latin typeface="Carlito"/>
                <a:cs typeface="Carlito"/>
              </a:rPr>
              <a:t>Dryness</a:t>
            </a:r>
            <a:endParaRPr dirty="0" sz="2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A9A47B"/>
              </a:buClr>
              <a:buFont typeface="Arial"/>
              <a:buChar char="•"/>
            </a:pPr>
            <a:endParaRPr dirty="0" sz="3000">
              <a:latin typeface="Carlito"/>
              <a:cs typeface="Carlito"/>
            </a:endParaRPr>
          </a:p>
          <a:p>
            <a:pPr indent="-229235" marL="241300">
              <a:lnSpc>
                <a:spcPct val="100000"/>
              </a:lnSpc>
              <a:buClr>
                <a:srgbClr val="A9A47B"/>
              </a:buClr>
              <a:buFont typeface="Arial"/>
              <a:buChar char="•"/>
              <a:tabLst>
                <a:tab algn="l" pos="241300"/>
                <a:tab algn="l" pos="241935"/>
              </a:tabLst>
            </a:pPr>
            <a:r>
              <a:rPr dirty="0" sz="2200" spc="-15">
                <a:solidFill>
                  <a:srgbClr val="2E2B1F"/>
                </a:solidFill>
                <a:latin typeface="Carlito"/>
                <a:cs typeface="Carlito"/>
              </a:rPr>
              <a:t>Age</a:t>
            </a:r>
            <a:endParaRPr dirty="0" sz="2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A9A47B"/>
              </a:buClr>
              <a:buFont typeface="Arial"/>
              <a:buChar char="•"/>
            </a:pPr>
            <a:endParaRPr dirty="0" sz="3000">
              <a:latin typeface="Carlito"/>
              <a:cs typeface="Carlito"/>
            </a:endParaRPr>
          </a:p>
          <a:p>
            <a:pPr indent="-229235" marL="241300">
              <a:lnSpc>
                <a:spcPct val="100000"/>
              </a:lnSpc>
              <a:buClr>
                <a:srgbClr val="A9A47B"/>
              </a:buClr>
              <a:buFont typeface="Arial"/>
              <a:buChar char="•"/>
              <a:tabLst>
                <a:tab algn="l" pos="241300"/>
                <a:tab algn="l" pos="241935"/>
              </a:tabLst>
            </a:pP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Nutrition</a:t>
            </a:r>
            <a:endParaRPr dirty="0" sz="2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A9A47B"/>
              </a:buClr>
              <a:buFont typeface="Arial"/>
              <a:buChar char="•"/>
            </a:pPr>
            <a:endParaRPr dirty="0" sz="3000">
              <a:latin typeface="Carlito"/>
              <a:cs typeface="Carlito"/>
            </a:endParaRPr>
          </a:p>
          <a:p>
            <a:pPr indent="-229235" marL="241300">
              <a:lnSpc>
                <a:spcPct val="100000"/>
              </a:lnSpc>
              <a:buClr>
                <a:srgbClr val="A9A47B"/>
              </a:buClr>
              <a:buFont typeface="Arial"/>
              <a:buChar char="•"/>
              <a:tabLst>
                <a:tab algn="l" pos="241300"/>
                <a:tab algn="l" pos="241935"/>
              </a:tabLst>
            </a:pPr>
            <a:r>
              <a:rPr dirty="0" sz="2200" spc="-15">
                <a:solidFill>
                  <a:srgbClr val="2E2B1F"/>
                </a:solidFill>
                <a:latin typeface="Carlito"/>
                <a:cs typeface="Carlito"/>
              </a:rPr>
              <a:t>Hydration</a:t>
            </a:r>
            <a:endParaRPr dirty="0" sz="2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A9A47B"/>
              </a:buClr>
              <a:buFont typeface="Arial"/>
              <a:buChar char="•"/>
            </a:pPr>
            <a:endParaRPr dirty="0" sz="3000">
              <a:latin typeface="Carlito"/>
              <a:cs typeface="Carlito"/>
            </a:endParaRPr>
          </a:p>
          <a:p>
            <a:pPr indent="-229235" marL="241300">
              <a:lnSpc>
                <a:spcPct val="100000"/>
              </a:lnSpc>
              <a:buClr>
                <a:srgbClr val="A9A47B"/>
              </a:buClr>
              <a:buFont typeface="Arial"/>
              <a:buChar char="•"/>
              <a:tabLst>
                <a:tab algn="l" pos="241300"/>
                <a:tab algn="l" pos="241935"/>
              </a:tabLst>
            </a:pPr>
            <a:r>
              <a:rPr dirty="0" sz="2200" spc="-15">
                <a:solidFill>
                  <a:srgbClr val="2E2B1F"/>
                </a:solidFill>
                <a:latin typeface="Carlito"/>
                <a:cs typeface="Carlito"/>
              </a:rPr>
              <a:t>Environment</a:t>
            </a:r>
            <a:endParaRPr dirty="0" sz="2200">
              <a:latin typeface="Carlito"/>
              <a:cs typeface="Carlito"/>
            </a:endParaRPr>
          </a:p>
        </p:txBody>
      </p:sp>
      <p:sp>
        <p:nvSpPr>
          <p:cNvPr id="1048678" name="object 8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383665"/>
          </a:xfrm>
          <a:prstGeom prst="rect"/>
        </p:spPr>
        <p:txBody>
          <a:bodyPr bIns="0" lIns="0" rIns="0" rtlCol="0" tIns="12065" vert="horz" wrap="square">
            <a:spAutoFit/>
          </a:bodyPr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4600" spc="-114"/>
              <a:t>Factors </a:t>
            </a:r>
            <a:r>
              <a:rPr dirty="0" sz="4600" spc="-80"/>
              <a:t>That </a:t>
            </a:r>
            <a:r>
              <a:rPr dirty="0" sz="4600" spc="-95"/>
              <a:t>May</a:t>
            </a:r>
            <a:r>
              <a:rPr dirty="0" sz="4600" spc="-515"/>
              <a:t> </a:t>
            </a:r>
            <a:r>
              <a:rPr dirty="0" sz="4600" spc="-85"/>
              <a:t>Impair  </a:t>
            </a:r>
            <a:r>
              <a:rPr dirty="0" sz="4600" spc="-80"/>
              <a:t>Skin</a:t>
            </a:r>
            <a:r>
              <a:rPr dirty="0" sz="4600" spc="-210"/>
              <a:t> </a:t>
            </a:r>
            <a:r>
              <a:rPr dirty="0" sz="4600" spc="-95"/>
              <a:t>Integrity</a:t>
            </a:r>
            <a:endParaRPr dirty="0" sz="4600"/>
          </a:p>
        </p:txBody>
      </p:sp>
    </p:spTree>
  </p:cSld>
  <p:clrMapOvr>
    <a:masterClrMapping/>
  </p:clrMapOvr>
  <p:transition>
    <p:wipe dir="d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7"/>
                                        <p:tgtEl>
                                          <p:spTgt spid="104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12"/>
                                        <p:tgtEl>
                                          <p:spTgt spid="1048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17"/>
                                        <p:tgtEl>
                                          <p:spTgt spid="10486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22"/>
                                        <p:tgtEl>
                                          <p:spTgt spid="10486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27"/>
                                        <p:tgtEl>
                                          <p:spTgt spid="10486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7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7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048679" name="object 3"/>
            <p:cNvSpPr/>
            <p:nvPr/>
          </p:nvSpPr>
          <p:spPr>
            <a:xfrm>
              <a:off x="0" y="0"/>
              <a:ext cx="9144000" cy="6857997"/>
            </a:xfrm>
            <a:prstGeom prst="rect"/>
            <a:blipFill>
              <a:blip xmlns:r="http://schemas.openxmlformats.org/officeDocument/2006/relationships" r:embed="rId1" cstate="print"/>
              <a:stretch>
                <a:fillRect/>
              </a:stretch>
            </a:blipFill>
          </p:spPr>
          <p:txBody>
            <a:bodyPr bIns="0" lIns="0" rIns="0" rtlCol="0" tIns="0" wrap="square"/>
            <a:p/>
          </p:txBody>
        </p:sp>
        <p:sp>
          <p:nvSpPr>
            <p:cNvPr id="1048680" name="object 4"/>
            <p:cNvSpPr/>
            <p:nvPr/>
          </p:nvSpPr>
          <p:spPr>
            <a:xfrm>
              <a:off x="8458200" y="0"/>
              <a:ext cx="685800" cy="6858000"/>
            </a:xfrm>
            <a:custGeom>
              <a:avLst/>
              <a:ahLst/>
              <a:rect l="l" t="t" r="r" b="b"/>
              <a:pathLst>
                <a:path w="685800" h="6858000">
                  <a:moveTo>
                    <a:pt x="685800" y="6172200"/>
                  </a:moveTo>
                  <a:lnTo>
                    <a:pt x="0" y="6172200"/>
                  </a:lnTo>
                  <a:lnTo>
                    <a:pt x="0" y="6858000"/>
                  </a:lnTo>
                  <a:lnTo>
                    <a:pt x="685800" y="6858000"/>
                  </a:lnTo>
                  <a:lnTo>
                    <a:pt x="685800" y="6172200"/>
                  </a:lnTo>
                  <a:close/>
                </a:path>
                <a:path w="685800" h="6858000">
                  <a:moveTo>
                    <a:pt x="685800" y="0"/>
                  </a:moveTo>
                  <a:lnTo>
                    <a:pt x="0" y="0"/>
                  </a:lnTo>
                  <a:lnTo>
                    <a:pt x="0" y="5486400"/>
                  </a:lnTo>
                  <a:lnTo>
                    <a:pt x="685800" y="5486400"/>
                  </a:lnTo>
                  <a:lnTo>
                    <a:pt x="685800" y="0"/>
                  </a:lnTo>
                  <a:close/>
                </a:path>
              </a:pathLst>
            </a:custGeom>
            <a:solidFill>
              <a:srgbClr val="675E46"/>
            </a:solidFill>
          </p:spPr>
          <p:txBody>
            <a:bodyPr bIns="0" lIns="0" rIns="0" rtlCol="0" tIns="0" wrap="square"/>
            <a:p/>
          </p:txBody>
        </p:sp>
        <p:sp>
          <p:nvSpPr>
            <p:cNvPr id="1048681" name="object 5"/>
            <p:cNvSpPr/>
            <p:nvPr/>
          </p:nvSpPr>
          <p:spPr>
            <a:xfrm>
              <a:off x="8458200" y="5486399"/>
              <a:ext cx="685800" cy="685800"/>
            </a:xfrm>
            <a:custGeom>
              <a:avLst/>
              <a:ahLst/>
              <a:rect l="l" t="t" r="r" b="b"/>
              <a:pathLst>
                <a:path w="685800" h="685800">
                  <a:moveTo>
                    <a:pt x="685800" y="0"/>
                  </a:moveTo>
                  <a:lnTo>
                    <a:pt x="0" y="0"/>
                  </a:lnTo>
                  <a:lnTo>
                    <a:pt x="0" y="685800"/>
                  </a:lnTo>
                  <a:lnTo>
                    <a:pt x="685800" y="685800"/>
                  </a:lnTo>
                  <a:lnTo>
                    <a:pt x="685800" y="0"/>
                  </a:lnTo>
                  <a:close/>
                </a:path>
              </a:pathLst>
            </a:custGeom>
            <a:solidFill>
              <a:srgbClr val="A9A47B"/>
            </a:solidFill>
          </p:spPr>
          <p:txBody>
            <a:bodyPr bIns="0" lIns="0" rIns="0" rtlCol="0" tIns="0" wrap="square"/>
            <a:p/>
          </p:txBody>
        </p:sp>
      </p:grpSp>
      <p:sp>
        <p:nvSpPr>
          <p:cNvPr id="1048682" name="object 9"/>
          <p:cNvSpPr/>
          <p:nvPr/>
        </p:nvSpPr>
        <p:spPr>
          <a:xfrm>
            <a:off x="5029200" y="4351337"/>
            <a:ext cx="4114800" cy="2582863"/>
          </a:xfrm>
          <a:prstGeom prst="rect"/>
          <a:blipFill>
            <a:blip xmlns:r="http://schemas.openxmlformats.org/officeDocument/2006/relationships" r:embed="rId2" cstate="print"/>
            <a:stretch>
              <a:fillRect/>
            </a:stretch>
          </a:blipFill>
        </p:spPr>
        <p:txBody>
          <a:bodyPr bIns="0" lIns="0" rIns="0" rtlCol="0" tIns="0" wrap="square"/>
          <a:p/>
        </p:txBody>
      </p:sp>
      <p:sp>
        <p:nvSpPr>
          <p:cNvPr id="1048683" name="object 10"/>
          <p:cNvSpPr txBox="1"/>
          <p:nvPr/>
        </p:nvSpPr>
        <p:spPr>
          <a:xfrm>
            <a:off x="802944" y="1540510"/>
            <a:ext cx="6557645" cy="2512060"/>
          </a:xfrm>
          <a:prstGeom prst="rect"/>
        </p:spPr>
        <p:txBody>
          <a:bodyPr bIns="0" lIns="0" rIns="0" rtlCol="0" tIns="12065" vert="horz" wrap="square">
            <a:spAutoFit/>
          </a:bodyPr>
          <a:p>
            <a:pPr indent="-228600" marL="241300">
              <a:lnSpc>
                <a:spcPct val="100000"/>
              </a:lnSpc>
              <a:spcBef>
                <a:spcPts val="95"/>
              </a:spcBef>
              <a:buClr>
                <a:srgbClr val="A9A47B"/>
              </a:buClr>
              <a:buFont typeface="Arial"/>
              <a:buChar char="•"/>
              <a:tabLst>
                <a:tab algn="l" pos="240665"/>
                <a:tab algn="l" pos="241300"/>
              </a:tabLst>
            </a:pP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Biological </a:t>
            </a:r>
            <a:r>
              <a:rPr dirty="0" sz="2200" spc="-15">
                <a:solidFill>
                  <a:srgbClr val="2E2B1F"/>
                </a:solidFill>
                <a:latin typeface="Carlito"/>
                <a:cs typeface="Carlito"/>
              </a:rPr>
              <a:t>age </a:t>
            </a: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does not </a:t>
            </a:r>
            <a:r>
              <a:rPr dirty="0" sz="2200" spc="-15">
                <a:solidFill>
                  <a:srgbClr val="2E2B1F"/>
                </a:solidFill>
                <a:latin typeface="Carlito"/>
                <a:cs typeface="Carlito"/>
              </a:rPr>
              <a:t>correlate </a:t>
            </a: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with </a:t>
            </a: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chronological</a:t>
            </a:r>
            <a:r>
              <a:rPr dirty="0" sz="2200" spc="10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age</a:t>
            </a:r>
            <a:endParaRPr dirty="0" sz="2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A9A47B"/>
              </a:buClr>
              <a:buFont typeface="Arial"/>
              <a:buChar char="•"/>
            </a:pPr>
            <a:endParaRPr dirty="0" sz="3000">
              <a:latin typeface="Carlito"/>
              <a:cs typeface="Carlito"/>
            </a:endParaRPr>
          </a:p>
          <a:p>
            <a:pPr indent="-228600" marL="241300">
              <a:lnSpc>
                <a:spcPct val="100000"/>
              </a:lnSpc>
              <a:buClr>
                <a:srgbClr val="A9A47B"/>
              </a:buClr>
              <a:buFont typeface="Arial"/>
              <a:buChar char="•"/>
              <a:tabLst>
                <a:tab algn="l" pos="240665"/>
                <a:tab algn="l" pos="241300"/>
              </a:tabLst>
            </a:pP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The </a:t>
            </a:r>
            <a:r>
              <a:rPr dirty="0" sz="2200" spc="-30">
                <a:solidFill>
                  <a:srgbClr val="2E2B1F"/>
                </a:solidFill>
                <a:latin typeface="Carlito"/>
                <a:cs typeface="Carlito"/>
              </a:rPr>
              <a:t>rate </a:t>
            </a:r>
            <a:r>
              <a:rPr dirty="0" sz="2200" spc="-15">
                <a:solidFill>
                  <a:srgbClr val="2E2B1F"/>
                </a:solidFill>
                <a:latin typeface="Carlito"/>
                <a:cs typeface="Carlito"/>
              </a:rPr>
              <a:t>at </a:t>
            </a: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which </a:t>
            </a:r>
            <a:r>
              <a:rPr dirty="0" sz="2200" spc="-15">
                <a:solidFill>
                  <a:srgbClr val="2E2B1F"/>
                </a:solidFill>
                <a:latin typeface="Carlito"/>
                <a:cs typeface="Carlito"/>
              </a:rPr>
              <a:t>we </a:t>
            </a: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age </a:t>
            </a: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is </a:t>
            </a: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dependent</a:t>
            </a:r>
            <a:r>
              <a:rPr dirty="0" sz="2200" spc="145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on:</a:t>
            </a:r>
            <a:endParaRPr dirty="0" sz="2200">
              <a:latin typeface="Carlito"/>
              <a:cs typeface="Carlito"/>
            </a:endParaRPr>
          </a:p>
          <a:p>
            <a:pPr indent="-229235" lvl="1" marL="537845">
              <a:lnSpc>
                <a:spcPct val="100000"/>
              </a:lnSpc>
              <a:spcBef>
                <a:spcPts val="490"/>
              </a:spcBef>
              <a:buClr>
                <a:srgbClr val="9CBDBC"/>
              </a:buClr>
              <a:buFont typeface="Arial"/>
              <a:buChar char="•"/>
              <a:tabLst>
                <a:tab algn="l" pos="537845"/>
                <a:tab algn="l" pos="538480"/>
              </a:tabLst>
            </a:pPr>
            <a:r>
              <a:rPr dirty="0" sz="2000">
                <a:solidFill>
                  <a:srgbClr val="2E2B1F"/>
                </a:solidFill>
                <a:latin typeface="Carlito"/>
                <a:cs typeface="Carlito"/>
              </a:rPr>
              <a:t>Our</a:t>
            </a:r>
            <a:r>
              <a:rPr dirty="0" sz="2000" spc="-15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000">
                <a:solidFill>
                  <a:srgbClr val="2E2B1F"/>
                </a:solidFill>
                <a:latin typeface="Carlito"/>
                <a:cs typeface="Carlito"/>
              </a:rPr>
              <a:t>genes</a:t>
            </a:r>
            <a:endParaRPr dirty="0" sz="2000">
              <a:latin typeface="Carlito"/>
              <a:cs typeface="Carlito"/>
            </a:endParaRPr>
          </a:p>
          <a:p>
            <a:pPr indent="-229235" lvl="1" marL="537845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Font typeface="Arial"/>
              <a:buChar char="•"/>
              <a:tabLst>
                <a:tab algn="l" pos="537845"/>
                <a:tab algn="l" pos="538480"/>
              </a:tabLst>
            </a:pPr>
            <a:r>
              <a:rPr dirty="0" sz="2000">
                <a:solidFill>
                  <a:srgbClr val="2E2B1F"/>
                </a:solidFill>
                <a:latin typeface="Carlito"/>
                <a:cs typeface="Carlito"/>
              </a:rPr>
              <a:t>Our</a:t>
            </a:r>
            <a:r>
              <a:rPr dirty="0" sz="2000" spc="-15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000" spc="-10">
                <a:solidFill>
                  <a:srgbClr val="2E2B1F"/>
                </a:solidFill>
                <a:latin typeface="Carlito"/>
                <a:cs typeface="Carlito"/>
              </a:rPr>
              <a:t>environment</a:t>
            </a:r>
            <a:endParaRPr dirty="0" sz="2000">
              <a:latin typeface="Carlito"/>
              <a:cs typeface="Carlito"/>
            </a:endParaRPr>
          </a:p>
          <a:p>
            <a:pPr indent="-229235" lvl="1" marL="537845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Font typeface="Arial"/>
              <a:buChar char="•"/>
              <a:tabLst>
                <a:tab algn="l" pos="537845"/>
                <a:tab algn="l" pos="538480"/>
              </a:tabLst>
            </a:pPr>
            <a:r>
              <a:rPr dirty="0" sz="2000" spc="-5">
                <a:solidFill>
                  <a:srgbClr val="2E2B1F"/>
                </a:solidFill>
                <a:latin typeface="Carlito"/>
                <a:cs typeface="Carlito"/>
              </a:rPr>
              <a:t>How </a:t>
            </a:r>
            <a:r>
              <a:rPr dirty="0" sz="2000" spc="-10">
                <a:solidFill>
                  <a:srgbClr val="2E2B1F"/>
                </a:solidFill>
                <a:latin typeface="Carlito"/>
                <a:cs typeface="Carlito"/>
              </a:rPr>
              <a:t>we </a:t>
            </a:r>
            <a:r>
              <a:rPr dirty="0" sz="2000">
                <a:solidFill>
                  <a:srgbClr val="2E2B1F"/>
                </a:solidFill>
                <a:latin typeface="Carlito"/>
                <a:cs typeface="Carlito"/>
              </a:rPr>
              <a:t>look </a:t>
            </a:r>
            <a:r>
              <a:rPr dirty="0" sz="2000" spc="-10">
                <a:solidFill>
                  <a:srgbClr val="2E2B1F"/>
                </a:solidFill>
                <a:latin typeface="Carlito"/>
                <a:cs typeface="Carlito"/>
              </a:rPr>
              <a:t>after </a:t>
            </a:r>
            <a:r>
              <a:rPr dirty="0" sz="2000">
                <a:solidFill>
                  <a:srgbClr val="2E2B1F"/>
                </a:solidFill>
                <a:latin typeface="Carlito"/>
                <a:cs typeface="Carlito"/>
              </a:rPr>
              <a:t>our</a:t>
            </a:r>
            <a:r>
              <a:rPr dirty="0" sz="2000" spc="-1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000">
                <a:solidFill>
                  <a:srgbClr val="2E2B1F"/>
                </a:solidFill>
                <a:latin typeface="Carlito"/>
                <a:cs typeface="Carlito"/>
              </a:rPr>
              <a:t>bodies</a:t>
            </a:r>
            <a:endParaRPr dirty="0" sz="2000">
              <a:latin typeface="Carlito"/>
              <a:cs typeface="Carlito"/>
            </a:endParaRPr>
          </a:p>
        </p:txBody>
      </p:sp>
      <p:sp>
        <p:nvSpPr>
          <p:cNvPr id="1048684" name="object 12"/>
          <p:cNvSpPr txBox="1">
            <a:spLocks noGrp="1"/>
          </p:cNvSpPr>
          <p:nvPr>
            <p:ph type="title"/>
          </p:nvPr>
        </p:nvSpPr>
        <p:spPr>
          <a:xfrm>
            <a:off x="612140" y="421589"/>
            <a:ext cx="5788660" cy="697866"/>
          </a:xfrm>
          <a:prstGeom prst="rect"/>
        </p:spPr>
        <p:txBody>
          <a:bodyPr bIns="0" lIns="0" rIns="0" rtlCol="0" tIns="12065" vert="horz" wrap="square">
            <a:spAutoFit/>
          </a:bodyPr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600" spc="-75"/>
              <a:t>The </a:t>
            </a:r>
            <a:r>
              <a:rPr dirty="0" sz="4600" spc="-80"/>
              <a:t>Aging</a:t>
            </a:r>
            <a:r>
              <a:rPr dirty="0" sz="4600" spc="-380"/>
              <a:t> </a:t>
            </a:r>
            <a:r>
              <a:rPr dirty="0" sz="4600" spc="-100"/>
              <a:t>Process</a:t>
            </a:r>
            <a:endParaRPr dirty="0" sz="4600"/>
          </a:p>
        </p:txBody>
      </p:sp>
    </p:spTree>
  </p:cSld>
  <p:clrMapOvr>
    <a:masterClrMapping/>
  </p:clrMapOvr>
  <p:transition>
    <p:wipe dir="d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7"/>
                                        <p:tgtEl>
                                          <p:spTgt spid="1048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12"/>
                                        <p:tgtEl>
                                          <p:spTgt spid="1048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3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15"/>
                                        <p:tgtEl>
                                          <p:spTgt spid="1048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6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18"/>
                                        <p:tgtEl>
                                          <p:spTgt spid="1048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9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21"/>
                                        <p:tgtEl>
                                          <p:spTgt spid="1048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8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5" name="object 5"/>
          <p:cNvSpPr/>
          <p:nvPr/>
        </p:nvSpPr>
        <p:spPr>
          <a:xfrm>
            <a:off x="4267200" y="3810000"/>
            <a:ext cx="4876800" cy="4648200"/>
          </a:xfrm>
          <a:prstGeom prst="rect"/>
          <a:blipFill>
            <a:blip xmlns:r="http://schemas.openxmlformats.org/officeDocument/2006/relationships" r:embed="rId1" cstate="print"/>
            <a:stretch>
              <a:fillRect/>
            </a:stretch>
          </a:blipFill>
        </p:spPr>
        <p:txBody>
          <a:bodyPr bIns="0" lIns="0" rIns="0" rtlCol="0" tIns="0" wrap="square"/>
          <a:p/>
        </p:txBody>
      </p:sp>
      <p:sp>
        <p:nvSpPr>
          <p:cNvPr id="1048686" name="object 6"/>
          <p:cNvSpPr txBox="1"/>
          <p:nvPr/>
        </p:nvSpPr>
        <p:spPr>
          <a:xfrm>
            <a:off x="574040" y="1244242"/>
            <a:ext cx="7122160" cy="2707536"/>
          </a:xfrm>
          <a:prstGeom prst="rect"/>
        </p:spPr>
        <p:txBody>
          <a:bodyPr bIns="0" lIns="0" rIns="0" rtlCol="0" tIns="79375" vert="horz" wrap="square">
            <a:spAutoFit/>
          </a:bodyPr>
          <a:p>
            <a:pPr indent="-228600" marL="241300">
              <a:lnSpc>
                <a:spcPct val="100000"/>
              </a:lnSpc>
              <a:spcBef>
                <a:spcPts val="625"/>
              </a:spcBef>
              <a:buClr>
                <a:srgbClr val="A9A47B"/>
              </a:buClr>
              <a:buFont typeface="Arial"/>
              <a:buChar char="•"/>
              <a:tabLst>
                <a:tab algn="l" pos="240665"/>
                <a:tab algn="l" pos="241300"/>
              </a:tabLst>
            </a:pP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20% </a:t>
            </a: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decrease </a:t>
            </a: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in </a:t>
            </a: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dermal </a:t>
            </a: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thickness leads </a:t>
            </a:r>
            <a:r>
              <a:rPr dirty="0" sz="2200" spc="-20">
                <a:solidFill>
                  <a:srgbClr val="2E2B1F"/>
                </a:solidFill>
                <a:latin typeface="Carlito"/>
                <a:cs typeface="Carlito"/>
              </a:rPr>
              <a:t>to </a:t>
            </a: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thinning</a:t>
            </a:r>
            <a:r>
              <a:rPr dirty="0" sz="2200" spc="8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200" spc="-5" smtClean="0">
                <a:solidFill>
                  <a:srgbClr val="2E2B1F"/>
                </a:solidFill>
                <a:latin typeface="Carlito"/>
                <a:cs typeface="Carlito"/>
              </a:rPr>
              <a:t>of</a:t>
            </a:r>
            <a:r>
              <a:rPr dirty="0" sz="2200" lang="en-US" smtClean="0">
                <a:latin typeface="Carlito"/>
                <a:cs typeface="Carlito"/>
              </a:rPr>
              <a:t> </a:t>
            </a:r>
            <a:r>
              <a:rPr dirty="0" sz="2200" spc="-5" smtClean="0">
                <a:solidFill>
                  <a:srgbClr val="2E2B1F"/>
                </a:solidFill>
                <a:latin typeface="Carlito"/>
                <a:cs typeface="Carlito"/>
              </a:rPr>
              <a:t>the</a:t>
            </a:r>
            <a:r>
              <a:rPr dirty="0" sz="2200" spc="5" smtClean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skin</a:t>
            </a:r>
            <a:endParaRPr dirty="0" sz="2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dirty="0" sz="3000">
              <a:latin typeface="Carlito"/>
              <a:cs typeface="Carlito"/>
            </a:endParaRPr>
          </a:p>
          <a:p>
            <a:pPr indent="-228600" marL="241300" marR="5080">
              <a:lnSpc>
                <a:spcPct val="100000"/>
              </a:lnSpc>
              <a:buClr>
                <a:srgbClr val="A9A47B"/>
              </a:buClr>
              <a:buFont typeface="Arial"/>
              <a:buChar char="•"/>
              <a:tabLst>
                <a:tab algn="l" pos="240665"/>
                <a:tab algn="l" pos="241300"/>
              </a:tabLst>
            </a:pP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Epidermal-dermal papillae become </a:t>
            </a:r>
            <a:r>
              <a:rPr dirty="0" sz="2200" spc="-15">
                <a:solidFill>
                  <a:srgbClr val="2E2B1F"/>
                </a:solidFill>
                <a:latin typeface="Carlito"/>
                <a:cs typeface="Carlito"/>
              </a:rPr>
              <a:t>flattened, </a:t>
            </a: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increasing  susceptibility </a:t>
            </a:r>
            <a:r>
              <a:rPr dirty="0" sz="2200" spc="-15">
                <a:solidFill>
                  <a:srgbClr val="2E2B1F"/>
                </a:solidFill>
                <a:latin typeface="Carlito"/>
                <a:cs typeface="Carlito"/>
              </a:rPr>
              <a:t>to </a:t>
            </a: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friction </a:t>
            </a: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and</a:t>
            </a:r>
            <a:r>
              <a:rPr dirty="0" sz="2200" spc="15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shear</a:t>
            </a:r>
            <a:endParaRPr dirty="0" sz="2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A9A47B"/>
              </a:buClr>
              <a:buFont typeface="Arial"/>
              <a:buChar char="•"/>
            </a:pPr>
            <a:endParaRPr dirty="0" sz="2550">
              <a:latin typeface="Carlito"/>
              <a:cs typeface="Carlito"/>
            </a:endParaRPr>
          </a:p>
          <a:p>
            <a:pPr marL="12700" marR="2889885">
              <a:lnSpc>
                <a:spcPct val="120100"/>
              </a:lnSpc>
              <a:buClr>
                <a:srgbClr val="A9A47B"/>
              </a:buClr>
              <a:buFont typeface="Arial"/>
              <a:buChar char="•"/>
              <a:tabLst>
                <a:tab algn="l" pos="240665"/>
                <a:tab algn="l" pos="241300"/>
              </a:tabLst>
            </a:pPr>
            <a:r>
              <a:rPr dirty="0" sz="2200" lang="en-US" spc="-10" smtClean="0">
                <a:solidFill>
                  <a:srgbClr val="2E2B1F"/>
                </a:solidFill>
                <a:latin typeface="Carlito"/>
                <a:cs typeface="Carlito"/>
              </a:rPr>
              <a:t>I</a:t>
            </a:r>
            <a:r>
              <a:rPr dirty="0" sz="2200" spc="-10" smtClean="0">
                <a:solidFill>
                  <a:srgbClr val="2E2B1F"/>
                </a:solidFill>
                <a:latin typeface="Carlito"/>
                <a:cs typeface="Carlito"/>
              </a:rPr>
              <a:t>rritants </a:t>
            </a: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more </a:t>
            </a: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readily</a:t>
            </a:r>
            <a:r>
              <a:rPr dirty="0" sz="2200" spc="-3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absorbed</a:t>
            </a:r>
            <a:endParaRPr dirty="0" sz="2200">
              <a:latin typeface="Carlito"/>
              <a:cs typeface="Carlito"/>
            </a:endParaRPr>
          </a:p>
        </p:txBody>
      </p:sp>
      <p:sp>
        <p:nvSpPr>
          <p:cNvPr id="1048687" name="object 7"/>
          <p:cNvSpPr txBox="1"/>
          <p:nvPr/>
        </p:nvSpPr>
        <p:spPr>
          <a:xfrm>
            <a:off x="381000" y="5201689"/>
            <a:ext cx="4495800" cy="757259"/>
          </a:xfrm>
          <a:prstGeom prst="rect"/>
        </p:spPr>
        <p:txBody>
          <a:bodyPr bIns="0" lIns="0" rIns="0" rtlCol="0" tIns="79375" vert="horz" wrap="square">
            <a:spAutoFit/>
          </a:bodyPr>
          <a:p>
            <a:pPr indent="-228600" marL="241300">
              <a:lnSpc>
                <a:spcPct val="100000"/>
              </a:lnSpc>
              <a:spcBef>
                <a:spcPts val="625"/>
              </a:spcBef>
              <a:buClr>
                <a:srgbClr val="A9A47B"/>
              </a:buClr>
              <a:buFont typeface="Arial"/>
              <a:buChar char="•"/>
              <a:tabLst>
                <a:tab algn="l" pos="240665"/>
                <a:tab algn="l" pos="241300"/>
              </a:tabLst>
            </a:pP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Elastin </a:t>
            </a:r>
            <a:r>
              <a:rPr dirty="0" sz="2200" spc="-15">
                <a:solidFill>
                  <a:srgbClr val="2E2B1F"/>
                </a:solidFill>
                <a:latin typeface="Carlito"/>
                <a:cs typeface="Carlito"/>
              </a:rPr>
              <a:t>fibers </a:t>
            </a: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are lost </a:t>
            </a: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– </a:t>
            </a: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skin</a:t>
            </a:r>
            <a:r>
              <a:rPr dirty="0" sz="2200" spc="35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200" spc="-5" smtClean="0">
                <a:solidFill>
                  <a:srgbClr val="2E2B1F"/>
                </a:solidFill>
                <a:latin typeface="Carlito"/>
                <a:cs typeface="Carlito"/>
              </a:rPr>
              <a:t>less</a:t>
            </a:r>
            <a:r>
              <a:rPr dirty="0" sz="2200" lang="en-US" smtClean="0">
                <a:latin typeface="Carlito"/>
                <a:cs typeface="Carlito"/>
              </a:rPr>
              <a:t> </a:t>
            </a:r>
            <a:r>
              <a:rPr dirty="0" sz="2200" spc="-5" smtClean="0">
                <a:solidFill>
                  <a:srgbClr val="2E2B1F"/>
                </a:solidFill>
                <a:latin typeface="Carlito"/>
                <a:cs typeface="Carlito"/>
              </a:rPr>
              <a:t>elastic</a:t>
            </a:r>
            <a:endParaRPr dirty="0" sz="2200">
              <a:latin typeface="Carlito"/>
              <a:cs typeface="Carlito"/>
            </a:endParaRPr>
          </a:p>
        </p:txBody>
      </p:sp>
      <p:sp>
        <p:nvSpPr>
          <p:cNvPr id="1048688" name="object 9"/>
          <p:cNvSpPr txBox="1">
            <a:spLocks noGrp="1"/>
          </p:cNvSpPr>
          <p:nvPr>
            <p:ph type="title"/>
          </p:nvPr>
        </p:nvSpPr>
        <p:spPr>
          <a:xfrm>
            <a:off x="535940" y="467690"/>
            <a:ext cx="5636260" cy="726440"/>
          </a:xfrm>
          <a:prstGeom prst="rect"/>
        </p:spPr>
        <p:txBody>
          <a:bodyPr bIns="0" lIns="0" rIns="0" rtlCol="0" tIns="12065" vert="horz" wrap="square">
            <a:spAutoFit/>
          </a:bodyPr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600" spc="-85"/>
              <a:t>Aging</a:t>
            </a:r>
            <a:r>
              <a:rPr dirty="0" sz="4600" spc="-270"/>
              <a:t> </a:t>
            </a:r>
            <a:r>
              <a:rPr dirty="0" sz="4600" spc="-80"/>
              <a:t>Skin</a:t>
            </a:r>
            <a:endParaRPr dirty="0" sz="4600"/>
          </a:p>
        </p:txBody>
      </p:sp>
    </p:spTree>
  </p:cSld>
  <p:clrMapOvr>
    <a:masterClrMapping/>
  </p:clrMapOvr>
  <p:transition>
    <p:wipe dir="d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7"/>
                                        <p:tgtEl>
                                          <p:spTgt spid="1048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12"/>
                                        <p:tgtEl>
                                          <p:spTgt spid="10486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17"/>
                                        <p:tgtEl>
                                          <p:spTgt spid="10486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22"/>
                                        <p:tgtEl>
                                          <p:spTgt spid="10486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86" grpId="0" build="p"/>
      <p:bldP spid="104868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9" name="object 5"/>
          <p:cNvSpPr/>
          <p:nvPr/>
        </p:nvSpPr>
        <p:spPr>
          <a:xfrm>
            <a:off x="5276850" y="3889374"/>
            <a:ext cx="3867150" cy="2968625"/>
          </a:xfrm>
          <a:prstGeom prst="rect"/>
          <a:blipFill>
            <a:blip xmlns:r="http://schemas.openxmlformats.org/officeDocument/2006/relationships" r:embed="rId1" cstate="print"/>
            <a:stretch>
              <a:fillRect/>
            </a:stretch>
          </a:blipFill>
        </p:spPr>
        <p:txBody>
          <a:bodyPr bIns="0" lIns="0" rIns="0" rtlCol="0" tIns="0" wrap="square"/>
          <a:p/>
        </p:txBody>
      </p:sp>
      <p:sp>
        <p:nvSpPr>
          <p:cNvPr id="1048690" name="object 6"/>
          <p:cNvSpPr txBox="1"/>
          <p:nvPr/>
        </p:nvSpPr>
        <p:spPr>
          <a:xfrm>
            <a:off x="574040" y="1396670"/>
            <a:ext cx="4545330" cy="4441825"/>
          </a:xfrm>
          <a:prstGeom prst="rect"/>
        </p:spPr>
        <p:txBody>
          <a:bodyPr bIns="0" lIns="0" rIns="0" rtlCol="0" tIns="46355" vert="horz" wrap="square">
            <a:spAutoFit/>
          </a:bodyPr>
          <a:p>
            <a:pPr indent="-228600" marL="241300">
              <a:lnSpc>
                <a:spcPct val="100000"/>
              </a:lnSpc>
              <a:spcBef>
                <a:spcPts val="365"/>
              </a:spcBef>
              <a:buClr>
                <a:srgbClr val="A9A47B"/>
              </a:buClr>
              <a:buFont typeface="Arial"/>
              <a:buChar char="•"/>
              <a:tabLst>
                <a:tab algn="l" pos="240665"/>
                <a:tab algn="l" pos="241300"/>
              </a:tabLst>
            </a:pP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Dermis</a:t>
            </a:r>
            <a:r>
              <a:rPr dirty="0" sz="220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200" spc="-15">
                <a:solidFill>
                  <a:srgbClr val="2E2B1F"/>
                </a:solidFill>
                <a:latin typeface="Carlito"/>
                <a:cs typeface="Carlito"/>
              </a:rPr>
              <a:t>atrophies:</a:t>
            </a:r>
            <a:endParaRPr dirty="0" sz="2200">
              <a:latin typeface="Carlito"/>
              <a:cs typeface="Carlito"/>
            </a:endParaRPr>
          </a:p>
          <a:p>
            <a:pPr indent="-229870" lvl="1" marL="538480">
              <a:lnSpc>
                <a:spcPct val="100000"/>
              </a:lnSpc>
              <a:spcBef>
                <a:spcPts val="250"/>
              </a:spcBef>
              <a:buClr>
                <a:srgbClr val="9CBDBC"/>
              </a:buClr>
              <a:buFont typeface="Arial"/>
              <a:buChar char="•"/>
              <a:tabLst>
                <a:tab algn="l" pos="538480"/>
                <a:tab algn="l" pos="539115"/>
              </a:tabLst>
            </a:pPr>
            <a:r>
              <a:rPr dirty="0" sz="2000" spc="-10">
                <a:solidFill>
                  <a:srgbClr val="2E2B1F"/>
                </a:solidFill>
                <a:latin typeface="Carlito"/>
                <a:cs typeface="Carlito"/>
              </a:rPr>
              <a:t>Slows wound</a:t>
            </a:r>
            <a:r>
              <a:rPr dirty="0" sz="2000" spc="-15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000" spc="-5">
                <a:solidFill>
                  <a:srgbClr val="2E2B1F"/>
                </a:solidFill>
                <a:latin typeface="Carlito"/>
                <a:cs typeface="Carlito"/>
              </a:rPr>
              <a:t>contraction</a:t>
            </a:r>
            <a:endParaRPr dirty="0" sz="2000">
              <a:latin typeface="Carlito"/>
              <a:cs typeface="Carlito"/>
            </a:endParaRPr>
          </a:p>
          <a:p>
            <a:pPr indent="-229870" lvl="1" marL="538480">
              <a:lnSpc>
                <a:spcPct val="100000"/>
              </a:lnSpc>
              <a:spcBef>
                <a:spcPts val="240"/>
              </a:spcBef>
              <a:buClr>
                <a:srgbClr val="9CBDBC"/>
              </a:buClr>
              <a:buFont typeface="Arial"/>
              <a:buChar char="•"/>
              <a:tabLst>
                <a:tab algn="l" pos="538480"/>
                <a:tab algn="l" pos="539115"/>
              </a:tabLst>
            </a:pPr>
            <a:r>
              <a:rPr dirty="0" sz="2000" spc="-5">
                <a:solidFill>
                  <a:srgbClr val="2E2B1F"/>
                </a:solidFill>
                <a:latin typeface="Carlito"/>
                <a:cs typeface="Carlito"/>
              </a:rPr>
              <a:t>Increases risk of</a:t>
            </a:r>
            <a:r>
              <a:rPr dirty="0" sz="2000" spc="15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000" spc="-5">
                <a:solidFill>
                  <a:srgbClr val="2E2B1F"/>
                </a:solidFill>
                <a:latin typeface="Carlito"/>
                <a:cs typeface="Carlito"/>
              </a:rPr>
              <a:t>dehiscence</a:t>
            </a:r>
            <a:endParaRPr dirty="0" sz="2000">
              <a:latin typeface="Carlito"/>
              <a:cs typeface="Carlito"/>
            </a:endParaRPr>
          </a:p>
          <a:p>
            <a:pPr lvl="1">
              <a:lnSpc>
                <a:spcPct val="100000"/>
              </a:lnSpc>
              <a:spcBef>
                <a:spcPts val="25"/>
              </a:spcBef>
              <a:buClr>
                <a:srgbClr val="9CBDBC"/>
              </a:buClr>
              <a:buFont typeface="Arial"/>
              <a:buChar char="•"/>
            </a:pPr>
            <a:endParaRPr dirty="0" sz="2350">
              <a:latin typeface="Carlito"/>
              <a:cs typeface="Carlito"/>
            </a:endParaRPr>
          </a:p>
          <a:p>
            <a:pPr indent="-228600" marL="241300">
              <a:lnSpc>
                <a:spcPct val="100000"/>
              </a:lnSpc>
              <a:buClr>
                <a:srgbClr val="A9A47B"/>
              </a:buClr>
              <a:buFont typeface="Arial"/>
              <a:buChar char="•"/>
              <a:tabLst>
                <a:tab algn="l" pos="240665"/>
                <a:tab algn="l" pos="241300"/>
              </a:tabLst>
            </a:pP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Diminished dermis</a:t>
            </a:r>
            <a:r>
              <a:rPr dirty="0" sz="2200" spc="1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vascularity</a:t>
            </a:r>
            <a:endParaRPr dirty="0" sz="2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60"/>
              </a:spcBef>
              <a:buClr>
                <a:srgbClr val="A9A47B"/>
              </a:buClr>
              <a:buFont typeface="Arial"/>
              <a:buChar char="•"/>
            </a:pPr>
            <a:endParaRPr dirty="0" sz="2550">
              <a:latin typeface="Carlito"/>
              <a:cs typeface="Carlito"/>
            </a:endParaRPr>
          </a:p>
          <a:p>
            <a:pPr indent="-228600" marL="241300">
              <a:lnSpc>
                <a:spcPct val="100000"/>
              </a:lnSpc>
              <a:buClr>
                <a:srgbClr val="A9A47B"/>
              </a:buClr>
              <a:buFont typeface="Arial"/>
              <a:buChar char="•"/>
              <a:tabLst>
                <a:tab algn="l" pos="240665"/>
                <a:tab algn="l" pos="241300"/>
              </a:tabLst>
            </a:pP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Subcutaneous </a:t>
            </a:r>
            <a:r>
              <a:rPr dirty="0" sz="2200" spc="-25">
                <a:solidFill>
                  <a:srgbClr val="2E2B1F"/>
                </a:solidFill>
                <a:latin typeface="Carlito"/>
                <a:cs typeface="Carlito"/>
              </a:rPr>
              <a:t>fat</a:t>
            </a:r>
            <a:r>
              <a:rPr dirty="0" sz="2200" spc="1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200" spc="-15" smtClean="0">
                <a:solidFill>
                  <a:srgbClr val="2E2B1F"/>
                </a:solidFill>
                <a:latin typeface="Carlito"/>
                <a:cs typeface="Carlito"/>
              </a:rPr>
              <a:t>atrophies</a:t>
            </a:r>
            <a:r>
              <a:rPr dirty="0" sz="2200" lang="en-US" smtClean="0">
                <a:latin typeface="Carlito"/>
                <a:cs typeface="Carlito"/>
              </a:rPr>
              <a:t> </a:t>
            </a:r>
            <a:r>
              <a:rPr dirty="0" sz="2200" spc="-10" smtClean="0">
                <a:solidFill>
                  <a:srgbClr val="2E2B1F"/>
                </a:solidFill>
                <a:latin typeface="Carlito"/>
                <a:cs typeface="Carlito"/>
              </a:rPr>
              <a:t>(most </a:t>
            </a: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noticeable </a:t>
            </a: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in </a:t>
            </a:r>
            <a:r>
              <a:rPr dirty="0" sz="2200" spc="-15">
                <a:solidFill>
                  <a:srgbClr val="2E2B1F"/>
                </a:solidFill>
                <a:latin typeface="Carlito"/>
                <a:cs typeface="Carlito"/>
              </a:rPr>
              <a:t>face, backs </a:t>
            </a: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of</a:t>
            </a:r>
            <a:r>
              <a:rPr dirty="0" sz="2200" spc="8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200" spc="-10" smtClean="0">
                <a:solidFill>
                  <a:srgbClr val="2E2B1F"/>
                </a:solidFill>
                <a:latin typeface="Carlito"/>
                <a:cs typeface="Carlito"/>
              </a:rPr>
              <a:t>hands</a:t>
            </a:r>
            <a:r>
              <a:rPr dirty="0" sz="2200" lang="en-US" smtClean="0">
                <a:latin typeface="Carlito"/>
                <a:cs typeface="Carlito"/>
              </a:rPr>
              <a:t> </a:t>
            </a:r>
            <a:r>
              <a:rPr dirty="0" sz="2200" spc="-5" smtClean="0">
                <a:solidFill>
                  <a:srgbClr val="2E2B1F"/>
                </a:solidFill>
                <a:latin typeface="Carlito"/>
                <a:cs typeface="Carlito"/>
              </a:rPr>
              <a:t>and</a:t>
            </a:r>
            <a:r>
              <a:rPr dirty="0" sz="2200" spc="-10" smtClean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shins)</a:t>
            </a:r>
            <a:endParaRPr dirty="0" sz="2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dirty="0" sz="2350">
              <a:latin typeface="Carlito"/>
              <a:cs typeface="Carlito"/>
            </a:endParaRPr>
          </a:p>
          <a:p>
            <a:pPr marL="12700" marR="55880">
              <a:lnSpc>
                <a:spcPct val="110000"/>
              </a:lnSpc>
              <a:buClr>
                <a:srgbClr val="A9A47B"/>
              </a:buClr>
              <a:buFont typeface="Arial"/>
              <a:buChar char="•"/>
              <a:tabLst>
                <a:tab algn="l" pos="240665"/>
                <a:tab algn="l" pos="241300"/>
              </a:tabLst>
            </a:pP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Collagen in the </a:t>
            </a: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skin reduces (collagen  </a:t>
            </a:r>
            <a:r>
              <a:rPr dirty="0" sz="2200" spc="-15">
                <a:solidFill>
                  <a:srgbClr val="2E2B1F"/>
                </a:solidFill>
                <a:latin typeface="Carlito"/>
                <a:cs typeface="Carlito"/>
              </a:rPr>
              <a:t>fibers </a:t>
            </a: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become</a:t>
            </a:r>
            <a:r>
              <a:rPr dirty="0" sz="2200" spc="4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compressed)</a:t>
            </a:r>
            <a:endParaRPr dirty="0" sz="2200">
              <a:latin typeface="Carlito"/>
              <a:cs typeface="Carlito"/>
            </a:endParaRPr>
          </a:p>
        </p:txBody>
      </p:sp>
      <p:sp>
        <p:nvSpPr>
          <p:cNvPr id="1048691" name="object 8"/>
          <p:cNvSpPr txBox="1">
            <a:spLocks noGrp="1"/>
          </p:cNvSpPr>
          <p:nvPr>
            <p:ph type="title"/>
          </p:nvPr>
        </p:nvSpPr>
        <p:spPr>
          <a:xfrm>
            <a:off x="535940" y="467690"/>
            <a:ext cx="8608060" cy="697865"/>
          </a:xfrm>
          <a:prstGeom prst="rect"/>
        </p:spPr>
        <p:txBody>
          <a:bodyPr bIns="0" lIns="0" rIns="0" rtlCol="0" tIns="12065" vert="horz" wrap="square">
            <a:spAutoFit/>
          </a:bodyPr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600" spc="-80"/>
              <a:t>Skin </a:t>
            </a:r>
            <a:r>
              <a:rPr dirty="0" sz="4600" spc="-70"/>
              <a:t>and the </a:t>
            </a:r>
            <a:r>
              <a:rPr dirty="0" sz="4600" spc="-95"/>
              <a:t>Effects </a:t>
            </a:r>
            <a:r>
              <a:rPr dirty="0" sz="4600" spc="-55"/>
              <a:t>of</a:t>
            </a:r>
            <a:r>
              <a:rPr dirty="0" sz="4600" spc="-760"/>
              <a:t> </a:t>
            </a:r>
            <a:r>
              <a:rPr dirty="0" sz="4600" spc="-85"/>
              <a:t>Aging</a:t>
            </a:r>
            <a:endParaRPr dirty="0" sz="4600"/>
          </a:p>
        </p:txBody>
      </p:sp>
    </p:spTree>
  </p:cSld>
  <p:clrMapOvr>
    <a:masterClrMapping/>
  </p:clrMapOvr>
  <p:transition>
    <p:wipe dir="d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7"/>
                                        <p:tgtEl>
                                          <p:spTgt spid="1048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12"/>
                                        <p:tgtEl>
                                          <p:spTgt spid="10486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17"/>
                                        <p:tgtEl>
                                          <p:spTgt spid="10486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22"/>
                                        <p:tgtEl>
                                          <p:spTgt spid="10486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27"/>
                                        <p:tgtEl>
                                          <p:spTgt spid="10486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>
                      <p:stCondLst>
                        <p:cond delay="indefinite"/>
                      </p:stCondLst>
                      <p:childTnLst>
                        <p:par>
                          <p:cTn fill="hold" id="2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32"/>
                                        <p:tgtEl>
                                          <p:spTgt spid="10486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90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8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048695" name="object 3"/>
            <p:cNvSpPr/>
            <p:nvPr/>
          </p:nvSpPr>
          <p:spPr>
            <a:xfrm>
              <a:off x="0" y="0"/>
              <a:ext cx="9144000" cy="6857997"/>
            </a:xfrm>
            <a:prstGeom prst="rect"/>
            <a:blipFill>
              <a:blip xmlns:r="http://schemas.openxmlformats.org/officeDocument/2006/relationships" r:embed="rId1" cstate="print"/>
              <a:stretch>
                <a:fillRect/>
              </a:stretch>
            </a:blipFill>
          </p:spPr>
          <p:txBody>
            <a:bodyPr bIns="0" lIns="0" rIns="0" rtlCol="0" tIns="0" wrap="square"/>
            <a:p/>
          </p:txBody>
        </p:sp>
        <p:sp>
          <p:nvSpPr>
            <p:cNvPr id="1048696" name="object 4"/>
            <p:cNvSpPr/>
            <p:nvPr/>
          </p:nvSpPr>
          <p:spPr>
            <a:xfrm>
              <a:off x="8458200" y="0"/>
              <a:ext cx="685800" cy="6858000"/>
            </a:xfrm>
            <a:custGeom>
              <a:avLst/>
              <a:ahLst/>
              <a:rect l="l" t="t" r="r" b="b"/>
              <a:pathLst>
                <a:path w="685800" h="6858000">
                  <a:moveTo>
                    <a:pt x="685800" y="6172200"/>
                  </a:moveTo>
                  <a:lnTo>
                    <a:pt x="0" y="6172200"/>
                  </a:lnTo>
                  <a:lnTo>
                    <a:pt x="0" y="6858000"/>
                  </a:lnTo>
                  <a:lnTo>
                    <a:pt x="685800" y="6858000"/>
                  </a:lnTo>
                  <a:lnTo>
                    <a:pt x="685800" y="6172200"/>
                  </a:lnTo>
                  <a:close/>
                </a:path>
                <a:path w="685800" h="6858000">
                  <a:moveTo>
                    <a:pt x="685800" y="0"/>
                  </a:moveTo>
                  <a:lnTo>
                    <a:pt x="0" y="0"/>
                  </a:lnTo>
                  <a:lnTo>
                    <a:pt x="0" y="5486400"/>
                  </a:lnTo>
                  <a:lnTo>
                    <a:pt x="685800" y="5486400"/>
                  </a:lnTo>
                  <a:lnTo>
                    <a:pt x="685800" y="0"/>
                  </a:lnTo>
                  <a:close/>
                </a:path>
              </a:pathLst>
            </a:custGeom>
            <a:solidFill>
              <a:srgbClr val="675E46"/>
            </a:solidFill>
          </p:spPr>
          <p:txBody>
            <a:bodyPr bIns="0" lIns="0" rIns="0" rtlCol="0" tIns="0" wrap="square"/>
            <a:p/>
          </p:txBody>
        </p:sp>
        <p:sp>
          <p:nvSpPr>
            <p:cNvPr id="1048697" name="object 5"/>
            <p:cNvSpPr/>
            <p:nvPr/>
          </p:nvSpPr>
          <p:spPr>
            <a:xfrm>
              <a:off x="8458200" y="5486399"/>
              <a:ext cx="685800" cy="685800"/>
            </a:xfrm>
            <a:custGeom>
              <a:avLst/>
              <a:ahLst/>
              <a:rect l="l" t="t" r="r" b="b"/>
              <a:pathLst>
                <a:path w="685800" h="685800">
                  <a:moveTo>
                    <a:pt x="685800" y="0"/>
                  </a:moveTo>
                  <a:lnTo>
                    <a:pt x="0" y="0"/>
                  </a:lnTo>
                  <a:lnTo>
                    <a:pt x="0" y="685800"/>
                  </a:lnTo>
                  <a:lnTo>
                    <a:pt x="685800" y="685800"/>
                  </a:lnTo>
                  <a:lnTo>
                    <a:pt x="685800" y="0"/>
                  </a:lnTo>
                  <a:close/>
                </a:path>
              </a:pathLst>
            </a:custGeom>
            <a:solidFill>
              <a:srgbClr val="A9A47B"/>
            </a:solidFill>
          </p:spPr>
          <p:txBody>
            <a:bodyPr bIns="0" lIns="0" rIns="0" rtlCol="0" tIns="0" wrap="square"/>
            <a:p/>
          </p:txBody>
        </p:sp>
      </p:grpSp>
      <p:sp>
        <p:nvSpPr>
          <p:cNvPr id="1048698" name="object 6"/>
          <p:cNvSpPr txBox="1"/>
          <p:nvPr/>
        </p:nvSpPr>
        <p:spPr>
          <a:xfrm>
            <a:off x="8678122" y="2773807"/>
            <a:ext cx="196215" cy="196215"/>
          </a:xfrm>
          <a:prstGeom prst="rect"/>
        </p:spPr>
        <p:txBody>
          <a:bodyPr bIns="0" lIns="0" rIns="0" rtlCol="0" tIns="0" vert="vert270" wrap="square">
            <a:spAutoFit/>
          </a:bodyPr>
          <a:p>
            <a:pPr marL="12700">
              <a:lnSpc>
                <a:spcPts val="1425"/>
              </a:lnSpc>
            </a:pPr>
            <a:r>
              <a:rPr dirty="0" sz="1200">
                <a:solidFill>
                  <a:srgbClr val="DFDCB7"/>
                </a:solidFill>
                <a:latin typeface="Arial"/>
                <a:cs typeface="Arial"/>
              </a:rPr>
              <a:t>30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48699" name="object 9"/>
          <p:cNvSpPr/>
          <p:nvPr/>
        </p:nvSpPr>
        <p:spPr>
          <a:xfrm>
            <a:off x="4876800" y="3581400"/>
            <a:ext cx="4267200" cy="3276600"/>
          </a:xfrm>
          <a:prstGeom prst="rect"/>
          <a:blipFill>
            <a:blip xmlns:r="http://schemas.openxmlformats.org/officeDocument/2006/relationships" r:embed="rId2" cstate="print"/>
            <a:stretch>
              <a:fillRect/>
            </a:stretch>
          </a:blipFill>
        </p:spPr>
        <p:txBody>
          <a:bodyPr bIns="0" lIns="0" rIns="0" rtlCol="0" tIns="0" wrap="square"/>
          <a:p/>
        </p:txBody>
      </p:sp>
      <p:sp>
        <p:nvSpPr>
          <p:cNvPr id="1048700" name="object 10"/>
          <p:cNvSpPr txBox="1"/>
          <p:nvPr/>
        </p:nvSpPr>
        <p:spPr>
          <a:xfrm>
            <a:off x="650240" y="1583181"/>
            <a:ext cx="7134859" cy="1664970"/>
          </a:xfrm>
          <a:prstGeom prst="rect"/>
        </p:spPr>
        <p:txBody>
          <a:bodyPr bIns="0" lIns="0" rIns="0" rtlCol="0" tIns="49530" vert="horz" wrap="square">
            <a:spAutoFit/>
          </a:bodyPr>
          <a:p>
            <a:pPr indent="-229235" marL="241300" marR="5080">
              <a:lnSpc>
                <a:spcPts val="2380"/>
              </a:lnSpc>
              <a:spcBef>
                <a:spcPts val="390"/>
              </a:spcBef>
              <a:buClr>
                <a:srgbClr val="A9A47B"/>
              </a:buClr>
              <a:buFont typeface="Arial"/>
              <a:buChar char="•"/>
              <a:tabLst>
                <a:tab algn="l" pos="241300"/>
                <a:tab algn="l" pos="241935"/>
              </a:tabLst>
            </a:pP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Blood </a:t>
            </a: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vessels become </a:t>
            </a: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thinner and </a:t>
            </a:r>
            <a:r>
              <a:rPr dirty="0" sz="2200" spc="-15">
                <a:solidFill>
                  <a:srgbClr val="2E2B1F"/>
                </a:solidFill>
                <a:latin typeface="Carlito"/>
                <a:cs typeface="Carlito"/>
              </a:rPr>
              <a:t>more </a:t>
            </a: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fragile </a:t>
            </a: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causing small  </a:t>
            </a: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hemorrhages called senile</a:t>
            </a:r>
            <a:r>
              <a:rPr dirty="0" sz="2200" spc="25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200" spc="-15">
                <a:solidFill>
                  <a:srgbClr val="2E2B1F"/>
                </a:solidFill>
                <a:latin typeface="Carlito"/>
                <a:cs typeface="Carlito"/>
              </a:rPr>
              <a:t>purpura</a:t>
            </a:r>
            <a:endParaRPr dirty="0" sz="2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A9A47B"/>
              </a:buClr>
              <a:buFont typeface="Arial"/>
              <a:buChar char="•"/>
            </a:pPr>
            <a:endParaRPr dirty="0" sz="2550">
              <a:latin typeface="Carlito"/>
              <a:cs typeface="Carlito"/>
            </a:endParaRPr>
          </a:p>
          <a:p>
            <a:pPr indent="-229235" marL="241300">
              <a:lnSpc>
                <a:spcPts val="2510"/>
              </a:lnSpc>
              <a:buClr>
                <a:srgbClr val="A9A47B"/>
              </a:buClr>
              <a:buFont typeface="Arial"/>
              <a:buChar char="•"/>
              <a:tabLst>
                <a:tab algn="l" pos="241300"/>
                <a:tab algn="l" pos="241935"/>
              </a:tabLst>
            </a:pP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Reduction </a:t>
            </a: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in </a:t>
            </a:r>
            <a:r>
              <a:rPr dirty="0" sz="2200" spc="-15">
                <a:solidFill>
                  <a:srgbClr val="2E2B1F"/>
                </a:solidFill>
                <a:latin typeface="Carlito"/>
                <a:cs typeface="Carlito"/>
              </a:rPr>
              <a:t>sweat </a:t>
            </a: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glands and </a:t>
            </a: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sebum </a:t>
            </a: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resulting in</a:t>
            </a:r>
            <a:r>
              <a:rPr dirty="0" sz="2200" spc="95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200" spc="-10" smtClean="0">
                <a:solidFill>
                  <a:srgbClr val="2E2B1F"/>
                </a:solidFill>
                <a:latin typeface="Carlito"/>
                <a:cs typeface="Carlito"/>
              </a:rPr>
              <a:t>decreased</a:t>
            </a:r>
            <a:r>
              <a:rPr dirty="0" sz="2200" lang="en-US" smtClean="0">
                <a:latin typeface="Carlito"/>
                <a:cs typeface="Carlito"/>
              </a:rPr>
              <a:t> </a:t>
            </a:r>
            <a:r>
              <a:rPr dirty="0" sz="2200" spc="-5" smtClean="0">
                <a:solidFill>
                  <a:srgbClr val="2E2B1F"/>
                </a:solidFill>
                <a:latin typeface="Carlito"/>
                <a:cs typeface="Carlito"/>
              </a:rPr>
              <a:t>skin </a:t>
            </a:r>
            <a:r>
              <a:rPr dirty="0" sz="2200" spc="-20">
                <a:solidFill>
                  <a:srgbClr val="2E2B1F"/>
                </a:solidFill>
                <a:latin typeface="Carlito"/>
                <a:cs typeface="Carlito"/>
              </a:rPr>
              <a:t>hydration </a:t>
            </a:r>
            <a:r>
              <a:rPr dirty="0" sz="2200" spc="-35">
                <a:solidFill>
                  <a:srgbClr val="2E2B1F"/>
                </a:solidFill>
                <a:latin typeface="Carlito"/>
                <a:cs typeface="Carlito"/>
              </a:rPr>
              <a:t>(dry, </a:t>
            </a:r>
            <a:r>
              <a:rPr dirty="0" sz="2200" spc="-45">
                <a:solidFill>
                  <a:srgbClr val="2E2B1F"/>
                </a:solidFill>
                <a:latin typeface="Carlito"/>
                <a:cs typeface="Carlito"/>
              </a:rPr>
              <a:t>itchy, </a:t>
            </a: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inelastic</a:t>
            </a:r>
            <a:r>
              <a:rPr dirty="0" sz="2200" spc="65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skin)</a:t>
            </a:r>
            <a:endParaRPr dirty="0" sz="2200">
              <a:latin typeface="Carlito"/>
              <a:cs typeface="Carlito"/>
            </a:endParaRPr>
          </a:p>
        </p:txBody>
      </p:sp>
      <p:sp>
        <p:nvSpPr>
          <p:cNvPr id="1048701" name="object 12"/>
          <p:cNvSpPr txBox="1">
            <a:spLocks noGrp="1"/>
          </p:cNvSpPr>
          <p:nvPr>
            <p:ph type="title"/>
          </p:nvPr>
        </p:nvSpPr>
        <p:spPr>
          <a:xfrm>
            <a:off x="535940" y="467690"/>
            <a:ext cx="4798060" cy="697865"/>
          </a:xfrm>
          <a:prstGeom prst="rect"/>
        </p:spPr>
        <p:txBody>
          <a:bodyPr bIns="0" lIns="0" rIns="0" rtlCol="0" tIns="12065" vert="horz" wrap="square">
            <a:spAutoFit/>
          </a:bodyPr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600" spc="-80"/>
              <a:t>Skin </a:t>
            </a:r>
            <a:r>
              <a:rPr dirty="0" sz="4600" spc="-55"/>
              <a:t>as it</a:t>
            </a:r>
            <a:r>
              <a:rPr dirty="0" sz="4600" spc="-520"/>
              <a:t> </a:t>
            </a:r>
            <a:r>
              <a:rPr dirty="0" sz="4600" spc="-80"/>
              <a:t>Ages</a:t>
            </a:r>
            <a:endParaRPr dirty="0" sz="4600"/>
          </a:p>
        </p:txBody>
      </p:sp>
    </p:spTree>
  </p:cSld>
  <p:clrMapOvr>
    <a:masterClrMapping/>
  </p:clrMapOvr>
  <p:transition>
    <p:wipe dir="d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7"/>
                                        <p:tgtEl>
                                          <p:spTgt spid="1048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12"/>
                                        <p:tgtEl>
                                          <p:spTgt spid="1048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00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8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048702" name="object 3"/>
            <p:cNvSpPr/>
            <p:nvPr/>
          </p:nvSpPr>
          <p:spPr>
            <a:xfrm>
              <a:off x="0" y="0"/>
              <a:ext cx="9144000" cy="6857997"/>
            </a:xfrm>
            <a:prstGeom prst="rect"/>
            <a:blipFill>
              <a:blip xmlns:r="http://schemas.openxmlformats.org/officeDocument/2006/relationships" r:embed="rId1" cstate="print"/>
              <a:stretch>
                <a:fillRect/>
              </a:stretch>
            </a:blipFill>
          </p:spPr>
          <p:txBody>
            <a:bodyPr bIns="0" lIns="0" rIns="0" rtlCol="0" tIns="0" wrap="square"/>
            <a:p/>
          </p:txBody>
        </p:sp>
        <p:sp>
          <p:nvSpPr>
            <p:cNvPr id="1048703" name="object 4"/>
            <p:cNvSpPr/>
            <p:nvPr/>
          </p:nvSpPr>
          <p:spPr>
            <a:xfrm>
              <a:off x="8458200" y="0"/>
              <a:ext cx="685800" cy="6858000"/>
            </a:xfrm>
            <a:custGeom>
              <a:avLst/>
              <a:ahLst/>
              <a:rect l="l" t="t" r="r" b="b"/>
              <a:pathLst>
                <a:path w="685800" h="6858000">
                  <a:moveTo>
                    <a:pt x="685800" y="6172200"/>
                  </a:moveTo>
                  <a:lnTo>
                    <a:pt x="0" y="6172200"/>
                  </a:lnTo>
                  <a:lnTo>
                    <a:pt x="0" y="6858000"/>
                  </a:lnTo>
                  <a:lnTo>
                    <a:pt x="685800" y="6858000"/>
                  </a:lnTo>
                  <a:lnTo>
                    <a:pt x="685800" y="6172200"/>
                  </a:lnTo>
                  <a:close/>
                </a:path>
                <a:path w="685800" h="6858000">
                  <a:moveTo>
                    <a:pt x="685800" y="0"/>
                  </a:moveTo>
                  <a:lnTo>
                    <a:pt x="0" y="0"/>
                  </a:lnTo>
                  <a:lnTo>
                    <a:pt x="0" y="5486400"/>
                  </a:lnTo>
                  <a:lnTo>
                    <a:pt x="685800" y="5486400"/>
                  </a:lnTo>
                  <a:lnTo>
                    <a:pt x="685800" y="0"/>
                  </a:lnTo>
                  <a:close/>
                </a:path>
              </a:pathLst>
            </a:custGeom>
            <a:solidFill>
              <a:srgbClr val="675E46"/>
            </a:solidFill>
          </p:spPr>
          <p:txBody>
            <a:bodyPr bIns="0" lIns="0" rIns="0" rtlCol="0" tIns="0" wrap="square"/>
            <a:p/>
          </p:txBody>
        </p:sp>
        <p:sp>
          <p:nvSpPr>
            <p:cNvPr id="1048704" name="object 5"/>
            <p:cNvSpPr/>
            <p:nvPr/>
          </p:nvSpPr>
          <p:spPr>
            <a:xfrm>
              <a:off x="8458200" y="5486399"/>
              <a:ext cx="685800" cy="685800"/>
            </a:xfrm>
            <a:custGeom>
              <a:avLst/>
              <a:ahLst/>
              <a:rect l="l" t="t" r="r" b="b"/>
              <a:pathLst>
                <a:path w="685800" h="685800">
                  <a:moveTo>
                    <a:pt x="685800" y="0"/>
                  </a:moveTo>
                  <a:lnTo>
                    <a:pt x="0" y="0"/>
                  </a:lnTo>
                  <a:lnTo>
                    <a:pt x="0" y="685800"/>
                  </a:lnTo>
                  <a:lnTo>
                    <a:pt x="685800" y="685800"/>
                  </a:lnTo>
                  <a:lnTo>
                    <a:pt x="685800" y="0"/>
                  </a:lnTo>
                  <a:close/>
                </a:path>
              </a:pathLst>
            </a:custGeom>
            <a:solidFill>
              <a:srgbClr val="A9A47B"/>
            </a:solidFill>
          </p:spPr>
          <p:txBody>
            <a:bodyPr bIns="0" lIns="0" rIns="0" rtlCol="0" tIns="0" wrap="square"/>
            <a:p/>
          </p:txBody>
        </p:sp>
      </p:grpSp>
      <p:sp>
        <p:nvSpPr>
          <p:cNvPr id="1048705" name="object 7"/>
          <p:cNvSpPr txBox="1"/>
          <p:nvPr/>
        </p:nvSpPr>
        <p:spPr>
          <a:xfrm>
            <a:off x="8678122" y="2773807"/>
            <a:ext cx="196215" cy="196215"/>
          </a:xfrm>
          <a:prstGeom prst="rect"/>
        </p:spPr>
        <p:txBody>
          <a:bodyPr bIns="0" lIns="0" rIns="0" rtlCol="0" tIns="0" vert="vert270" wrap="square">
            <a:spAutoFit/>
          </a:bodyPr>
          <a:p>
            <a:pPr marL="12700">
              <a:lnSpc>
                <a:spcPts val="1425"/>
              </a:lnSpc>
            </a:pPr>
            <a:r>
              <a:rPr dirty="0" sz="1200">
                <a:solidFill>
                  <a:srgbClr val="DFDCB7"/>
                </a:solidFill>
                <a:latin typeface="Arial"/>
                <a:cs typeface="Arial"/>
              </a:rPr>
              <a:t>32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48706" name="object 9"/>
          <p:cNvSpPr/>
          <p:nvPr/>
        </p:nvSpPr>
        <p:spPr>
          <a:xfrm>
            <a:off x="5791200" y="3276600"/>
            <a:ext cx="1981200" cy="2314575"/>
          </a:xfrm>
          <a:prstGeom prst="rect"/>
          <a:blipFill>
            <a:blip xmlns:r="http://schemas.openxmlformats.org/officeDocument/2006/relationships" r:embed="rId2" cstate="print"/>
            <a:stretch>
              <a:fillRect/>
            </a:stretch>
          </a:blipFill>
        </p:spPr>
        <p:txBody>
          <a:bodyPr bIns="0" lIns="0" rIns="0" rtlCol="0" tIns="0" wrap="square"/>
          <a:p/>
        </p:txBody>
      </p:sp>
      <p:sp>
        <p:nvSpPr>
          <p:cNvPr id="1048707" name="object 10"/>
          <p:cNvSpPr txBox="1"/>
          <p:nvPr/>
        </p:nvSpPr>
        <p:spPr>
          <a:xfrm>
            <a:off x="574040" y="2438400"/>
            <a:ext cx="3215005" cy="2839086"/>
          </a:xfrm>
          <a:prstGeom prst="rect"/>
        </p:spPr>
        <p:txBody>
          <a:bodyPr bIns="0" lIns="0" rIns="0" rtlCol="0" tIns="12065" vert="horz" wrap="square">
            <a:spAutoFit/>
          </a:bodyPr>
          <a:p>
            <a:pPr indent="-457834" marL="469900">
              <a:lnSpc>
                <a:spcPct val="100000"/>
              </a:lnSpc>
              <a:spcBef>
                <a:spcPts val="95"/>
              </a:spcBef>
              <a:buClr>
                <a:srgbClr val="A9A47B"/>
              </a:buClr>
              <a:buAutoNum type="arabicPeriod"/>
              <a:tabLst>
                <a:tab algn="l" pos="469900"/>
                <a:tab algn="l" pos="470534"/>
              </a:tabLst>
            </a:pPr>
            <a:endParaRPr dirty="0" sz="2200" lang="en-US" spc="-15" smtClean="0">
              <a:solidFill>
                <a:srgbClr val="2E2B1F"/>
              </a:solidFill>
              <a:latin typeface="Carlito"/>
              <a:cs typeface="Carlito"/>
            </a:endParaRPr>
          </a:p>
          <a:p>
            <a:pPr indent="-457834" marL="469900">
              <a:lnSpc>
                <a:spcPct val="100000"/>
              </a:lnSpc>
              <a:spcBef>
                <a:spcPts val="95"/>
              </a:spcBef>
              <a:buClr>
                <a:srgbClr val="A9A47B"/>
              </a:buClr>
              <a:tabLst>
                <a:tab algn="l" pos="469900"/>
                <a:tab algn="l" pos="470534"/>
              </a:tabLst>
            </a:pPr>
            <a:endParaRPr dirty="0" sz="2200" lang="en-US" spc="-15">
              <a:solidFill>
                <a:srgbClr val="2E2B1F"/>
              </a:solidFill>
              <a:latin typeface="Carlito"/>
              <a:cs typeface="Carlito"/>
            </a:endParaRPr>
          </a:p>
          <a:p>
            <a:pPr indent="-457834" marL="469900">
              <a:lnSpc>
                <a:spcPct val="100000"/>
              </a:lnSpc>
              <a:spcBef>
                <a:spcPts val="95"/>
              </a:spcBef>
              <a:buClr>
                <a:srgbClr val="A9A47B"/>
              </a:buClr>
              <a:buAutoNum type="arabicPeriod"/>
              <a:tabLst>
                <a:tab algn="l" pos="469900"/>
                <a:tab algn="l" pos="470534"/>
              </a:tabLst>
            </a:pPr>
            <a:r>
              <a:rPr dirty="0" sz="2200" spc="-15" smtClean="0">
                <a:solidFill>
                  <a:srgbClr val="2E2B1F"/>
                </a:solidFill>
                <a:latin typeface="Carlito"/>
                <a:cs typeface="Carlito"/>
              </a:rPr>
              <a:t>Keep </a:t>
            </a: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the </a:t>
            </a: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skin</a:t>
            </a:r>
            <a:r>
              <a:rPr dirty="0" sz="2200" spc="1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clean</a:t>
            </a:r>
            <a:endParaRPr dirty="0" sz="2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A9A47B"/>
              </a:buClr>
              <a:buFont typeface="Carlito"/>
              <a:buAutoNum type="arabicPeriod"/>
            </a:pPr>
            <a:endParaRPr dirty="0" sz="3000">
              <a:latin typeface="Carlito"/>
              <a:cs typeface="Carlito"/>
            </a:endParaRPr>
          </a:p>
          <a:p>
            <a:pPr indent="-457834" marL="469900">
              <a:lnSpc>
                <a:spcPct val="100000"/>
              </a:lnSpc>
              <a:buClr>
                <a:srgbClr val="A9A47B"/>
              </a:buClr>
              <a:buAutoNum type="arabicPeriod"/>
              <a:tabLst>
                <a:tab algn="l" pos="469900"/>
                <a:tab algn="l" pos="470534"/>
              </a:tabLst>
            </a:pPr>
            <a:r>
              <a:rPr dirty="0" sz="2200" spc="-25">
                <a:solidFill>
                  <a:srgbClr val="2E2B1F"/>
                </a:solidFill>
                <a:latin typeface="Carlito"/>
                <a:cs typeface="Carlito"/>
              </a:rPr>
              <a:t>Hydrate </a:t>
            </a: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the</a:t>
            </a:r>
            <a:r>
              <a:rPr dirty="0" sz="2200" spc="4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skin</a:t>
            </a:r>
            <a:endParaRPr dirty="0" sz="2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A9A47B"/>
              </a:buClr>
              <a:buFont typeface="Carlito"/>
              <a:buAutoNum type="arabicPeriod"/>
            </a:pPr>
            <a:endParaRPr dirty="0" sz="3000">
              <a:latin typeface="Carlito"/>
              <a:cs typeface="Carlito"/>
            </a:endParaRPr>
          </a:p>
          <a:p>
            <a:pPr indent="-457834" marL="469900">
              <a:lnSpc>
                <a:spcPct val="100000"/>
              </a:lnSpc>
              <a:buClr>
                <a:srgbClr val="A9A47B"/>
              </a:buClr>
              <a:buAutoNum type="arabicPeriod"/>
              <a:tabLst>
                <a:tab algn="l" pos="469900"/>
                <a:tab algn="l" pos="470534"/>
              </a:tabLst>
            </a:pP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Closely </a:t>
            </a: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monitor </a:t>
            </a: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the</a:t>
            </a:r>
            <a:r>
              <a:rPr dirty="0" sz="2200" spc="-35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200">
                <a:solidFill>
                  <a:srgbClr val="2E2B1F"/>
                </a:solidFill>
                <a:latin typeface="Carlito"/>
                <a:cs typeface="Carlito"/>
              </a:rPr>
              <a:t>skin</a:t>
            </a:r>
            <a:endParaRPr dirty="0" sz="2200">
              <a:latin typeface="Carlito"/>
              <a:cs typeface="Carlito"/>
            </a:endParaRPr>
          </a:p>
        </p:txBody>
      </p:sp>
      <p:sp>
        <p:nvSpPr>
          <p:cNvPr id="1048708" name="object 12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459865"/>
          </a:xfrm>
          <a:prstGeom prst="rect"/>
        </p:spPr>
        <p:txBody>
          <a:bodyPr bIns="0" lIns="0" rIns="0" rtlCol="0" tIns="12065" vert="horz" wrap="square">
            <a:spAutoFit/>
          </a:bodyPr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800" lang="en-US" spc="-90" smtClean="0"/>
              <a:t>PREVENTION </a:t>
            </a:r>
            <a:r>
              <a:rPr dirty="0" sz="4800" lang="en-US" spc="-50" smtClean="0"/>
              <a:t>OF </a:t>
            </a:r>
            <a:r>
              <a:rPr dirty="0" sz="4800" lang="en-US" spc="-120" smtClean="0"/>
              <a:t>IMPAIRED</a:t>
            </a:r>
            <a:r>
              <a:rPr dirty="0" sz="4800" lang="en-US" spc="-595" smtClean="0"/>
              <a:t> </a:t>
            </a:r>
            <a:r>
              <a:rPr dirty="0" sz="4800" lang="en-US" spc="-75" smtClean="0"/>
              <a:t>SKIN  </a:t>
            </a:r>
            <a:r>
              <a:rPr dirty="0" sz="4800" lang="en-US" spc="-90" smtClean="0"/>
              <a:t>INTEGRITY</a:t>
            </a:r>
            <a:endParaRPr dirty="0" sz="4600"/>
          </a:p>
        </p:txBody>
      </p:sp>
    </p:spTree>
  </p:cSld>
  <p:clrMapOvr>
    <a:masterClrMapping/>
  </p:clrMapOvr>
  <p:transition>
    <p:wipe dir="d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7"/>
                                        <p:tgtEl>
                                          <p:spTgt spid="1048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12"/>
                                        <p:tgtEl>
                                          <p:spTgt spid="1048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17"/>
                                        <p:tgtEl>
                                          <p:spTgt spid="1048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07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9" name="object 5"/>
          <p:cNvSpPr/>
          <p:nvPr/>
        </p:nvSpPr>
        <p:spPr>
          <a:xfrm>
            <a:off x="5638800" y="4114800"/>
            <a:ext cx="3505200" cy="2743200"/>
          </a:xfrm>
          <a:prstGeom prst="rect"/>
          <a:blipFill>
            <a:blip xmlns:r="http://schemas.openxmlformats.org/officeDocument/2006/relationships" r:embed="rId1" cstate="print"/>
            <a:stretch>
              <a:fillRect/>
            </a:stretch>
          </a:blipFill>
        </p:spPr>
        <p:txBody>
          <a:bodyPr bIns="0" lIns="0" rIns="0" rtlCol="0" tIns="0" wrap="square"/>
          <a:p/>
        </p:txBody>
      </p:sp>
      <p:sp>
        <p:nvSpPr>
          <p:cNvPr id="1048710" name="object 6"/>
          <p:cNvSpPr txBox="1"/>
          <p:nvPr/>
        </p:nvSpPr>
        <p:spPr>
          <a:xfrm>
            <a:off x="650240" y="1616710"/>
            <a:ext cx="7244080" cy="647065"/>
          </a:xfrm>
          <a:prstGeom prst="rect"/>
        </p:spPr>
        <p:txBody>
          <a:bodyPr bIns="0" lIns="0" rIns="0" rtlCol="0" tIns="12065" vert="horz" wrap="square">
            <a:spAutoFit/>
          </a:bodyPr>
          <a:p>
            <a:pPr indent="-229235" marL="241300" marR="5080">
              <a:lnSpc>
                <a:spcPct val="100000"/>
              </a:lnSpc>
              <a:spcBef>
                <a:spcPts val="95"/>
              </a:spcBef>
              <a:buClr>
                <a:srgbClr val="A9A47B"/>
              </a:buClr>
              <a:buFont typeface="Arial"/>
              <a:buChar char="•"/>
              <a:tabLst>
                <a:tab algn="l" pos="241300"/>
                <a:tab algn="l" pos="241935"/>
              </a:tabLst>
            </a:pP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When </a:t>
            </a: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skin </a:t>
            </a: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is clean and </a:t>
            </a: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has been dried properly </a:t>
            </a: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it is </a:t>
            </a: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less </a:t>
            </a:r>
            <a:r>
              <a:rPr dirty="0" sz="2200" spc="-15">
                <a:solidFill>
                  <a:srgbClr val="2E2B1F"/>
                </a:solidFill>
                <a:latin typeface="Carlito"/>
                <a:cs typeface="Carlito"/>
              </a:rPr>
              <a:t>likely  </a:t>
            </a:r>
            <a:r>
              <a:rPr dirty="0" sz="2200" spc="-20">
                <a:solidFill>
                  <a:srgbClr val="2E2B1F"/>
                </a:solidFill>
                <a:latin typeface="Carlito"/>
                <a:cs typeface="Carlito"/>
              </a:rPr>
              <a:t>to </a:t>
            </a: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develop </a:t>
            </a:r>
            <a:r>
              <a:rPr dirty="0" sz="2200" spc="-15">
                <a:solidFill>
                  <a:srgbClr val="2E2B1F"/>
                </a:solidFill>
                <a:latin typeface="Carlito"/>
                <a:cs typeface="Carlito"/>
              </a:rPr>
              <a:t>infections </a:t>
            </a: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or</a:t>
            </a:r>
            <a:r>
              <a:rPr dirty="0" sz="2200" spc="65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wounds</a:t>
            </a:r>
            <a:endParaRPr dirty="0" sz="2200">
              <a:latin typeface="Carlito"/>
              <a:cs typeface="Carlito"/>
            </a:endParaRPr>
          </a:p>
        </p:txBody>
      </p:sp>
      <p:sp>
        <p:nvSpPr>
          <p:cNvPr id="1048711" name="object 8"/>
          <p:cNvSpPr txBox="1">
            <a:spLocks noGrp="1"/>
          </p:cNvSpPr>
          <p:nvPr>
            <p:ph type="title"/>
          </p:nvPr>
        </p:nvSpPr>
        <p:spPr>
          <a:xfrm>
            <a:off x="535940" y="467690"/>
            <a:ext cx="6322060" cy="697865"/>
          </a:xfrm>
          <a:prstGeom prst="rect"/>
        </p:spPr>
        <p:txBody>
          <a:bodyPr bIns="0" lIns="0" rIns="0" rtlCol="0" tIns="12065" vert="horz" wrap="square">
            <a:spAutoFit/>
          </a:bodyPr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600" spc="-100"/>
              <a:t>Keep </a:t>
            </a:r>
            <a:r>
              <a:rPr dirty="0" sz="4600" spc="-70"/>
              <a:t>the </a:t>
            </a:r>
            <a:r>
              <a:rPr dirty="0" sz="4600" spc="-80"/>
              <a:t>Skin</a:t>
            </a:r>
            <a:r>
              <a:rPr dirty="0" sz="4600" spc="-490"/>
              <a:t> </a:t>
            </a:r>
            <a:r>
              <a:rPr dirty="0" sz="4600" spc="-80"/>
              <a:t>Clean</a:t>
            </a:r>
            <a:endParaRPr dirty="0" sz="4600"/>
          </a:p>
        </p:txBody>
      </p:sp>
    </p:spTree>
  </p:cSld>
  <p:clrMapOvr>
    <a:masterClrMapping/>
  </p:clrMapOvr>
  <p:transition>
    <p:wipe dir="d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7"/>
                                        <p:tgtEl>
                                          <p:spTgt spid="10487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10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8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048712" name="object 3"/>
            <p:cNvSpPr/>
            <p:nvPr/>
          </p:nvSpPr>
          <p:spPr>
            <a:xfrm>
              <a:off x="0" y="0"/>
              <a:ext cx="9144000" cy="6857997"/>
            </a:xfrm>
            <a:prstGeom prst="rect"/>
            <a:blipFill>
              <a:blip xmlns:r="http://schemas.openxmlformats.org/officeDocument/2006/relationships" r:embed="rId1" cstate="print"/>
              <a:stretch>
                <a:fillRect/>
              </a:stretch>
            </a:blipFill>
          </p:spPr>
          <p:txBody>
            <a:bodyPr bIns="0" lIns="0" rIns="0" rtlCol="0" tIns="0" wrap="square"/>
            <a:p/>
          </p:txBody>
        </p:sp>
        <p:sp>
          <p:nvSpPr>
            <p:cNvPr id="1048713" name="object 4"/>
            <p:cNvSpPr/>
            <p:nvPr/>
          </p:nvSpPr>
          <p:spPr>
            <a:xfrm>
              <a:off x="8458200" y="0"/>
              <a:ext cx="685800" cy="6858000"/>
            </a:xfrm>
            <a:custGeom>
              <a:avLst/>
              <a:ahLst/>
              <a:rect l="l" t="t" r="r" b="b"/>
              <a:pathLst>
                <a:path w="685800" h="6858000">
                  <a:moveTo>
                    <a:pt x="685800" y="6172200"/>
                  </a:moveTo>
                  <a:lnTo>
                    <a:pt x="0" y="6172200"/>
                  </a:lnTo>
                  <a:lnTo>
                    <a:pt x="0" y="6858000"/>
                  </a:lnTo>
                  <a:lnTo>
                    <a:pt x="685800" y="6858000"/>
                  </a:lnTo>
                  <a:lnTo>
                    <a:pt x="685800" y="6172200"/>
                  </a:lnTo>
                  <a:close/>
                </a:path>
                <a:path w="685800" h="6858000">
                  <a:moveTo>
                    <a:pt x="685800" y="0"/>
                  </a:moveTo>
                  <a:lnTo>
                    <a:pt x="0" y="0"/>
                  </a:lnTo>
                  <a:lnTo>
                    <a:pt x="0" y="5486400"/>
                  </a:lnTo>
                  <a:lnTo>
                    <a:pt x="685800" y="5486400"/>
                  </a:lnTo>
                  <a:lnTo>
                    <a:pt x="685800" y="0"/>
                  </a:lnTo>
                  <a:close/>
                </a:path>
              </a:pathLst>
            </a:custGeom>
            <a:solidFill>
              <a:srgbClr val="675E46"/>
            </a:solidFill>
          </p:spPr>
          <p:txBody>
            <a:bodyPr bIns="0" lIns="0" rIns="0" rtlCol="0" tIns="0" wrap="square"/>
            <a:p/>
          </p:txBody>
        </p:sp>
        <p:sp>
          <p:nvSpPr>
            <p:cNvPr id="1048714" name="object 5"/>
            <p:cNvSpPr/>
            <p:nvPr/>
          </p:nvSpPr>
          <p:spPr>
            <a:xfrm>
              <a:off x="8458200" y="5486399"/>
              <a:ext cx="685800" cy="685800"/>
            </a:xfrm>
            <a:custGeom>
              <a:avLst/>
              <a:ahLst/>
              <a:rect l="l" t="t" r="r" b="b"/>
              <a:pathLst>
                <a:path w="685800" h="685800">
                  <a:moveTo>
                    <a:pt x="685800" y="0"/>
                  </a:moveTo>
                  <a:lnTo>
                    <a:pt x="0" y="0"/>
                  </a:lnTo>
                  <a:lnTo>
                    <a:pt x="0" y="685800"/>
                  </a:lnTo>
                  <a:lnTo>
                    <a:pt x="685800" y="685800"/>
                  </a:lnTo>
                  <a:lnTo>
                    <a:pt x="685800" y="0"/>
                  </a:lnTo>
                  <a:close/>
                </a:path>
              </a:pathLst>
            </a:custGeom>
            <a:solidFill>
              <a:srgbClr val="A9A47B"/>
            </a:solidFill>
          </p:spPr>
          <p:txBody>
            <a:bodyPr bIns="0" lIns="0" rIns="0" rtlCol="0" tIns="0" wrap="square"/>
            <a:p/>
          </p:txBody>
        </p:sp>
      </p:grpSp>
      <p:sp>
        <p:nvSpPr>
          <p:cNvPr id="1048715" name="object 9"/>
          <p:cNvSpPr/>
          <p:nvPr/>
        </p:nvSpPr>
        <p:spPr>
          <a:xfrm>
            <a:off x="5715000" y="3886200"/>
            <a:ext cx="3429000" cy="3124200"/>
          </a:xfrm>
          <a:prstGeom prst="rect"/>
          <a:blipFill>
            <a:blip xmlns:r="http://schemas.openxmlformats.org/officeDocument/2006/relationships" r:embed="rId2" cstate="print"/>
            <a:stretch>
              <a:fillRect/>
            </a:stretch>
          </a:blipFill>
        </p:spPr>
        <p:txBody>
          <a:bodyPr bIns="0" lIns="0" rIns="0" rtlCol="0" tIns="0" wrap="square"/>
          <a:p/>
        </p:txBody>
      </p:sp>
      <p:sp>
        <p:nvSpPr>
          <p:cNvPr id="1048716" name="object 10"/>
          <p:cNvSpPr txBox="1"/>
          <p:nvPr/>
        </p:nvSpPr>
        <p:spPr>
          <a:xfrm>
            <a:off x="650240" y="1616710"/>
            <a:ext cx="7087870" cy="2512061"/>
          </a:xfrm>
          <a:prstGeom prst="rect"/>
        </p:spPr>
        <p:txBody>
          <a:bodyPr bIns="0" lIns="0" rIns="0" rtlCol="0" tIns="12065" vert="horz" wrap="square">
            <a:spAutoFit/>
          </a:bodyPr>
          <a:p>
            <a:pPr indent="-229235" marL="241300" marR="5080">
              <a:lnSpc>
                <a:spcPct val="100000"/>
              </a:lnSpc>
              <a:spcBef>
                <a:spcPts val="95"/>
              </a:spcBef>
              <a:buClr>
                <a:srgbClr val="A9A47B"/>
              </a:buClr>
              <a:buFont typeface="Arial"/>
              <a:buChar char="•"/>
              <a:tabLst>
                <a:tab algn="l" pos="241300"/>
                <a:tab algn="l" pos="241935"/>
              </a:tabLst>
            </a:pPr>
            <a:r>
              <a:rPr dirty="0" sz="2200" spc="-15">
                <a:solidFill>
                  <a:srgbClr val="2E2B1F"/>
                </a:solidFill>
                <a:latin typeface="Carlito"/>
                <a:cs typeface="Carlito"/>
              </a:rPr>
              <a:t>Hydration </a:t>
            </a: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and </a:t>
            </a: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lubrication </a:t>
            </a: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of the </a:t>
            </a:r>
            <a:r>
              <a:rPr dirty="0" sz="2200" spc="-20">
                <a:solidFill>
                  <a:srgbClr val="2E2B1F"/>
                </a:solidFill>
                <a:latin typeface="Carlito"/>
                <a:cs typeface="Carlito"/>
              </a:rPr>
              <a:t>stratum </a:t>
            </a: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corneum </a:t>
            </a: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necessary  </a:t>
            </a:r>
            <a:r>
              <a:rPr dirty="0" sz="2200" spc="-20">
                <a:solidFill>
                  <a:srgbClr val="2E2B1F"/>
                </a:solidFill>
                <a:latin typeface="Carlito"/>
                <a:cs typeface="Carlito"/>
              </a:rPr>
              <a:t>to </a:t>
            </a:r>
            <a:r>
              <a:rPr dirty="0" sz="2200" spc="-25">
                <a:solidFill>
                  <a:srgbClr val="2E2B1F"/>
                </a:solidFill>
                <a:latin typeface="Carlito"/>
                <a:cs typeface="Carlito"/>
              </a:rPr>
              <a:t>keep </a:t>
            </a: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skin</a:t>
            </a:r>
            <a:r>
              <a:rPr dirty="0" sz="2200" spc="6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200" spc="-15">
                <a:solidFill>
                  <a:srgbClr val="2E2B1F"/>
                </a:solidFill>
                <a:latin typeface="Carlito"/>
                <a:cs typeface="Carlito"/>
              </a:rPr>
              <a:t>intact</a:t>
            </a:r>
            <a:endParaRPr dirty="0" sz="2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A9A47B"/>
              </a:buClr>
              <a:buFont typeface="Arial"/>
              <a:buChar char="•"/>
            </a:pPr>
            <a:endParaRPr dirty="0" sz="3000">
              <a:latin typeface="Carlito"/>
              <a:cs typeface="Carlito"/>
            </a:endParaRPr>
          </a:p>
          <a:p>
            <a:pPr indent="-229235" marL="241300">
              <a:lnSpc>
                <a:spcPct val="100000"/>
              </a:lnSpc>
              <a:buClr>
                <a:srgbClr val="A9A47B"/>
              </a:buClr>
              <a:buFont typeface="Arial"/>
              <a:buChar char="•"/>
              <a:tabLst>
                <a:tab algn="l" pos="241300"/>
                <a:tab algn="l" pos="241935"/>
              </a:tabLst>
            </a:pP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Use a mild, </a:t>
            </a: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non-scented, </a:t>
            </a: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pH </a:t>
            </a: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balanced moisturizer</a:t>
            </a:r>
            <a:r>
              <a:rPr dirty="0" sz="2200" spc="6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200" spc="-15">
                <a:solidFill>
                  <a:srgbClr val="2E2B1F"/>
                </a:solidFill>
                <a:latin typeface="Carlito"/>
                <a:cs typeface="Carlito"/>
              </a:rPr>
              <a:t>to:</a:t>
            </a:r>
            <a:endParaRPr dirty="0" sz="2200">
              <a:latin typeface="Carlito"/>
              <a:cs typeface="Carlito"/>
            </a:endParaRPr>
          </a:p>
          <a:p>
            <a:pPr indent="-229235" lvl="1" marL="538480">
              <a:lnSpc>
                <a:spcPct val="100000"/>
              </a:lnSpc>
              <a:spcBef>
                <a:spcPts val="490"/>
              </a:spcBef>
              <a:buClr>
                <a:srgbClr val="9CBDBC"/>
              </a:buClr>
              <a:buFont typeface="Arial"/>
              <a:buChar char="•"/>
              <a:tabLst>
                <a:tab algn="l" pos="538480"/>
                <a:tab algn="l" pos="539115"/>
              </a:tabLst>
            </a:pPr>
            <a:r>
              <a:rPr dirty="0" sz="2000" spc="-15">
                <a:solidFill>
                  <a:srgbClr val="2E2B1F"/>
                </a:solidFill>
                <a:latin typeface="Carlito"/>
                <a:cs typeface="Carlito"/>
              </a:rPr>
              <a:t>Prevent </a:t>
            </a:r>
            <a:r>
              <a:rPr dirty="0" sz="2000" spc="-5">
                <a:solidFill>
                  <a:srgbClr val="2E2B1F"/>
                </a:solidFill>
                <a:latin typeface="Carlito"/>
                <a:cs typeface="Carlito"/>
              </a:rPr>
              <a:t>damage </a:t>
            </a:r>
            <a:r>
              <a:rPr dirty="0" sz="2000" spc="-10">
                <a:solidFill>
                  <a:srgbClr val="2E2B1F"/>
                </a:solidFill>
                <a:latin typeface="Carlito"/>
                <a:cs typeface="Carlito"/>
              </a:rPr>
              <a:t>to </a:t>
            </a:r>
            <a:r>
              <a:rPr dirty="0" sz="2000">
                <a:solidFill>
                  <a:srgbClr val="2E2B1F"/>
                </a:solidFill>
                <a:latin typeface="Carlito"/>
                <a:cs typeface="Carlito"/>
              </a:rPr>
              <a:t>the </a:t>
            </a:r>
            <a:r>
              <a:rPr dirty="0" sz="2000" spc="-15">
                <a:solidFill>
                  <a:srgbClr val="2E2B1F"/>
                </a:solidFill>
                <a:latin typeface="Carlito"/>
                <a:cs typeface="Carlito"/>
              </a:rPr>
              <a:t>stratum</a:t>
            </a:r>
            <a:r>
              <a:rPr dirty="0" sz="2000" spc="25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000" spc="-5">
                <a:solidFill>
                  <a:srgbClr val="2E2B1F"/>
                </a:solidFill>
                <a:latin typeface="Carlito"/>
                <a:cs typeface="Carlito"/>
              </a:rPr>
              <a:t>corneum</a:t>
            </a:r>
            <a:endParaRPr dirty="0" sz="2000">
              <a:latin typeface="Carlito"/>
              <a:cs typeface="Carlito"/>
            </a:endParaRPr>
          </a:p>
          <a:p>
            <a:pPr indent="-229235" lvl="1" marL="538480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Font typeface="Arial"/>
              <a:buChar char="•"/>
              <a:tabLst>
                <a:tab algn="l" pos="538480"/>
                <a:tab algn="l" pos="539115"/>
              </a:tabLst>
            </a:pPr>
            <a:r>
              <a:rPr dirty="0" sz="2000">
                <a:solidFill>
                  <a:srgbClr val="2E2B1F"/>
                </a:solidFill>
                <a:latin typeface="Carlito"/>
                <a:cs typeface="Carlito"/>
              </a:rPr>
              <a:t>Block </a:t>
            </a:r>
            <a:r>
              <a:rPr dirty="0" sz="2000" spc="-10">
                <a:solidFill>
                  <a:srgbClr val="2E2B1F"/>
                </a:solidFill>
                <a:latin typeface="Carlito"/>
                <a:cs typeface="Carlito"/>
              </a:rPr>
              <a:t>penetration </a:t>
            </a:r>
            <a:r>
              <a:rPr dirty="0" sz="2000" spc="-5">
                <a:solidFill>
                  <a:srgbClr val="2E2B1F"/>
                </a:solidFill>
                <a:latin typeface="Carlito"/>
                <a:cs typeface="Carlito"/>
              </a:rPr>
              <a:t>of </a:t>
            </a:r>
            <a:r>
              <a:rPr dirty="0" sz="2000" spc="-10">
                <a:solidFill>
                  <a:srgbClr val="2E2B1F"/>
                </a:solidFill>
                <a:latin typeface="Carlito"/>
                <a:cs typeface="Carlito"/>
              </a:rPr>
              <a:t>substances </a:t>
            </a:r>
            <a:r>
              <a:rPr dirty="0" sz="2000" spc="-15">
                <a:solidFill>
                  <a:srgbClr val="2E2B1F"/>
                </a:solidFill>
                <a:latin typeface="Carlito"/>
                <a:cs typeface="Carlito"/>
              </a:rPr>
              <a:t>into </a:t>
            </a:r>
            <a:r>
              <a:rPr dirty="0" sz="2000">
                <a:solidFill>
                  <a:srgbClr val="2E2B1F"/>
                </a:solidFill>
                <a:latin typeface="Carlito"/>
                <a:cs typeface="Carlito"/>
              </a:rPr>
              <a:t>the</a:t>
            </a:r>
            <a:r>
              <a:rPr dirty="0" sz="2000" spc="2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000" spc="-5">
                <a:solidFill>
                  <a:srgbClr val="2E2B1F"/>
                </a:solidFill>
                <a:latin typeface="Carlito"/>
                <a:cs typeface="Carlito"/>
              </a:rPr>
              <a:t>skin</a:t>
            </a:r>
            <a:endParaRPr dirty="0" sz="2000">
              <a:latin typeface="Carlito"/>
              <a:cs typeface="Carlito"/>
            </a:endParaRPr>
          </a:p>
          <a:p>
            <a:pPr indent="-229235" lvl="1" marL="538480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Font typeface="Arial"/>
              <a:buChar char="•"/>
              <a:tabLst>
                <a:tab algn="l" pos="538480"/>
                <a:tab algn="l" pos="539115"/>
              </a:tabLst>
            </a:pPr>
            <a:r>
              <a:rPr dirty="0" sz="2000" spc="-5">
                <a:solidFill>
                  <a:srgbClr val="2E2B1F"/>
                </a:solidFill>
                <a:latin typeface="Carlito"/>
                <a:cs typeface="Carlito"/>
              </a:rPr>
              <a:t>Reduce transepidermal </a:t>
            </a:r>
            <a:r>
              <a:rPr dirty="0" sz="2000" spc="-15">
                <a:solidFill>
                  <a:srgbClr val="2E2B1F"/>
                </a:solidFill>
                <a:latin typeface="Carlito"/>
                <a:cs typeface="Carlito"/>
              </a:rPr>
              <a:t>water</a:t>
            </a:r>
            <a:r>
              <a:rPr dirty="0" sz="2000" spc="2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000" spc="-5">
                <a:solidFill>
                  <a:srgbClr val="2E2B1F"/>
                </a:solidFill>
                <a:latin typeface="Carlito"/>
                <a:cs typeface="Carlito"/>
              </a:rPr>
              <a:t>loss</a:t>
            </a:r>
            <a:endParaRPr dirty="0" sz="2000">
              <a:latin typeface="Carlito"/>
              <a:cs typeface="Carlito"/>
            </a:endParaRPr>
          </a:p>
        </p:txBody>
      </p:sp>
      <p:sp>
        <p:nvSpPr>
          <p:cNvPr id="1048717" name="object 12"/>
          <p:cNvSpPr txBox="1">
            <a:spLocks noGrp="1"/>
          </p:cNvSpPr>
          <p:nvPr>
            <p:ph type="title"/>
          </p:nvPr>
        </p:nvSpPr>
        <p:spPr>
          <a:xfrm>
            <a:off x="535940" y="467690"/>
            <a:ext cx="5407660" cy="697865"/>
          </a:xfrm>
          <a:prstGeom prst="rect"/>
        </p:spPr>
        <p:txBody>
          <a:bodyPr bIns="0" lIns="0" rIns="0" rtlCol="0" tIns="12065" vert="horz" wrap="square">
            <a:spAutoFit/>
          </a:bodyPr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600" spc="-120"/>
              <a:t>Hydrate </a:t>
            </a:r>
            <a:r>
              <a:rPr dirty="0" sz="4600" spc="-70"/>
              <a:t>the</a:t>
            </a:r>
            <a:r>
              <a:rPr dirty="0" sz="4600" spc="-320"/>
              <a:t> </a:t>
            </a:r>
            <a:r>
              <a:rPr dirty="0" sz="4600" spc="-80"/>
              <a:t>Skin</a:t>
            </a:r>
            <a:endParaRPr dirty="0" sz="4600"/>
          </a:p>
        </p:txBody>
      </p:sp>
    </p:spTree>
  </p:cSld>
  <p:clrMapOvr>
    <a:masterClrMapping/>
  </p:clrMapOvr>
  <p:transition>
    <p:wipe dir="d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7"/>
                                        <p:tgtEl>
                                          <p:spTgt spid="1048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12"/>
                                        <p:tgtEl>
                                          <p:spTgt spid="10487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17"/>
                                        <p:tgtEl>
                                          <p:spTgt spid="10487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22"/>
                                        <p:tgtEl>
                                          <p:spTgt spid="10487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27"/>
                                        <p:tgtEl>
                                          <p:spTgt spid="10487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16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8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048718" name="object 3"/>
            <p:cNvSpPr/>
            <p:nvPr/>
          </p:nvSpPr>
          <p:spPr>
            <a:xfrm>
              <a:off x="0" y="0"/>
              <a:ext cx="9144000" cy="6857997"/>
            </a:xfrm>
            <a:prstGeom prst="rect"/>
            <a:blipFill>
              <a:blip xmlns:r="http://schemas.openxmlformats.org/officeDocument/2006/relationships" r:embed="rId1" cstate="print"/>
              <a:stretch>
                <a:fillRect/>
              </a:stretch>
            </a:blipFill>
          </p:spPr>
          <p:txBody>
            <a:bodyPr bIns="0" lIns="0" rIns="0" rtlCol="0" tIns="0" wrap="square"/>
            <a:p/>
          </p:txBody>
        </p:sp>
        <p:sp>
          <p:nvSpPr>
            <p:cNvPr id="1048719" name="object 4"/>
            <p:cNvSpPr/>
            <p:nvPr/>
          </p:nvSpPr>
          <p:spPr>
            <a:xfrm>
              <a:off x="8458200" y="0"/>
              <a:ext cx="685800" cy="6858000"/>
            </a:xfrm>
            <a:custGeom>
              <a:avLst/>
              <a:ahLst/>
              <a:rect l="l" t="t" r="r" b="b"/>
              <a:pathLst>
                <a:path w="685800" h="6858000">
                  <a:moveTo>
                    <a:pt x="685800" y="6172200"/>
                  </a:moveTo>
                  <a:lnTo>
                    <a:pt x="0" y="6172200"/>
                  </a:lnTo>
                  <a:lnTo>
                    <a:pt x="0" y="6858000"/>
                  </a:lnTo>
                  <a:lnTo>
                    <a:pt x="685800" y="6858000"/>
                  </a:lnTo>
                  <a:lnTo>
                    <a:pt x="685800" y="6172200"/>
                  </a:lnTo>
                  <a:close/>
                </a:path>
                <a:path w="685800" h="6858000">
                  <a:moveTo>
                    <a:pt x="685800" y="0"/>
                  </a:moveTo>
                  <a:lnTo>
                    <a:pt x="0" y="0"/>
                  </a:lnTo>
                  <a:lnTo>
                    <a:pt x="0" y="5486400"/>
                  </a:lnTo>
                  <a:lnTo>
                    <a:pt x="685800" y="5486400"/>
                  </a:lnTo>
                  <a:lnTo>
                    <a:pt x="685800" y="0"/>
                  </a:lnTo>
                  <a:close/>
                </a:path>
              </a:pathLst>
            </a:custGeom>
            <a:solidFill>
              <a:srgbClr val="675E46"/>
            </a:solidFill>
          </p:spPr>
          <p:txBody>
            <a:bodyPr bIns="0" lIns="0" rIns="0" rtlCol="0" tIns="0" wrap="square"/>
            <a:p/>
          </p:txBody>
        </p:sp>
        <p:sp>
          <p:nvSpPr>
            <p:cNvPr id="1048720" name="object 5"/>
            <p:cNvSpPr/>
            <p:nvPr/>
          </p:nvSpPr>
          <p:spPr>
            <a:xfrm>
              <a:off x="8458200" y="5486399"/>
              <a:ext cx="685800" cy="685800"/>
            </a:xfrm>
            <a:custGeom>
              <a:avLst/>
              <a:ahLst/>
              <a:rect l="l" t="t" r="r" b="b"/>
              <a:pathLst>
                <a:path w="685800" h="685800">
                  <a:moveTo>
                    <a:pt x="685800" y="0"/>
                  </a:moveTo>
                  <a:lnTo>
                    <a:pt x="0" y="0"/>
                  </a:lnTo>
                  <a:lnTo>
                    <a:pt x="0" y="685800"/>
                  </a:lnTo>
                  <a:lnTo>
                    <a:pt x="685800" y="685800"/>
                  </a:lnTo>
                  <a:lnTo>
                    <a:pt x="685800" y="0"/>
                  </a:lnTo>
                  <a:close/>
                </a:path>
              </a:pathLst>
            </a:custGeom>
            <a:solidFill>
              <a:srgbClr val="A9A47B"/>
            </a:solidFill>
          </p:spPr>
          <p:txBody>
            <a:bodyPr bIns="0" lIns="0" rIns="0" rtlCol="0" tIns="0" wrap="square"/>
            <a:p/>
          </p:txBody>
        </p:sp>
      </p:grpSp>
      <p:sp>
        <p:nvSpPr>
          <p:cNvPr id="1048721" name="object 9"/>
          <p:cNvSpPr/>
          <p:nvPr/>
        </p:nvSpPr>
        <p:spPr>
          <a:xfrm>
            <a:off x="4948301" y="3810000"/>
            <a:ext cx="4195699" cy="3429000"/>
          </a:xfrm>
          <a:prstGeom prst="rect"/>
          <a:blipFill>
            <a:blip xmlns:r="http://schemas.openxmlformats.org/officeDocument/2006/relationships" r:embed="rId2" cstate="print"/>
            <a:stretch>
              <a:fillRect/>
            </a:stretch>
          </a:blipFill>
        </p:spPr>
        <p:txBody>
          <a:bodyPr bIns="0" lIns="0" rIns="0" rtlCol="0" tIns="0" wrap="square"/>
          <a:p/>
        </p:txBody>
      </p:sp>
      <p:sp>
        <p:nvSpPr>
          <p:cNvPr id="1048722" name="object 10"/>
          <p:cNvSpPr txBox="1"/>
          <p:nvPr/>
        </p:nvSpPr>
        <p:spPr>
          <a:xfrm>
            <a:off x="650240" y="1244242"/>
            <a:ext cx="5707380" cy="3866261"/>
          </a:xfrm>
          <a:prstGeom prst="rect"/>
        </p:spPr>
        <p:txBody>
          <a:bodyPr bIns="0" lIns="0" rIns="0" rtlCol="0" tIns="79375" vert="horz" wrap="square">
            <a:spAutoFit/>
          </a:bodyPr>
          <a:p>
            <a:pPr indent="-229235" marL="241300">
              <a:lnSpc>
                <a:spcPct val="100000"/>
              </a:lnSpc>
              <a:spcBef>
                <a:spcPts val="625"/>
              </a:spcBef>
              <a:buClr>
                <a:srgbClr val="A9A47B"/>
              </a:buClr>
              <a:buFont typeface="Arial"/>
              <a:buChar char="•"/>
              <a:tabLst>
                <a:tab algn="l" pos="241300"/>
                <a:tab algn="l" pos="241935"/>
              </a:tabLst>
            </a:pP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Check </a:t>
            </a: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the </a:t>
            </a: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skin </a:t>
            </a:r>
            <a:r>
              <a:rPr dirty="0" sz="2200" spc="-15">
                <a:solidFill>
                  <a:srgbClr val="2E2B1F"/>
                </a:solidFill>
                <a:latin typeface="Carlito"/>
                <a:cs typeface="Carlito"/>
              </a:rPr>
              <a:t>at </a:t>
            </a: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least </a:t>
            </a: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daily </a:t>
            </a: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(twice </a:t>
            </a: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is </a:t>
            </a:r>
            <a:r>
              <a:rPr dirty="0" sz="2200" spc="-20">
                <a:solidFill>
                  <a:srgbClr val="2E2B1F"/>
                </a:solidFill>
                <a:latin typeface="Carlito"/>
                <a:cs typeface="Carlito"/>
              </a:rPr>
              <a:t>better)</a:t>
            </a:r>
            <a:r>
              <a:rPr dirty="0" sz="2200" spc="165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200" spc="-5" smtClean="0">
                <a:solidFill>
                  <a:srgbClr val="2E2B1F"/>
                </a:solidFill>
                <a:latin typeface="Carlito"/>
                <a:cs typeface="Carlito"/>
              </a:rPr>
              <a:t>and</a:t>
            </a:r>
            <a:r>
              <a:rPr dirty="0" sz="2200" lang="en-US" smtClean="0">
                <a:latin typeface="Carlito"/>
                <a:cs typeface="Carlito"/>
              </a:rPr>
              <a:t> </a:t>
            </a:r>
            <a:r>
              <a:rPr dirty="0" sz="2200" spc="-5" smtClean="0">
                <a:solidFill>
                  <a:srgbClr val="2E2B1F"/>
                </a:solidFill>
                <a:latin typeface="Carlito"/>
                <a:cs typeface="Carlito"/>
              </a:rPr>
              <a:t>report </a:t>
            </a:r>
            <a:r>
              <a:rPr dirty="0" sz="2200" spc="-15">
                <a:solidFill>
                  <a:srgbClr val="2E2B1F"/>
                </a:solidFill>
                <a:latin typeface="Carlito"/>
                <a:cs typeface="Carlito"/>
              </a:rPr>
              <a:t>any </a:t>
            </a: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problems</a:t>
            </a: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200" spc="-40">
                <a:solidFill>
                  <a:srgbClr val="2E2B1F"/>
                </a:solidFill>
                <a:latin typeface="Carlito"/>
                <a:cs typeface="Carlito"/>
              </a:rPr>
              <a:t>IMMEDIATELY</a:t>
            </a:r>
            <a:endParaRPr dirty="0" sz="2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dirty="0" sz="3000">
              <a:latin typeface="Carlito"/>
              <a:cs typeface="Carlito"/>
            </a:endParaRPr>
          </a:p>
          <a:p>
            <a:pPr indent="-229235" marL="241300">
              <a:lnSpc>
                <a:spcPct val="100000"/>
              </a:lnSpc>
              <a:buClr>
                <a:srgbClr val="A9A47B"/>
              </a:buClr>
              <a:buFont typeface="Arial"/>
              <a:buChar char="•"/>
              <a:tabLst>
                <a:tab algn="l" pos="241300"/>
                <a:tab algn="l" pos="241935"/>
              </a:tabLst>
            </a:pP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Look closely</a:t>
            </a:r>
            <a:r>
              <a:rPr dirty="0" sz="220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at:</a:t>
            </a:r>
            <a:endParaRPr dirty="0" sz="2200">
              <a:latin typeface="Carlito"/>
              <a:cs typeface="Carlito"/>
            </a:endParaRPr>
          </a:p>
          <a:p>
            <a:pPr indent="-229235" lvl="1" marL="538480">
              <a:lnSpc>
                <a:spcPct val="100000"/>
              </a:lnSpc>
              <a:spcBef>
                <a:spcPts val="490"/>
              </a:spcBef>
              <a:buClr>
                <a:srgbClr val="9CBDBC"/>
              </a:buClr>
              <a:buFont typeface="Arial"/>
              <a:buChar char="•"/>
              <a:tabLst>
                <a:tab algn="l" pos="538480"/>
                <a:tab algn="l" pos="539115"/>
              </a:tabLst>
            </a:pPr>
            <a:r>
              <a:rPr dirty="0" sz="2000" spc="-5">
                <a:solidFill>
                  <a:srgbClr val="2E2B1F"/>
                </a:solidFill>
                <a:latin typeface="Carlito"/>
                <a:cs typeface="Carlito"/>
              </a:rPr>
              <a:t>Skin</a:t>
            </a:r>
            <a:r>
              <a:rPr dirty="0" sz="2000" spc="-7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000" spc="-15">
                <a:solidFill>
                  <a:srgbClr val="2E2B1F"/>
                </a:solidFill>
                <a:latin typeface="Carlito"/>
                <a:cs typeface="Carlito"/>
              </a:rPr>
              <a:t>folds</a:t>
            </a:r>
            <a:endParaRPr dirty="0" sz="2000">
              <a:latin typeface="Carlito"/>
              <a:cs typeface="Carlito"/>
            </a:endParaRPr>
          </a:p>
          <a:p>
            <a:pPr indent="-229235" lvl="1" marL="538480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Font typeface="Arial"/>
              <a:buChar char="•"/>
              <a:tabLst>
                <a:tab algn="l" pos="538480"/>
                <a:tab algn="l" pos="539115"/>
              </a:tabLst>
            </a:pPr>
            <a:r>
              <a:rPr dirty="0" sz="2000" spc="-10">
                <a:solidFill>
                  <a:srgbClr val="2E2B1F"/>
                </a:solidFill>
                <a:latin typeface="Carlito"/>
                <a:cs typeface="Carlito"/>
              </a:rPr>
              <a:t>Perineum</a:t>
            </a:r>
            <a:endParaRPr dirty="0" sz="2000">
              <a:latin typeface="Carlito"/>
              <a:cs typeface="Carlito"/>
            </a:endParaRPr>
          </a:p>
          <a:p>
            <a:pPr indent="-229235" lvl="1" marL="538480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Font typeface="Arial"/>
              <a:buChar char="•"/>
              <a:tabLst>
                <a:tab algn="l" pos="538480"/>
                <a:tab algn="l" pos="539115"/>
              </a:tabLst>
            </a:pPr>
            <a:r>
              <a:rPr dirty="0" sz="2000" spc="-10">
                <a:solidFill>
                  <a:srgbClr val="2E2B1F"/>
                </a:solidFill>
                <a:latin typeface="Carlito"/>
                <a:cs typeface="Carlito"/>
              </a:rPr>
              <a:t>Most </a:t>
            </a:r>
            <a:r>
              <a:rPr dirty="0" sz="2000">
                <a:solidFill>
                  <a:srgbClr val="2E2B1F"/>
                </a:solidFill>
                <a:latin typeface="Carlito"/>
                <a:cs typeface="Carlito"/>
              </a:rPr>
              <a:t>common </a:t>
            </a:r>
            <a:r>
              <a:rPr dirty="0" sz="2000" spc="-10">
                <a:solidFill>
                  <a:srgbClr val="2E2B1F"/>
                </a:solidFill>
                <a:latin typeface="Carlito"/>
                <a:cs typeface="Carlito"/>
              </a:rPr>
              <a:t>pressure </a:t>
            </a:r>
            <a:r>
              <a:rPr dirty="0" sz="2000" spc="-5">
                <a:solidFill>
                  <a:srgbClr val="2E2B1F"/>
                </a:solidFill>
                <a:latin typeface="Carlito"/>
                <a:cs typeface="Carlito"/>
              </a:rPr>
              <a:t>areas:</a:t>
            </a:r>
            <a:endParaRPr dirty="0" sz="2000">
              <a:latin typeface="Carlito"/>
              <a:cs typeface="Carlito"/>
            </a:endParaRPr>
          </a:p>
          <a:p>
            <a:pPr indent="-229235" lvl="2" marL="904240">
              <a:lnSpc>
                <a:spcPct val="100000"/>
              </a:lnSpc>
              <a:spcBef>
                <a:spcPts val="440"/>
              </a:spcBef>
              <a:buClr>
                <a:srgbClr val="D2CA6C"/>
              </a:buClr>
              <a:buFont typeface="Arial"/>
              <a:buChar char="•"/>
              <a:tabLst>
                <a:tab algn="l" pos="904240"/>
                <a:tab algn="l" pos="904875"/>
              </a:tabLst>
            </a:pPr>
            <a:r>
              <a:rPr dirty="0" sz="1800" spc="-5">
                <a:solidFill>
                  <a:srgbClr val="2E2B1F"/>
                </a:solidFill>
                <a:latin typeface="Carlito"/>
                <a:cs typeface="Carlito"/>
              </a:rPr>
              <a:t>Heels</a:t>
            </a:r>
            <a:endParaRPr dirty="0" sz="1800">
              <a:latin typeface="Carlito"/>
              <a:cs typeface="Carlito"/>
            </a:endParaRPr>
          </a:p>
          <a:p>
            <a:pPr indent="-229235" lvl="2" marL="904240">
              <a:lnSpc>
                <a:spcPct val="100000"/>
              </a:lnSpc>
              <a:spcBef>
                <a:spcPts val="434"/>
              </a:spcBef>
              <a:buClr>
                <a:srgbClr val="D2CA6C"/>
              </a:buClr>
              <a:buFont typeface="Arial"/>
              <a:buChar char="•"/>
              <a:tabLst>
                <a:tab algn="l" pos="904240"/>
                <a:tab algn="l" pos="904875"/>
              </a:tabLst>
            </a:pPr>
            <a:r>
              <a:rPr dirty="0" sz="1800" spc="-10">
                <a:solidFill>
                  <a:srgbClr val="2E2B1F"/>
                </a:solidFill>
                <a:latin typeface="Carlito"/>
                <a:cs typeface="Carlito"/>
              </a:rPr>
              <a:t>Hips</a:t>
            </a:r>
            <a:endParaRPr dirty="0" sz="1800">
              <a:latin typeface="Carlito"/>
              <a:cs typeface="Carlito"/>
            </a:endParaRPr>
          </a:p>
          <a:p>
            <a:pPr indent="-229235" lvl="2" marL="904240">
              <a:lnSpc>
                <a:spcPct val="100000"/>
              </a:lnSpc>
              <a:spcBef>
                <a:spcPts val="434"/>
              </a:spcBef>
              <a:buClr>
                <a:srgbClr val="D2CA6C"/>
              </a:buClr>
              <a:buFont typeface="Arial"/>
              <a:buChar char="•"/>
              <a:tabLst>
                <a:tab algn="l" pos="904240"/>
                <a:tab algn="l" pos="904875"/>
              </a:tabLst>
            </a:pPr>
            <a:r>
              <a:rPr dirty="0" sz="1800" spc="-10">
                <a:solidFill>
                  <a:srgbClr val="2E2B1F"/>
                </a:solidFill>
                <a:latin typeface="Carlito"/>
                <a:cs typeface="Carlito"/>
              </a:rPr>
              <a:t>Sacrum</a:t>
            </a:r>
            <a:endParaRPr dirty="0" sz="1800">
              <a:latin typeface="Carlito"/>
              <a:cs typeface="Carlito"/>
            </a:endParaRPr>
          </a:p>
          <a:p>
            <a:pPr indent="-229235" lvl="2" marL="904240">
              <a:lnSpc>
                <a:spcPct val="100000"/>
              </a:lnSpc>
              <a:spcBef>
                <a:spcPts val="430"/>
              </a:spcBef>
              <a:buClr>
                <a:srgbClr val="D2CA6C"/>
              </a:buClr>
              <a:buFont typeface="Arial"/>
              <a:buChar char="•"/>
              <a:tabLst>
                <a:tab algn="l" pos="904240"/>
                <a:tab algn="l" pos="904875"/>
              </a:tabLst>
            </a:pPr>
            <a:r>
              <a:rPr dirty="0" sz="1800" spc="-5">
                <a:solidFill>
                  <a:srgbClr val="2E2B1F"/>
                </a:solidFill>
                <a:latin typeface="Carlito"/>
                <a:cs typeface="Carlito"/>
              </a:rPr>
              <a:t>Ischeal</a:t>
            </a:r>
            <a:r>
              <a:rPr dirty="0" sz="1800" spc="-10">
                <a:solidFill>
                  <a:srgbClr val="2E2B1F"/>
                </a:solidFill>
                <a:latin typeface="Carlito"/>
                <a:cs typeface="Carlito"/>
              </a:rPr>
              <a:t> tuberosities</a:t>
            </a:r>
            <a:endParaRPr dirty="0" sz="1800">
              <a:latin typeface="Carlito"/>
              <a:cs typeface="Carlito"/>
            </a:endParaRPr>
          </a:p>
        </p:txBody>
      </p:sp>
      <p:sp>
        <p:nvSpPr>
          <p:cNvPr id="1048723" name="object 12"/>
          <p:cNvSpPr txBox="1">
            <a:spLocks noGrp="1"/>
          </p:cNvSpPr>
          <p:nvPr>
            <p:ph type="title"/>
          </p:nvPr>
        </p:nvSpPr>
        <p:spPr>
          <a:xfrm>
            <a:off x="535940" y="467690"/>
            <a:ext cx="6626860" cy="697865"/>
          </a:xfrm>
          <a:prstGeom prst="rect"/>
        </p:spPr>
        <p:txBody>
          <a:bodyPr bIns="0" lIns="0" rIns="0" rtlCol="0" tIns="12065" vert="horz" wrap="square">
            <a:spAutoFit/>
          </a:bodyPr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600" spc="-95"/>
              <a:t>Monitor </a:t>
            </a:r>
            <a:r>
              <a:rPr dirty="0" sz="4600" spc="-70"/>
              <a:t>the</a:t>
            </a:r>
            <a:r>
              <a:rPr dirty="0" sz="4600" spc="-375"/>
              <a:t> </a:t>
            </a:r>
            <a:r>
              <a:rPr dirty="0" sz="4600" spc="-80"/>
              <a:t>Skin</a:t>
            </a:r>
            <a:endParaRPr dirty="0" sz="4600"/>
          </a:p>
        </p:txBody>
      </p:sp>
    </p:spTree>
  </p:cSld>
  <p:clrMapOvr>
    <a:masterClrMapping/>
  </p:clrMapOvr>
  <p:transition>
    <p:wipe dir="d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7"/>
                                        <p:tgtEl>
                                          <p:spTgt spid="1048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12"/>
                                        <p:tgtEl>
                                          <p:spTgt spid="1048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17"/>
                                        <p:tgtEl>
                                          <p:spTgt spid="1048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22"/>
                                        <p:tgtEl>
                                          <p:spTgt spid="1048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27"/>
                                        <p:tgtEl>
                                          <p:spTgt spid="1048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>
                      <p:stCondLst>
                        <p:cond delay="indefinite"/>
                      </p:stCondLst>
                      <p:childTnLst>
                        <p:par>
                          <p:cTn fill="hold" id="2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32"/>
                                        <p:tgtEl>
                                          <p:spTgt spid="1048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">
                      <p:stCondLst>
                        <p:cond delay="indefinite"/>
                      </p:stCondLst>
                      <p:childTnLst>
                        <p:par>
                          <p:cTn fill="hold" id="3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37"/>
                                        <p:tgtEl>
                                          <p:spTgt spid="10487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8">
                      <p:stCondLst>
                        <p:cond delay="indefinite"/>
                      </p:stCondLst>
                      <p:childTnLst>
                        <p:par>
                          <p:cTn fill="hold" id="3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42"/>
                                        <p:tgtEl>
                                          <p:spTgt spid="10487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3">
                      <p:stCondLst>
                        <p:cond delay="indefinite"/>
                      </p:stCondLst>
                      <p:childTnLst>
                        <p:par>
                          <p:cTn fill="hold" id="4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47"/>
                                        <p:tgtEl>
                                          <p:spTgt spid="10487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2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048611" name="object 3"/>
            <p:cNvSpPr/>
            <p:nvPr/>
          </p:nvSpPr>
          <p:spPr>
            <a:xfrm>
              <a:off x="0" y="0"/>
              <a:ext cx="9144000" cy="6857997"/>
            </a:xfrm>
            <a:prstGeom prst="rect"/>
            <a:blipFill>
              <a:blip xmlns:r="http://schemas.openxmlformats.org/officeDocument/2006/relationships" r:embed="rId1" cstate="print"/>
              <a:stretch>
                <a:fillRect/>
              </a:stretch>
            </a:blipFill>
          </p:spPr>
          <p:txBody>
            <a:bodyPr bIns="0" lIns="0" rIns="0" rtlCol="0" tIns="0" wrap="square"/>
            <a:p/>
          </p:txBody>
        </p:sp>
        <p:sp>
          <p:nvSpPr>
            <p:cNvPr id="1048612" name="object 4"/>
            <p:cNvSpPr/>
            <p:nvPr/>
          </p:nvSpPr>
          <p:spPr>
            <a:xfrm>
              <a:off x="8458200" y="0"/>
              <a:ext cx="685800" cy="6858000"/>
            </a:xfrm>
            <a:custGeom>
              <a:avLst/>
              <a:ahLst/>
              <a:rect l="l" t="t" r="r" b="b"/>
              <a:pathLst>
                <a:path w="685800" h="6858000">
                  <a:moveTo>
                    <a:pt x="685800" y="6172200"/>
                  </a:moveTo>
                  <a:lnTo>
                    <a:pt x="0" y="6172200"/>
                  </a:lnTo>
                  <a:lnTo>
                    <a:pt x="0" y="6858000"/>
                  </a:lnTo>
                  <a:lnTo>
                    <a:pt x="685800" y="6858000"/>
                  </a:lnTo>
                  <a:lnTo>
                    <a:pt x="685800" y="6172200"/>
                  </a:lnTo>
                  <a:close/>
                </a:path>
                <a:path w="685800" h="6858000">
                  <a:moveTo>
                    <a:pt x="685800" y="0"/>
                  </a:moveTo>
                  <a:lnTo>
                    <a:pt x="0" y="0"/>
                  </a:lnTo>
                  <a:lnTo>
                    <a:pt x="0" y="5486400"/>
                  </a:lnTo>
                  <a:lnTo>
                    <a:pt x="685800" y="5486400"/>
                  </a:lnTo>
                  <a:lnTo>
                    <a:pt x="685800" y="0"/>
                  </a:lnTo>
                  <a:close/>
                </a:path>
              </a:pathLst>
            </a:custGeom>
            <a:solidFill>
              <a:srgbClr val="675E46"/>
            </a:solidFill>
          </p:spPr>
          <p:txBody>
            <a:bodyPr bIns="0" lIns="0" rIns="0" rtlCol="0" tIns="0" wrap="square"/>
            <a:p/>
          </p:txBody>
        </p:sp>
        <p:sp>
          <p:nvSpPr>
            <p:cNvPr id="1048613" name="object 5"/>
            <p:cNvSpPr/>
            <p:nvPr/>
          </p:nvSpPr>
          <p:spPr>
            <a:xfrm>
              <a:off x="8458200" y="5486399"/>
              <a:ext cx="685800" cy="685800"/>
            </a:xfrm>
            <a:custGeom>
              <a:avLst/>
              <a:ahLst/>
              <a:rect l="l" t="t" r="r" b="b"/>
              <a:pathLst>
                <a:path w="685800" h="685800">
                  <a:moveTo>
                    <a:pt x="685800" y="0"/>
                  </a:moveTo>
                  <a:lnTo>
                    <a:pt x="0" y="0"/>
                  </a:lnTo>
                  <a:lnTo>
                    <a:pt x="0" y="685800"/>
                  </a:lnTo>
                  <a:lnTo>
                    <a:pt x="685800" y="685800"/>
                  </a:lnTo>
                  <a:lnTo>
                    <a:pt x="685800" y="0"/>
                  </a:lnTo>
                  <a:close/>
                </a:path>
              </a:pathLst>
            </a:custGeom>
            <a:solidFill>
              <a:srgbClr val="A9A47B"/>
            </a:solidFill>
          </p:spPr>
          <p:txBody>
            <a:bodyPr bIns="0" lIns="0" rIns="0" rtlCol="0" tIns="0" wrap="square"/>
            <a:p/>
          </p:txBody>
        </p:sp>
      </p:grpSp>
      <p:sp>
        <p:nvSpPr>
          <p:cNvPr id="1048614" name="object 7"/>
          <p:cNvSpPr/>
          <p:nvPr/>
        </p:nvSpPr>
        <p:spPr>
          <a:xfrm>
            <a:off x="8531225" y="5648325"/>
            <a:ext cx="71755" cy="396875"/>
          </a:xfrm>
          <a:custGeom>
            <a:avLst/>
            <a:ahLst/>
            <a:rect l="l" t="t" r="r" b="b"/>
            <a:pathLst>
              <a:path w="71754" h="396875">
                <a:moveTo>
                  <a:pt x="71247" y="396875"/>
                </a:moveTo>
                <a:lnTo>
                  <a:pt x="43505" y="391277"/>
                </a:lnTo>
                <a:lnTo>
                  <a:pt x="20859" y="376012"/>
                </a:lnTo>
                <a:lnTo>
                  <a:pt x="5595" y="353369"/>
                </a:lnTo>
                <a:lnTo>
                  <a:pt x="0" y="325640"/>
                </a:lnTo>
                <a:lnTo>
                  <a:pt x="0" y="71234"/>
                </a:lnTo>
                <a:lnTo>
                  <a:pt x="5595" y="43505"/>
                </a:lnTo>
                <a:lnTo>
                  <a:pt x="20859" y="20862"/>
                </a:lnTo>
                <a:lnTo>
                  <a:pt x="43505" y="5597"/>
                </a:lnTo>
                <a:lnTo>
                  <a:pt x="71247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bIns="0" lIns="0" rIns="0" rtlCol="0" tIns="0" wrap="square"/>
          <a:p/>
        </p:txBody>
      </p:sp>
      <p:sp>
        <p:nvSpPr>
          <p:cNvPr id="1048615" name="object 8"/>
          <p:cNvSpPr/>
          <p:nvPr/>
        </p:nvSpPr>
        <p:spPr>
          <a:xfrm>
            <a:off x="9009253" y="5648325"/>
            <a:ext cx="71755" cy="396875"/>
          </a:xfrm>
          <a:custGeom>
            <a:avLst/>
            <a:ahLst/>
            <a:rect l="l" t="t" r="r" b="b"/>
            <a:pathLst>
              <a:path w="71754" h="396875">
                <a:moveTo>
                  <a:pt x="0" y="0"/>
                </a:moveTo>
                <a:lnTo>
                  <a:pt x="27741" y="5597"/>
                </a:lnTo>
                <a:lnTo>
                  <a:pt x="50387" y="20862"/>
                </a:lnTo>
                <a:lnTo>
                  <a:pt x="65651" y="43505"/>
                </a:lnTo>
                <a:lnTo>
                  <a:pt x="71247" y="71234"/>
                </a:lnTo>
                <a:lnTo>
                  <a:pt x="71247" y="325640"/>
                </a:lnTo>
                <a:lnTo>
                  <a:pt x="65651" y="353369"/>
                </a:lnTo>
                <a:lnTo>
                  <a:pt x="50387" y="376012"/>
                </a:lnTo>
                <a:lnTo>
                  <a:pt x="27741" y="391277"/>
                </a:lnTo>
                <a:lnTo>
                  <a:pt x="0" y="396875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bIns="0" lIns="0" rIns="0" rtlCol="0" tIns="0" wrap="square"/>
          <a:p/>
        </p:txBody>
      </p:sp>
      <p:sp>
        <p:nvSpPr>
          <p:cNvPr id="1048616" name="object 11"/>
          <p:cNvSpPr/>
          <p:nvPr/>
        </p:nvSpPr>
        <p:spPr>
          <a:xfrm>
            <a:off x="2971800" y="2438400"/>
            <a:ext cx="6172200" cy="6705600"/>
          </a:xfrm>
          <a:prstGeom prst="rect"/>
          <a:blipFill>
            <a:blip xmlns:r="http://schemas.openxmlformats.org/officeDocument/2006/relationships" r:embed="rId2" cstate="print"/>
            <a:stretch>
              <a:fillRect/>
            </a:stretch>
          </a:blipFill>
        </p:spPr>
        <p:txBody>
          <a:bodyPr bIns="0" lIns="0" rIns="0" rtlCol="0" tIns="0" wrap="square"/>
          <a:p/>
        </p:txBody>
      </p:sp>
      <p:sp>
        <p:nvSpPr>
          <p:cNvPr id="1048617" name="object 12"/>
          <p:cNvSpPr txBox="1"/>
          <p:nvPr/>
        </p:nvSpPr>
        <p:spPr>
          <a:xfrm>
            <a:off x="1" y="1143000"/>
            <a:ext cx="4952999" cy="3279014"/>
          </a:xfrm>
          <a:prstGeom prst="rect"/>
        </p:spPr>
        <p:txBody>
          <a:bodyPr bIns="0" lIns="0" rIns="0" rtlCol="0" tIns="12065" vert="horz" wrap="square">
            <a:spAutoFit/>
          </a:bodyPr>
          <a:p>
            <a:pPr indent="-320675" marL="332740" marR="5080">
              <a:lnSpc>
                <a:spcPct val="100000"/>
              </a:lnSpc>
              <a:spcBef>
                <a:spcPts val="95"/>
              </a:spcBef>
              <a:buClr>
                <a:srgbClr val="A9A47B"/>
              </a:buClr>
              <a:buFont typeface="Wingdings"/>
              <a:buChar char=""/>
              <a:tabLst>
                <a:tab algn="l" pos="333375"/>
              </a:tabLst>
            </a:pP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The </a:t>
            </a:r>
            <a:r>
              <a:rPr dirty="0" sz="2200" spc="-15">
                <a:solidFill>
                  <a:srgbClr val="2E2B1F"/>
                </a:solidFill>
                <a:latin typeface="Carlito"/>
                <a:cs typeface="Carlito"/>
              </a:rPr>
              <a:t>body’s largest organ </a:t>
            </a: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contributing </a:t>
            </a:r>
            <a:r>
              <a:rPr dirty="0" sz="2200" spc="-15">
                <a:solidFill>
                  <a:srgbClr val="2E2B1F"/>
                </a:solidFill>
                <a:latin typeface="Carlito"/>
                <a:cs typeface="Carlito"/>
              </a:rPr>
              <a:t>to </a:t>
            </a: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one </a:t>
            </a:r>
            <a:r>
              <a:rPr dirty="0" sz="2200">
                <a:solidFill>
                  <a:srgbClr val="2E2B1F"/>
                </a:solidFill>
                <a:latin typeface="Carlito"/>
                <a:cs typeface="Carlito"/>
              </a:rPr>
              <a:t>sixth </a:t>
            </a: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of the </a:t>
            </a:r>
            <a:r>
              <a:rPr dirty="0" sz="2200" spc="-15">
                <a:solidFill>
                  <a:srgbClr val="2E2B1F"/>
                </a:solidFill>
                <a:latin typeface="Carlito"/>
                <a:cs typeface="Carlito"/>
              </a:rPr>
              <a:t>total  </a:t>
            </a: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body</a:t>
            </a:r>
            <a:r>
              <a:rPr dirty="0" sz="220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200" spc="-15">
                <a:solidFill>
                  <a:srgbClr val="2E2B1F"/>
                </a:solidFill>
                <a:latin typeface="Carlito"/>
                <a:cs typeface="Carlito"/>
              </a:rPr>
              <a:t>weight</a:t>
            </a:r>
            <a:endParaRPr dirty="0" sz="2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A9A47B"/>
              </a:buClr>
              <a:buFont typeface="Wingdings"/>
              <a:buChar char=""/>
            </a:pPr>
            <a:endParaRPr dirty="0" sz="3000">
              <a:latin typeface="Carlito"/>
              <a:cs typeface="Carlito"/>
            </a:endParaRPr>
          </a:p>
          <a:p>
            <a:pPr indent="-320675" marL="332740">
              <a:lnSpc>
                <a:spcPct val="100000"/>
              </a:lnSpc>
              <a:buClr>
                <a:srgbClr val="A9A47B"/>
              </a:buClr>
              <a:buFont typeface="Wingdings"/>
              <a:buChar char=""/>
              <a:tabLst>
                <a:tab algn="l" pos="333375"/>
              </a:tabLst>
            </a:pPr>
            <a:r>
              <a:rPr dirty="0" sz="2200" spc="-15">
                <a:solidFill>
                  <a:srgbClr val="2E2B1F"/>
                </a:solidFill>
                <a:latin typeface="Carlito"/>
                <a:cs typeface="Carlito"/>
              </a:rPr>
              <a:t>Covers </a:t>
            </a: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20 </a:t>
            </a: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square </a:t>
            </a:r>
            <a:r>
              <a:rPr dirty="0" sz="2200" spc="-25">
                <a:solidFill>
                  <a:srgbClr val="2E2B1F"/>
                </a:solidFill>
                <a:latin typeface="Carlito"/>
                <a:cs typeface="Carlito"/>
              </a:rPr>
              <a:t>feet </a:t>
            </a: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in </a:t>
            </a: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area</a:t>
            </a:r>
            <a:r>
              <a:rPr dirty="0" sz="2200" spc="55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(adult)</a:t>
            </a:r>
            <a:endParaRPr dirty="0" sz="2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A9A47B"/>
              </a:buClr>
              <a:buFont typeface="Wingdings"/>
              <a:buChar char=""/>
            </a:pPr>
            <a:endParaRPr dirty="0" sz="3000">
              <a:latin typeface="Carlito"/>
              <a:cs typeface="Carlito"/>
            </a:endParaRPr>
          </a:p>
          <a:p>
            <a:pPr indent="-320675" marL="332740">
              <a:lnSpc>
                <a:spcPct val="100000"/>
              </a:lnSpc>
              <a:buClr>
                <a:srgbClr val="A9A47B"/>
              </a:buClr>
              <a:buFont typeface="Wingdings"/>
              <a:buChar char=""/>
              <a:tabLst>
                <a:tab algn="l" pos="333375"/>
              </a:tabLst>
            </a:pP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Three </a:t>
            </a: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primary</a:t>
            </a:r>
            <a:r>
              <a:rPr dirty="0" sz="2200" spc="5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200" spc="-20">
                <a:solidFill>
                  <a:srgbClr val="2E2B1F"/>
                </a:solidFill>
                <a:latin typeface="Carlito"/>
                <a:cs typeface="Carlito"/>
              </a:rPr>
              <a:t>layers:</a:t>
            </a:r>
            <a:endParaRPr dirty="0" sz="2200">
              <a:latin typeface="Carlito"/>
              <a:cs typeface="Carlito"/>
            </a:endParaRPr>
          </a:p>
          <a:p>
            <a:pPr indent="-320040" lvl="1" marL="628650">
              <a:lnSpc>
                <a:spcPct val="100000"/>
              </a:lnSpc>
              <a:spcBef>
                <a:spcPts val="490"/>
              </a:spcBef>
              <a:buClr>
                <a:srgbClr val="9CBDBC"/>
              </a:buClr>
              <a:buFont typeface="Wingdings"/>
              <a:buChar char=""/>
              <a:tabLst>
                <a:tab algn="l" pos="629285"/>
              </a:tabLst>
            </a:pPr>
            <a:r>
              <a:rPr dirty="0" sz="2000" spc="-5">
                <a:solidFill>
                  <a:srgbClr val="2E2B1F"/>
                </a:solidFill>
                <a:latin typeface="Carlito"/>
                <a:cs typeface="Carlito"/>
              </a:rPr>
              <a:t>Epidermis</a:t>
            </a:r>
            <a:endParaRPr dirty="0" sz="2000">
              <a:latin typeface="Carlito"/>
              <a:cs typeface="Carlito"/>
            </a:endParaRPr>
          </a:p>
          <a:p>
            <a:pPr indent="-320040" lvl="1" marL="628650">
              <a:lnSpc>
                <a:spcPct val="100000"/>
              </a:lnSpc>
              <a:spcBef>
                <a:spcPts val="484"/>
              </a:spcBef>
              <a:buClr>
                <a:srgbClr val="9CBDBC"/>
              </a:buClr>
              <a:buFont typeface="Wingdings"/>
              <a:buChar char=""/>
              <a:tabLst>
                <a:tab algn="l" pos="629285"/>
              </a:tabLst>
            </a:pPr>
            <a:r>
              <a:rPr dirty="0" sz="2000" spc="-5">
                <a:solidFill>
                  <a:srgbClr val="2E2B1F"/>
                </a:solidFill>
                <a:latin typeface="Carlito"/>
                <a:cs typeface="Carlito"/>
              </a:rPr>
              <a:t>Dermis</a:t>
            </a:r>
            <a:endParaRPr dirty="0" sz="2000">
              <a:latin typeface="Carlito"/>
              <a:cs typeface="Carlito"/>
            </a:endParaRPr>
          </a:p>
          <a:p>
            <a:pPr indent="-320040" lvl="1" marL="628650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Font typeface="Wingdings"/>
              <a:buChar char=""/>
              <a:tabLst>
                <a:tab algn="l" pos="629285"/>
              </a:tabLst>
            </a:pPr>
            <a:r>
              <a:rPr dirty="0" sz="2000" spc="-5">
                <a:solidFill>
                  <a:srgbClr val="2E2B1F"/>
                </a:solidFill>
                <a:latin typeface="Carlito"/>
                <a:cs typeface="Carlito"/>
              </a:rPr>
              <a:t>Subcutaneous</a:t>
            </a:r>
            <a:r>
              <a:rPr dirty="0" sz="2000" spc="-25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000" spc="-5">
                <a:solidFill>
                  <a:srgbClr val="2E2B1F"/>
                </a:solidFill>
                <a:latin typeface="Carlito"/>
                <a:cs typeface="Carlito"/>
              </a:rPr>
              <a:t>tissue</a:t>
            </a:r>
            <a:endParaRPr dirty="0" sz="2000">
              <a:latin typeface="Carlito"/>
              <a:cs typeface="Carlito"/>
            </a:endParaRPr>
          </a:p>
        </p:txBody>
      </p:sp>
      <p:sp>
        <p:nvSpPr>
          <p:cNvPr id="1048618" name="object 14"/>
          <p:cNvSpPr txBox="1">
            <a:spLocks noGrp="1"/>
          </p:cNvSpPr>
          <p:nvPr>
            <p:ph type="title"/>
          </p:nvPr>
        </p:nvSpPr>
        <p:spPr>
          <a:xfrm>
            <a:off x="523240" y="467690"/>
            <a:ext cx="4963160" cy="697865"/>
          </a:xfrm>
          <a:prstGeom prst="rect"/>
        </p:spPr>
        <p:txBody>
          <a:bodyPr bIns="0" lIns="0" rIns="0" rtlCol="0" tIns="12065" vert="horz" wrap="square">
            <a:spAutoFit/>
          </a:bodyPr>
          <a:p>
            <a:pPr marL="25400">
              <a:lnSpc>
                <a:spcPct val="100000"/>
              </a:lnSpc>
              <a:spcBef>
                <a:spcPts val="95"/>
              </a:spcBef>
            </a:pPr>
            <a:r>
              <a:rPr dirty="0" sz="4600" spc="-75"/>
              <a:t>What </a:t>
            </a:r>
            <a:r>
              <a:rPr dirty="0" sz="4600" spc="-55"/>
              <a:t>is</a:t>
            </a:r>
            <a:r>
              <a:rPr dirty="0" sz="4600" spc="-405"/>
              <a:t> </a:t>
            </a:r>
            <a:r>
              <a:rPr dirty="0" sz="4600" spc="-80" smtClean="0"/>
              <a:t>Skin?</a:t>
            </a:r>
            <a:endParaRPr dirty="0" sz="4600"/>
          </a:p>
        </p:txBody>
      </p:sp>
    </p:spTree>
  </p:cSld>
  <p:clrMapOvr>
    <a:masterClrMapping/>
  </p:clrMapOvr>
  <p:transition>
    <p:wipe dir="d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7"/>
                                        <p:tgtEl>
                                          <p:spTgt spid="10486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12"/>
                                        <p:tgtEl>
                                          <p:spTgt spid="10486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17"/>
                                        <p:tgtEl>
                                          <p:spTgt spid="10486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22"/>
                                        <p:tgtEl>
                                          <p:spTgt spid="10486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27"/>
                                        <p:tgtEl>
                                          <p:spTgt spid="10486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>
                      <p:stCondLst>
                        <p:cond delay="indefinite"/>
                      </p:stCondLst>
                      <p:childTnLst>
                        <p:par>
                          <p:cTn fill="hold" id="2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32"/>
                                        <p:tgtEl>
                                          <p:spTgt spid="10486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17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4" name="object 5"/>
          <p:cNvSpPr/>
          <p:nvPr/>
        </p:nvSpPr>
        <p:spPr>
          <a:xfrm>
            <a:off x="6162675" y="4105275"/>
            <a:ext cx="2981325" cy="2828925"/>
          </a:xfrm>
          <a:prstGeom prst="rect"/>
          <a:blipFill>
            <a:blip xmlns:r="http://schemas.openxmlformats.org/officeDocument/2006/relationships" r:embed="rId1" cstate="print"/>
            <a:stretch>
              <a:fillRect/>
            </a:stretch>
          </a:blipFill>
        </p:spPr>
        <p:txBody>
          <a:bodyPr bIns="0" lIns="0" rIns="0" rtlCol="0" tIns="0" wrap="square"/>
          <a:p/>
        </p:txBody>
      </p:sp>
      <p:sp>
        <p:nvSpPr>
          <p:cNvPr id="1048725" name="object 6"/>
          <p:cNvSpPr txBox="1"/>
          <p:nvPr/>
        </p:nvSpPr>
        <p:spPr>
          <a:xfrm>
            <a:off x="650240" y="1616710"/>
            <a:ext cx="5042535" cy="4598671"/>
          </a:xfrm>
          <a:prstGeom prst="rect"/>
        </p:spPr>
        <p:txBody>
          <a:bodyPr bIns="0" lIns="0" rIns="0" rtlCol="0" tIns="12065" vert="horz" wrap="square">
            <a:spAutoFit/>
          </a:bodyPr>
          <a:p>
            <a:pPr indent="-229235" marL="241300">
              <a:lnSpc>
                <a:spcPct val="100000"/>
              </a:lnSpc>
              <a:spcBef>
                <a:spcPts val="95"/>
              </a:spcBef>
              <a:buClr>
                <a:srgbClr val="A9A47B"/>
              </a:buClr>
              <a:buFont typeface="Arial"/>
              <a:buChar char="•"/>
              <a:tabLst>
                <a:tab algn="l" pos="241300"/>
                <a:tab algn="l" pos="241935"/>
              </a:tabLst>
            </a:pP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Look </a:t>
            </a:r>
            <a:r>
              <a:rPr dirty="0" sz="2200" spc="-20">
                <a:solidFill>
                  <a:srgbClr val="2E2B1F"/>
                </a:solidFill>
                <a:latin typeface="Carlito"/>
                <a:cs typeface="Carlito"/>
              </a:rPr>
              <a:t>for </a:t>
            </a: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and</a:t>
            </a:r>
            <a:r>
              <a:rPr dirty="0" sz="2200" spc="15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report:</a:t>
            </a:r>
            <a:endParaRPr dirty="0" sz="2200">
              <a:latin typeface="Carlito"/>
              <a:cs typeface="Carlito"/>
            </a:endParaRPr>
          </a:p>
          <a:p>
            <a:pPr indent="-229235" lvl="1" marL="538480">
              <a:lnSpc>
                <a:spcPct val="100000"/>
              </a:lnSpc>
              <a:spcBef>
                <a:spcPts val="10"/>
              </a:spcBef>
              <a:buClr>
                <a:srgbClr val="9CBDBC"/>
              </a:buClr>
              <a:buFont typeface="Arial"/>
              <a:buChar char="•"/>
              <a:tabLst>
                <a:tab algn="l" pos="538480"/>
                <a:tab algn="l" pos="539115"/>
              </a:tabLst>
            </a:pPr>
            <a:r>
              <a:rPr dirty="0" sz="2000" spc="-5">
                <a:solidFill>
                  <a:srgbClr val="2E2B1F"/>
                </a:solidFill>
                <a:latin typeface="Carlito"/>
                <a:cs typeface="Carlito"/>
              </a:rPr>
              <a:t>Redness</a:t>
            </a:r>
            <a:endParaRPr dirty="0" sz="2000">
              <a:latin typeface="Carlito"/>
              <a:cs typeface="Carlito"/>
            </a:endParaRPr>
          </a:p>
          <a:p>
            <a:pPr indent="-229235" lvl="1" marL="538480">
              <a:lnSpc>
                <a:spcPct val="100000"/>
              </a:lnSpc>
              <a:buClr>
                <a:srgbClr val="9CBDBC"/>
              </a:buClr>
              <a:buFont typeface="Arial"/>
              <a:buChar char="•"/>
              <a:tabLst>
                <a:tab algn="l" pos="538480"/>
                <a:tab algn="l" pos="539115"/>
              </a:tabLst>
            </a:pPr>
            <a:r>
              <a:rPr dirty="0" sz="2000" spc="-15">
                <a:solidFill>
                  <a:srgbClr val="2E2B1F"/>
                </a:solidFill>
                <a:latin typeface="Carlito"/>
                <a:cs typeface="Carlito"/>
              </a:rPr>
              <a:t>Blisters</a:t>
            </a:r>
            <a:endParaRPr dirty="0" sz="2000">
              <a:latin typeface="Carlito"/>
              <a:cs typeface="Carlito"/>
            </a:endParaRPr>
          </a:p>
          <a:p>
            <a:pPr indent="-229235" lvl="1" marL="538480">
              <a:lnSpc>
                <a:spcPct val="100000"/>
              </a:lnSpc>
              <a:buClr>
                <a:srgbClr val="9CBDBC"/>
              </a:buClr>
              <a:buFont typeface="Arial"/>
              <a:buChar char="•"/>
              <a:tabLst>
                <a:tab algn="l" pos="538480"/>
                <a:tab algn="l" pos="539115"/>
              </a:tabLst>
            </a:pPr>
            <a:r>
              <a:rPr dirty="0" sz="2000">
                <a:solidFill>
                  <a:srgbClr val="2E2B1F"/>
                </a:solidFill>
                <a:latin typeface="Carlito"/>
                <a:cs typeface="Carlito"/>
              </a:rPr>
              <a:t>Rashes</a:t>
            </a:r>
            <a:endParaRPr dirty="0" sz="2000">
              <a:latin typeface="Carlito"/>
              <a:cs typeface="Carlito"/>
            </a:endParaRPr>
          </a:p>
          <a:p>
            <a:pPr indent="-229235" lvl="1" marL="538480">
              <a:lnSpc>
                <a:spcPct val="100000"/>
              </a:lnSpc>
              <a:buClr>
                <a:srgbClr val="9CBDBC"/>
              </a:buClr>
              <a:buFont typeface="Arial"/>
              <a:buChar char="•"/>
              <a:tabLst>
                <a:tab algn="l" pos="538480"/>
                <a:tab algn="l" pos="539115"/>
              </a:tabLst>
            </a:pPr>
            <a:r>
              <a:rPr dirty="0" sz="2000">
                <a:solidFill>
                  <a:srgbClr val="2E2B1F"/>
                </a:solidFill>
                <a:latin typeface="Carlito"/>
                <a:cs typeface="Carlito"/>
              </a:rPr>
              <a:t>Open</a:t>
            </a:r>
            <a:r>
              <a:rPr dirty="0" sz="2000" spc="-25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000" spc="-5">
                <a:solidFill>
                  <a:srgbClr val="2E2B1F"/>
                </a:solidFill>
                <a:latin typeface="Carlito"/>
                <a:cs typeface="Carlito"/>
              </a:rPr>
              <a:t>areas</a:t>
            </a:r>
            <a:endParaRPr dirty="0" sz="2000">
              <a:latin typeface="Carlito"/>
              <a:cs typeface="Carlito"/>
            </a:endParaRPr>
          </a:p>
          <a:p>
            <a:pPr indent="-229235" lvl="1" marL="538480">
              <a:lnSpc>
                <a:spcPct val="100000"/>
              </a:lnSpc>
              <a:buClr>
                <a:srgbClr val="9CBDBC"/>
              </a:buClr>
              <a:buFont typeface="Arial"/>
              <a:buChar char="•"/>
              <a:tabLst>
                <a:tab algn="l" pos="538480"/>
                <a:tab algn="l" pos="539115"/>
              </a:tabLst>
            </a:pPr>
            <a:r>
              <a:rPr dirty="0" sz="2000" spc="-5">
                <a:solidFill>
                  <a:srgbClr val="2E2B1F"/>
                </a:solidFill>
                <a:latin typeface="Carlito"/>
                <a:cs typeface="Carlito"/>
              </a:rPr>
              <a:t>Dark </a:t>
            </a:r>
            <a:r>
              <a:rPr dirty="0" sz="2000" spc="-10">
                <a:solidFill>
                  <a:srgbClr val="2E2B1F"/>
                </a:solidFill>
                <a:latin typeface="Carlito"/>
                <a:cs typeface="Carlito"/>
              </a:rPr>
              <a:t>colored </a:t>
            </a:r>
            <a:r>
              <a:rPr dirty="0" sz="2000">
                <a:solidFill>
                  <a:srgbClr val="2E2B1F"/>
                </a:solidFill>
                <a:latin typeface="Carlito"/>
                <a:cs typeface="Carlito"/>
              </a:rPr>
              <a:t>‘bruised’ </a:t>
            </a:r>
            <a:r>
              <a:rPr dirty="0" sz="2000" spc="-5">
                <a:solidFill>
                  <a:srgbClr val="2E2B1F"/>
                </a:solidFill>
                <a:latin typeface="Carlito"/>
                <a:cs typeface="Carlito"/>
              </a:rPr>
              <a:t>looking</a:t>
            </a:r>
            <a:r>
              <a:rPr dirty="0" sz="2000" spc="-3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000" spc="-5">
                <a:solidFill>
                  <a:srgbClr val="2E2B1F"/>
                </a:solidFill>
                <a:latin typeface="Carlito"/>
                <a:cs typeface="Carlito"/>
              </a:rPr>
              <a:t>areas</a:t>
            </a:r>
            <a:endParaRPr dirty="0" sz="2000">
              <a:latin typeface="Carlito"/>
              <a:cs typeface="Carlito"/>
            </a:endParaRPr>
          </a:p>
          <a:p>
            <a:pPr indent="-229235" lvl="1" marL="538480">
              <a:lnSpc>
                <a:spcPct val="100000"/>
              </a:lnSpc>
              <a:buClr>
                <a:srgbClr val="9CBDBC"/>
              </a:buClr>
              <a:buFont typeface="Arial"/>
              <a:buChar char="•"/>
              <a:tabLst>
                <a:tab algn="l" pos="538480"/>
                <a:tab algn="l" pos="539115"/>
              </a:tabLst>
            </a:pPr>
            <a:r>
              <a:rPr dirty="0" sz="2000">
                <a:solidFill>
                  <a:srgbClr val="2E2B1F"/>
                </a:solidFill>
                <a:latin typeface="Carlito"/>
                <a:cs typeface="Carlito"/>
              </a:rPr>
              <a:t>Dryness</a:t>
            </a:r>
            <a:endParaRPr dirty="0" sz="2000">
              <a:latin typeface="Carlito"/>
              <a:cs typeface="Carlito"/>
            </a:endParaRPr>
          </a:p>
          <a:p>
            <a:pPr indent="-229235" lvl="1" marL="538480">
              <a:lnSpc>
                <a:spcPct val="100000"/>
              </a:lnSpc>
              <a:buClr>
                <a:srgbClr val="9CBDBC"/>
              </a:buClr>
              <a:buFont typeface="Arial"/>
              <a:buChar char="•"/>
              <a:tabLst>
                <a:tab algn="l" pos="538480"/>
                <a:tab algn="l" pos="539115"/>
              </a:tabLst>
            </a:pPr>
            <a:r>
              <a:rPr dirty="0" sz="2000">
                <a:solidFill>
                  <a:srgbClr val="2E2B1F"/>
                </a:solidFill>
                <a:latin typeface="Carlito"/>
                <a:cs typeface="Carlito"/>
              </a:rPr>
              <a:t>Unusual </a:t>
            </a:r>
            <a:r>
              <a:rPr dirty="0" sz="2000" spc="-5">
                <a:solidFill>
                  <a:srgbClr val="2E2B1F"/>
                </a:solidFill>
                <a:latin typeface="Carlito"/>
                <a:cs typeface="Carlito"/>
              </a:rPr>
              <a:t>or new</a:t>
            </a:r>
            <a:r>
              <a:rPr dirty="0" sz="2000" spc="-25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000" spc="-5">
                <a:solidFill>
                  <a:srgbClr val="2E2B1F"/>
                </a:solidFill>
                <a:latin typeface="Carlito"/>
                <a:cs typeface="Carlito"/>
              </a:rPr>
              <a:t>lesions</a:t>
            </a:r>
            <a:endParaRPr dirty="0" sz="2000">
              <a:latin typeface="Carlito"/>
              <a:cs typeface="Carlito"/>
            </a:endParaRPr>
          </a:p>
          <a:p>
            <a:pPr indent="-229235" lvl="1" marL="538480">
              <a:lnSpc>
                <a:spcPct val="100000"/>
              </a:lnSpc>
              <a:buClr>
                <a:srgbClr val="9CBDBC"/>
              </a:buClr>
              <a:buFont typeface="Arial"/>
              <a:buChar char="•"/>
              <a:tabLst>
                <a:tab algn="l" pos="538480"/>
                <a:tab algn="l" pos="539115"/>
              </a:tabLst>
            </a:pPr>
            <a:r>
              <a:rPr dirty="0" sz="2000" spc="-15">
                <a:solidFill>
                  <a:srgbClr val="2E2B1F"/>
                </a:solidFill>
                <a:latin typeface="Carlito"/>
                <a:cs typeface="Carlito"/>
              </a:rPr>
              <a:t>Cracked</a:t>
            </a:r>
            <a:r>
              <a:rPr dirty="0" sz="2000" spc="-25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000" spc="-5">
                <a:solidFill>
                  <a:srgbClr val="2E2B1F"/>
                </a:solidFill>
                <a:latin typeface="Carlito"/>
                <a:cs typeface="Carlito"/>
              </a:rPr>
              <a:t>areas</a:t>
            </a:r>
            <a:endParaRPr dirty="0" sz="2000">
              <a:latin typeface="Carlito"/>
              <a:cs typeface="Carlito"/>
            </a:endParaRPr>
          </a:p>
          <a:p>
            <a:pPr indent="-229235" lvl="1" marL="538480">
              <a:lnSpc>
                <a:spcPct val="100000"/>
              </a:lnSpc>
              <a:spcBef>
                <a:spcPts val="5"/>
              </a:spcBef>
              <a:buClr>
                <a:srgbClr val="9CBDBC"/>
              </a:buClr>
              <a:buFont typeface="Arial"/>
              <a:buChar char="•"/>
              <a:tabLst>
                <a:tab algn="l" pos="538480"/>
                <a:tab algn="l" pos="539115"/>
              </a:tabLst>
            </a:pPr>
            <a:r>
              <a:rPr dirty="0" sz="2000" spc="-5">
                <a:solidFill>
                  <a:srgbClr val="2E2B1F"/>
                </a:solidFill>
                <a:latin typeface="Carlito"/>
                <a:cs typeface="Carlito"/>
              </a:rPr>
              <a:t>Indentation </a:t>
            </a:r>
            <a:r>
              <a:rPr dirty="0" sz="2000" spc="-10">
                <a:solidFill>
                  <a:srgbClr val="2E2B1F"/>
                </a:solidFill>
                <a:latin typeface="Carlito"/>
                <a:cs typeface="Carlito"/>
              </a:rPr>
              <a:t>marks </a:t>
            </a:r>
            <a:r>
              <a:rPr dirty="0" sz="2000" spc="-5">
                <a:solidFill>
                  <a:srgbClr val="2E2B1F"/>
                </a:solidFill>
                <a:latin typeface="Carlito"/>
                <a:cs typeface="Carlito"/>
              </a:rPr>
              <a:t>that suggest </a:t>
            </a:r>
            <a:r>
              <a:rPr dirty="0" sz="2000" spc="-10">
                <a:solidFill>
                  <a:srgbClr val="2E2B1F"/>
                </a:solidFill>
                <a:latin typeface="Carlito"/>
                <a:cs typeface="Carlito"/>
              </a:rPr>
              <a:t>socks</a:t>
            </a:r>
            <a:r>
              <a:rPr dirty="0" sz="2000" spc="5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000" spc="-5" smtClean="0">
                <a:solidFill>
                  <a:srgbClr val="2E2B1F"/>
                </a:solidFill>
                <a:latin typeface="Carlito"/>
                <a:cs typeface="Carlito"/>
              </a:rPr>
              <a:t>o</a:t>
            </a:r>
            <a:r>
              <a:rPr dirty="0" sz="2000" lang="en-US" spc="-5" smtClean="0">
                <a:solidFill>
                  <a:srgbClr val="2E2B1F"/>
                </a:solidFill>
                <a:latin typeface="Carlito"/>
                <a:cs typeface="Carlito"/>
              </a:rPr>
              <a:t>r </a:t>
            </a:r>
            <a:r>
              <a:rPr dirty="0" sz="2000" smtClean="0">
                <a:solidFill>
                  <a:srgbClr val="2E2B1F"/>
                </a:solidFill>
                <a:latin typeface="Carlito"/>
                <a:cs typeface="Carlito"/>
              </a:rPr>
              <a:t>clothes </a:t>
            </a:r>
            <a:r>
              <a:rPr dirty="0" sz="2000" spc="-10">
                <a:solidFill>
                  <a:srgbClr val="2E2B1F"/>
                </a:solidFill>
                <a:latin typeface="Carlito"/>
                <a:cs typeface="Carlito"/>
              </a:rPr>
              <a:t>are too </a:t>
            </a:r>
            <a:r>
              <a:rPr dirty="0" sz="2000" spc="-5">
                <a:solidFill>
                  <a:srgbClr val="2E2B1F"/>
                </a:solidFill>
                <a:latin typeface="Carlito"/>
                <a:cs typeface="Carlito"/>
              </a:rPr>
              <a:t>tight</a:t>
            </a:r>
            <a:endParaRPr dirty="0" sz="2000">
              <a:latin typeface="Carlito"/>
              <a:cs typeface="Carlito"/>
            </a:endParaRPr>
          </a:p>
          <a:p>
            <a:pPr indent="-229235" lvl="1" marL="538480">
              <a:lnSpc>
                <a:spcPct val="100000"/>
              </a:lnSpc>
              <a:buClr>
                <a:srgbClr val="9CBDBC"/>
              </a:buClr>
              <a:buFont typeface="Arial"/>
              <a:buChar char="•"/>
              <a:tabLst>
                <a:tab algn="l" pos="538480"/>
                <a:tab algn="l" pos="539115"/>
              </a:tabLst>
            </a:pPr>
            <a:r>
              <a:rPr dirty="0" sz="2000" spc="-5">
                <a:solidFill>
                  <a:srgbClr val="2E2B1F"/>
                </a:solidFill>
                <a:latin typeface="Carlito"/>
                <a:cs typeface="Carlito"/>
              </a:rPr>
              <a:t>Areas that </a:t>
            </a:r>
            <a:r>
              <a:rPr dirty="0" sz="2000" spc="-10">
                <a:solidFill>
                  <a:srgbClr val="2E2B1F"/>
                </a:solidFill>
                <a:latin typeface="Carlito"/>
                <a:cs typeface="Carlito"/>
              </a:rPr>
              <a:t>feel </a:t>
            </a:r>
            <a:r>
              <a:rPr dirty="0" sz="2000" spc="-5">
                <a:solidFill>
                  <a:srgbClr val="2E2B1F"/>
                </a:solidFill>
                <a:latin typeface="Carlito"/>
                <a:cs typeface="Carlito"/>
              </a:rPr>
              <a:t>warmer or colder </a:t>
            </a:r>
            <a:r>
              <a:rPr dirty="0" sz="2000">
                <a:solidFill>
                  <a:srgbClr val="2E2B1F"/>
                </a:solidFill>
                <a:latin typeface="Carlito"/>
                <a:cs typeface="Carlito"/>
              </a:rPr>
              <a:t>than</a:t>
            </a:r>
            <a:r>
              <a:rPr dirty="0" sz="2000" spc="-25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000" spc="-5">
                <a:solidFill>
                  <a:srgbClr val="2E2B1F"/>
                </a:solidFill>
                <a:latin typeface="Carlito"/>
                <a:cs typeface="Carlito"/>
              </a:rPr>
              <a:t>usual</a:t>
            </a:r>
            <a:endParaRPr dirty="0" sz="2000">
              <a:latin typeface="Carlito"/>
              <a:cs typeface="Carlito"/>
            </a:endParaRPr>
          </a:p>
          <a:p>
            <a:pPr indent="-229235" lvl="1" marL="538480">
              <a:lnSpc>
                <a:spcPct val="100000"/>
              </a:lnSpc>
              <a:buClr>
                <a:srgbClr val="9CBDBC"/>
              </a:buClr>
              <a:buFont typeface="Arial"/>
              <a:buChar char="•"/>
              <a:tabLst>
                <a:tab algn="l" pos="538480"/>
                <a:tab algn="l" pos="539115"/>
              </a:tabLst>
            </a:pPr>
            <a:r>
              <a:rPr dirty="0" sz="2000">
                <a:solidFill>
                  <a:srgbClr val="2E2B1F"/>
                </a:solidFill>
                <a:latin typeface="Carlito"/>
                <a:cs typeface="Carlito"/>
              </a:rPr>
              <a:t>Unusual</a:t>
            </a:r>
            <a:r>
              <a:rPr dirty="0" sz="2000" spc="-5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000" spc="-10">
                <a:solidFill>
                  <a:srgbClr val="2E2B1F"/>
                </a:solidFill>
                <a:latin typeface="Carlito"/>
                <a:cs typeface="Carlito"/>
              </a:rPr>
              <a:t>swelling</a:t>
            </a:r>
            <a:endParaRPr dirty="0" sz="2000">
              <a:latin typeface="Carlito"/>
              <a:cs typeface="Carlito"/>
            </a:endParaRPr>
          </a:p>
          <a:p>
            <a:pPr indent="-229235" lvl="1" marL="538480">
              <a:lnSpc>
                <a:spcPct val="100000"/>
              </a:lnSpc>
              <a:buClr>
                <a:srgbClr val="9CBDBC"/>
              </a:buClr>
              <a:buFont typeface="Arial"/>
              <a:buChar char="•"/>
              <a:tabLst>
                <a:tab algn="l" pos="538480"/>
                <a:tab algn="l" pos="539115"/>
              </a:tabLst>
            </a:pPr>
            <a:r>
              <a:rPr dirty="0" sz="2000">
                <a:solidFill>
                  <a:srgbClr val="2E2B1F"/>
                </a:solidFill>
                <a:latin typeface="Carlito"/>
                <a:cs typeface="Carlito"/>
              </a:rPr>
              <a:t>Anything </a:t>
            </a:r>
            <a:r>
              <a:rPr dirty="0" sz="2000" spc="-5">
                <a:solidFill>
                  <a:srgbClr val="2E2B1F"/>
                </a:solidFill>
                <a:latin typeface="Carlito"/>
                <a:cs typeface="Carlito"/>
              </a:rPr>
              <a:t>that concerns</a:t>
            </a:r>
            <a:r>
              <a:rPr dirty="0" sz="2000" spc="-65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000" spc="-10">
                <a:solidFill>
                  <a:srgbClr val="2E2B1F"/>
                </a:solidFill>
                <a:latin typeface="Carlito"/>
                <a:cs typeface="Carlito"/>
              </a:rPr>
              <a:t>you</a:t>
            </a:r>
            <a:endParaRPr dirty="0" sz="2000">
              <a:latin typeface="Carlito"/>
              <a:cs typeface="Carlito"/>
            </a:endParaRPr>
          </a:p>
        </p:txBody>
      </p:sp>
      <p:sp>
        <p:nvSpPr>
          <p:cNvPr id="1048726" name="object 8"/>
          <p:cNvSpPr txBox="1">
            <a:spLocks noGrp="1"/>
          </p:cNvSpPr>
          <p:nvPr>
            <p:ph type="title"/>
          </p:nvPr>
        </p:nvSpPr>
        <p:spPr>
          <a:xfrm>
            <a:off x="535940" y="467690"/>
            <a:ext cx="7007860" cy="697865"/>
          </a:xfrm>
          <a:prstGeom prst="rect"/>
        </p:spPr>
        <p:txBody>
          <a:bodyPr bIns="0" lIns="0" rIns="0" rtlCol="0" tIns="12065" vert="horz" wrap="square">
            <a:spAutoFit/>
          </a:bodyPr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600" spc="-80"/>
              <a:t>Look </a:t>
            </a:r>
            <a:r>
              <a:rPr dirty="0" sz="4600" spc="-70"/>
              <a:t>and</a:t>
            </a:r>
            <a:r>
              <a:rPr dirty="0" sz="4600" spc="-420"/>
              <a:t> </a:t>
            </a:r>
            <a:r>
              <a:rPr dirty="0" sz="4600" spc="-114"/>
              <a:t>Feel!</a:t>
            </a:r>
            <a:endParaRPr dirty="0" sz="4600"/>
          </a:p>
        </p:txBody>
      </p:sp>
    </p:spTree>
  </p:cSld>
  <p:clrMapOvr>
    <a:masterClrMapping/>
  </p:clrMapOvr>
  <p:transition>
    <p:wipe dir="d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7"/>
                                        <p:tgtEl>
                                          <p:spTgt spid="1048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12"/>
                                        <p:tgtEl>
                                          <p:spTgt spid="1048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17"/>
                                        <p:tgtEl>
                                          <p:spTgt spid="1048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22"/>
                                        <p:tgtEl>
                                          <p:spTgt spid="10487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27"/>
                                        <p:tgtEl>
                                          <p:spTgt spid="10487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>
                      <p:stCondLst>
                        <p:cond delay="indefinite"/>
                      </p:stCondLst>
                      <p:childTnLst>
                        <p:par>
                          <p:cTn fill="hold" id="2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32"/>
                                        <p:tgtEl>
                                          <p:spTgt spid="10487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">
                      <p:stCondLst>
                        <p:cond delay="indefinite"/>
                      </p:stCondLst>
                      <p:childTnLst>
                        <p:par>
                          <p:cTn fill="hold" id="3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37"/>
                                        <p:tgtEl>
                                          <p:spTgt spid="10487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8">
                      <p:stCondLst>
                        <p:cond delay="indefinite"/>
                      </p:stCondLst>
                      <p:childTnLst>
                        <p:par>
                          <p:cTn fill="hold" id="3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42"/>
                                        <p:tgtEl>
                                          <p:spTgt spid="10487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3">
                      <p:stCondLst>
                        <p:cond delay="indefinite"/>
                      </p:stCondLst>
                      <p:childTnLst>
                        <p:par>
                          <p:cTn fill="hold" id="4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47"/>
                                        <p:tgtEl>
                                          <p:spTgt spid="10487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8">
                      <p:stCondLst>
                        <p:cond delay="indefinite"/>
                      </p:stCondLst>
                      <p:childTnLst>
                        <p:par>
                          <p:cTn fill="hold" id="4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52"/>
                                        <p:tgtEl>
                                          <p:spTgt spid="10487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3">
                      <p:stCondLst>
                        <p:cond delay="indefinite"/>
                      </p:stCondLst>
                      <p:childTnLst>
                        <p:par>
                          <p:cTn fill="hold" id="5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57"/>
                                        <p:tgtEl>
                                          <p:spTgt spid="10487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8">
                      <p:stCondLst>
                        <p:cond delay="indefinite"/>
                      </p:stCondLst>
                      <p:childTnLst>
                        <p:par>
                          <p:cTn fill="hold" id="5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62"/>
                                        <p:tgtEl>
                                          <p:spTgt spid="10487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3">
                      <p:stCondLst>
                        <p:cond delay="indefinite"/>
                      </p:stCondLst>
                      <p:childTnLst>
                        <p:par>
                          <p:cTn fill="hold" id="6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67"/>
                                        <p:tgtEl>
                                          <p:spTgt spid="10487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25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7" name="object 3"/>
          <p:cNvSpPr txBox="1">
            <a:spLocks noGrp="1"/>
          </p:cNvSpPr>
          <p:nvPr>
            <p:ph type="body" idx="1"/>
          </p:nvPr>
        </p:nvSpPr>
        <p:spPr>
          <a:xfrm>
            <a:off x="650241" y="1548824"/>
            <a:ext cx="7807960" cy="3936051"/>
          </a:xfrm>
          <a:prstGeom prst="rect"/>
        </p:spPr>
        <p:txBody>
          <a:bodyPr bIns="0" lIns="0" rIns="0" rtlCol="0" tIns="93031" vert="horz" wrap="square">
            <a:spAutoFit/>
          </a:bodyPr>
          <a:p>
            <a:pPr indent="-457834" marL="469900" marR="1604645">
              <a:lnSpc>
                <a:spcPts val="2380"/>
              </a:lnSpc>
              <a:spcBef>
                <a:spcPts val="390"/>
              </a:spcBef>
              <a:buClr>
                <a:srgbClr val="A9A47B"/>
              </a:buClr>
              <a:buAutoNum type="arabicPeriod"/>
              <a:tabLst>
                <a:tab algn="l" pos="469900"/>
                <a:tab algn="l" pos="470534"/>
              </a:tabLst>
            </a:pPr>
            <a:r>
              <a:rPr dirty="0" spc="-5"/>
              <a:t>Characteristics of the various layers </a:t>
            </a:r>
            <a:r>
              <a:rPr dirty="0"/>
              <a:t>of </a:t>
            </a:r>
            <a:r>
              <a:rPr dirty="0" spc="-5"/>
              <a:t>skin and its  underlying</a:t>
            </a:r>
            <a:r>
              <a:rPr dirty="0" spc="5"/>
              <a:t> </a:t>
            </a:r>
            <a:r>
              <a:rPr dirty="0" spc="-5"/>
              <a:t>structures</a:t>
            </a: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A9A47B"/>
              </a:buClr>
              <a:buFont typeface="Arial"/>
              <a:buAutoNum type="arabicPeriod"/>
            </a:pPr>
            <a:endParaRPr dirty="0" sz="2700"/>
          </a:p>
          <a:p>
            <a:pPr indent="-457834" marL="469900">
              <a:lnSpc>
                <a:spcPct val="100000"/>
              </a:lnSpc>
              <a:buClr>
                <a:srgbClr val="A9A47B"/>
              </a:buClr>
              <a:buAutoNum type="arabicPeriod"/>
              <a:tabLst>
                <a:tab algn="l" pos="469900"/>
                <a:tab algn="l" pos="470534"/>
              </a:tabLst>
            </a:pPr>
            <a:r>
              <a:rPr dirty="0" spc="-5"/>
              <a:t>Primary functions of</a:t>
            </a:r>
            <a:r>
              <a:rPr dirty="0"/>
              <a:t> </a:t>
            </a:r>
            <a:r>
              <a:rPr dirty="0" spc="-5"/>
              <a:t>skin</a:t>
            </a: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A9A47B"/>
              </a:buClr>
              <a:buFont typeface="Arial"/>
              <a:buAutoNum type="arabicPeriod"/>
            </a:pPr>
            <a:endParaRPr dirty="0" sz="2750"/>
          </a:p>
          <a:p>
            <a:pPr indent="-457834" marL="469900">
              <a:lnSpc>
                <a:spcPct val="100000"/>
              </a:lnSpc>
              <a:buClr>
                <a:srgbClr val="A9A47B"/>
              </a:buClr>
              <a:buAutoNum type="arabicPeriod"/>
              <a:tabLst>
                <a:tab algn="l" pos="469900"/>
                <a:tab algn="l" pos="470534"/>
              </a:tabLst>
            </a:pPr>
            <a:r>
              <a:rPr dirty="0" spc="-5"/>
              <a:t>Factors that may negatively </a:t>
            </a:r>
            <a:r>
              <a:rPr dirty="0" spc="-10"/>
              <a:t>affect </a:t>
            </a:r>
            <a:r>
              <a:rPr dirty="0"/>
              <a:t>skin</a:t>
            </a:r>
            <a:r>
              <a:rPr dirty="0" spc="50"/>
              <a:t> </a:t>
            </a:r>
            <a:r>
              <a:rPr dirty="0" spc="-5"/>
              <a:t>integrity</a:t>
            </a: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A9A47B"/>
              </a:buClr>
              <a:buFont typeface="Arial"/>
              <a:buAutoNum type="arabicPeriod"/>
            </a:pPr>
            <a:endParaRPr dirty="0" sz="2750"/>
          </a:p>
          <a:p>
            <a:pPr indent="-457834" marL="469900">
              <a:lnSpc>
                <a:spcPct val="100000"/>
              </a:lnSpc>
              <a:buClr>
                <a:srgbClr val="A9A47B"/>
              </a:buClr>
              <a:buAutoNum type="arabicPeriod"/>
              <a:tabLst>
                <a:tab algn="l" pos="469900"/>
                <a:tab algn="l" pos="470534"/>
              </a:tabLst>
            </a:pPr>
            <a:r>
              <a:rPr dirty="0" spc="-10"/>
              <a:t>Effects </a:t>
            </a:r>
            <a:r>
              <a:rPr dirty="0" spc="-5"/>
              <a:t>of aging on</a:t>
            </a:r>
            <a:r>
              <a:rPr dirty="0" spc="15"/>
              <a:t> </a:t>
            </a:r>
            <a:r>
              <a:rPr dirty="0" spc="-5"/>
              <a:t>skin</a:t>
            </a: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A9A47B"/>
              </a:buClr>
              <a:buFont typeface="Arial"/>
              <a:buAutoNum type="arabicPeriod"/>
            </a:pPr>
            <a:endParaRPr dirty="0" sz="3000"/>
          </a:p>
          <a:p>
            <a:pPr indent="-457834" marL="469900" marR="1013460">
              <a:lnSpc>
                <a:spcPts val="2380"/>
              </a:lnSpc>
              <a:spcBef>
                <a:spcPts val="5"/>
              </a:spcBef>
              <a:buClr>
                <a:srgbClr val="A9A47B"/>
              </a:buClr>
              <a:buAutoNum type="arabicPeriod"/>
              <a:tabLst>
                <a:tab algn="l" pos="469900"/>
                <a:tab algn="l" pos="470534"/>
              </a:tabLst>
            </a:pPr>
            <a:r>
              <a:rPr dirty="0" spc="-5"/>
              <a:t>Preventative interventions to reducing a persons risk of  impaired skin</a:t>
            </a:r>
            <a:r>
              <a:rPr dirty="0"/>
              <a:t> </a:t>
            </a:r>
            <a:r>
              <a:rPr dirty="0" spc="-5" smtClean="0"/>
              <a:t>integrity</a:t>
            </a:r>
          </a:p>
        </p:txBody>
      </p:sp>
      <p:sp>
        <p:nvSpPr>
          <p:cNvPr id="1048728" name="object 5"/>
          <p:cNvSpPr txBox="1">
            <a:spLocks noGrp="1"/>
          </p:cNvSpPr>
          <p:nvPr>
            <p:ph type="title"/>
          </p:nvPr>
        </p:nvSpPr>
        <p:spPr>
          <a:xfrm>
            <a:off x="535940" y="467690"/>
            <a:ext cx="4264660" cy="697865"/>
          </a:xfrm>
          <a:prstGeom prst="rect"/>
        </p:spPr>
        <p:txBody>
          <a:bodyPr bIns="0" lIns="0" rIns="0" rtlCol="0" tIns="12065" vert="horz" wrap="square">
            <a:spAutoFit/>
          </a:bodyPr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600" spc="-110"/>
              <a:t>Review</a:t>
            </a:r>
            <a:endParaRPr dirty="0" sz="4600"/>
          </a:p>
        </p:txBody>
      </p:sp>
    </p:spTree>
  </p:cSld>
  <p:clrMapOvr>
    <a:masterClrMapping/>
  </p:clrMapOvr>
  <p:transition>
    <p:wipe dir="d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7"/>
                                        <p:tgtEl>
                                          <p:spTgt spid="1048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12"/>
                                        <p:tgtEl>
                                          <p:spTgt spid="10487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17"/>
                                        <p:tgtEl>
                                          <p:spTgt spid="10487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22"/>
                                        <p:tgtEl>
                                          <p:spTgt spid="10487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27"/>
                                        <p:tgtEl>
                                          <p:spTgt spid="10487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27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9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048736" name="object 3"/>
            <p:cNvSpPr/>
            <p:nvPr/>
          </p:nvSpPr>
          <p:spPr>
            <a:xfrm>
              <a:off x="0" y="0"/>
              <a:ext cx="9144000" cy="6857997"/>
            </a:xfrm>
            <a:prstGeom prst="rect"/>
            <a:blipFill>
              <a:blip xmlns:r="http://schemas.openxmlformats.org/officeDocument/2006/relationships" r:embed="rId1" cstate="print"/>
              <a:stretch>
                <a:fillRect/>
              </a:stretch>
            </a:blipFill>
          </p:spPr>
          <p:txBody>
            <a:bodyPr bIns="0" lIns="0" rIns="0" rtlCol="0" tIns="0" wrap="square"/>
            <a:p/>
          </p:txBody>
        </p:sp>
        <p:sp>
          <p:nvSpPr>
            <p:cNvPr id="1048737" name="object 4"/>
            <p:cNvSpPr/>
            <p:nvPr/>
          </p:nvSpPr>
          <p:spPr>
            <a:xfrm>
              <a:off x="8458200" y="0"/>
              <a:ext cx="685800" cy="6858000"/>
            </a:xfrm>
            <a:custGeom>
              <a:avLst/>
              <a:ahLst/>
              <a:rect l="l" t="t" r="r" b="b"/>
              <a:pathLst>
                <a:path w="685800" h="6858000">
                  <a:moveTo>
                    <a:pt x="685800" y="6172200"/>
                  </a:moveTo>
                  <a:lnTo>
                    <a:pt x="0" y="6172200"/>
                  </a:lnTo>
                  <a:lnTo>
                    <a:pt x="0" y="6858000"/>
                  </a:lnTo>
                  <a:lnTo>
                    <a:pt x="685800" y="6858000"/>
                  </a:lnTo>
                  <a:lnTo>
                    <a:pt x="685800" y="6172200"/>
                  </a:lnTo>
                  <a:close/>
                </a:path>
                <a:path w="685800" h="6858000">
                  <a:moveTo>
                    <a:pt x="685800" y="0"/>
                  </a:moveTo>
                  <a:lnTo>
                    <a:pt x="0" y="0"/>
                  </a:lnTo>
                  <a:lnTo>
                    <a:pt x="0" y="5486400"/>
                  </a:lnTo>
                  <a:lnTo>
                    <a:pt x="685800" y="5486400"/>
                  </a:lnTo>
                  <a:lnTo>
                    <a:pt x="685800" y="0"/>
                  </a:lnTo>
                  <a:close/>
                </a:path>
              </a:pathLst>
            </a:custGeom>
            <a:solidFill>
              <a:srgbClr val="675E46"/>
            </a:solidFill>
          </p:spPr>
          <p:txBody>
            <a:bodyPr bIns="0" lIns="0" rIns="0" rtlCol="0" tIns="0" wrap="square"/>
            <a:p/>
          </p:txBody>
        </p:sp>
        <p:sp>
          <p:nvSpPr>
            <p:cNvPr id="1048738" name="object 5"/>
            <p:cNvSpPr/>
            <p:nvPr/>
          </p:nvSpPr>
          <p:spPr>
            <a:xfrm>
              <a:off x="8458200" y="5486399"/>
              <a:ext cx="685800" cy="685800"/>
            </a:xfrm>
            <a:custGeom>
              <a:avLst/>
              <a:ahLst/>
              <a:rect l="l" t="t" r="r" b="b"/>
              <a:pathLst>
                <a:path w="685800" h="685800">
                  <a:moveTo>
                    <a:pt x="685800" y="0"/>
                  </a:moveTo>
                  <a:lnTo>
                    <a:pt x="0" y="0"/>
                  </a:lnTo>
                  <a:lnTo>
                    <a:pt x="0" y="685800"/>
                  </a:lnTo>
                  <a:lnTo>
                    <a:pt x="685800" y="685800"/>
                  </a:lnTo>
                  <a:lnTo>
                    <a:pt x="685800" y="0"/>
                  </a:lnTo>
                  <a:close/>
                </a:path>
              </a:pathLst>
            </a:custGeom>
            <a:solidFill>
              <a:srgbClr val="A9A47B"/>
            </a:solidFill>
          </p:spPr>
          <p:txBody>
            <a:bodyPr bIns="0" lIns="0" rIns="0" rtlCol="0" tIns="0" wrap="square"/>
            <a:p/>
          </p:txBody>
        </p:sp>
      </p:grpSp>
      <p:sp>
        <p:nvSpPr>
          <p:cNvPr id="1048739" name="object 6"/>
          <p:cNvSpPr/>
          <p:nvPr/>
        </p:nvSpPr>
        <p:spPr>
          <a:xfrm>
            <a:off x="8531225" y="5648325"/>
            <a:ext cx="71755" cy="396875"/>
          </a:xfrm>
          <a:custGeom>
            <a:avLst/>
            <a:ahLst/>
            <a:rect l="l" t="t" r="r" b="b"/>
            <a:pathLst>
              <a:path w="71754" h="396875">
                <a:moveTo>
                  <a:pt x="71247" y="396875"/>
                </a:moveTo>
                <a:lnTo>
                  <a:pt x="43505" y="391277"/>
                </a:lnTo>
                <a:lnTo>
                  <a:pt x="20859" y="376012"/>
                </a:lnTo>
                <a:lnTo>
                  <a:pt x="5595" y="353369"/>
                </a:lnTo>
                <a:lnTo>
                  <a:pt x="0" y="325640"/>
                </a:lnTo>
                <a:lnTo>
                  <a:pt x="0" y="71234"/>
                </a:lnTo>
                <a:lnTo>
                  <a:pt x="5595" y="43505"/>
                </a:lnTo>
                <a:lnTo>
                  <a:pt x="20859" y="20862"/>
                </a:lnTo>
                <a:lnTo>
                  <a:pt x="43505" y="5597"/>
                </a:lnTo>
                <a:lnTo>
                  <a:pt x="71247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bIns="0" lIns="0" rIns="0" rtlCol="0" tIns="0" wrap="square"/>
          <a:p/>
        </p:txBody>
      </p:sp>
      <p:sp>
        <p:nvSpPr>
          <p:cNvPr id="1048740" name="object 7"/>
          <p:cNvSpPr/>
          <p:nvPr/>
        </p:nvSpPr>
        <p:spPr>
          <a:xfrm>
            <a:off x="9009253" y="5648325"/>
            <a:ext cx="71755" cy="396875"/>
          </a:xfrm>
          <a:custGeom>
            <a:avLst/>
            <a:ahLst/>
            <a:rect l="l" t="t" r="r" b="b"/>
            <a:pathLst>
              <a:path w="71754" h="396875">
                <a:moveTo>
                  <a:pt x="0" y="0"/>
                </a:moveTo>
                <a:lnTo>
                  <a:pt x="27741" y="5597"/>
                </a:lnTo>
                <a:lnTo>
                  <a:pt x="50387" y="20862"/>
                </a:lnTo>
                <a:lnTo>
                  <a:pt x="65651" y="43505"/>
                </a:lnTo>
                <a:lnTo>
                  <a:pt x="71247" y="71234"/>
                </a:lnTo>
                <a:lnTo>
                  <a:pt x="71247" y="325640"/>
                </a:lnTo>
                <a:lnTo>
                  <a:pt x="65651" y="353369"/>
                </a:lnTo>
                <a:lnTo>
                  <a:pt x="50387" y="376012"/>
                </a:lnTo>
                <a:lnTo>
                  <a:pt x="27741" y="391277"/>
                </a:lnTo>
                <a:lnTo>
                  <a:pt x="0" y="396875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bIns="0" lIns="0" rIns="0" rtlCol="0" tIns="0" wrap="square"/>
          <a:p/>
        </p:txBody>
      </p:sp>
      <p:sp>
        <p:nvSpPr>
          <p:cNvPr id="1048741" name="object 12"/>
          <p:cNvSpPr/>
          <p:nvPr/>
        </p:nvSpPr>
        <p:spPr>
          <a:xfrm>
            <a:off x="1776476" y="1371600"/>
            <a:ext cx="4776724" cy="3200400"/>
          </a:xfrm>
          <a:prstGeom prst="rect"/>
          <a:blipFill>
            <a:blip xmlns:r="http://schemas.openxmlformats.org/officeDocument/2006/relationships" r:embed="rId2" cstate="print"/>
            <a:stretch>
              <a:fillRect/>
            </a:stretch>
          </a:blipFill>
        </p:spPr>
        <p:txBody>
          <a:bodyPr bIns="0" lIns="0" rIns="0" rtlCol="0" tIns="0" wrap="square"/>
          <a:p/>
        </p:txBody>
      </p:sp>
    </p:spTree>
  </p:cSld>
  <p:clrMapOvr>
    <a:masterClrMapping/>
  </p:clrMapOvr>
  <p:transition>
    <p:wipe dir="d"/>
  </p:transition>
  <p:timing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object 5"/>
          <p:cNvSpPr/>
          <p:nvPr/>
        </p:nvSpPr>
        <p:spPr>
          <a:xfrm>
            <a:off x="3352800" y="2743200"/>
            <a:ext cx="5791200" cy="6400800"/>
          </a:xfrm>
          <a:prstGeom prst="rect"/>
          <a:blipFill>
            <a:blip xmlns:r="http://schemas.openxmlformats.org/officeDocument/2006/relationships" r:embed="rId1" cstate="print"/>
            <a:stretch>
              <a:fillRect/>
            </a:stretch>
          </a:blipFill>
        </p:spPr>
        <p:txBody>
          <a:bodyPr bIns="0" lIns="0" rIns="0" rtlCol="0" tIns="0" wrap="square"/>
          <a:p/>
        </p:txBody>
      </p:sp>
      <p:sp>
        <p:nvSpPr>
          <p:cNvPr id="1048602" name="object 6"/>
          <p:cNvSpPr txBox="1"/>
          <p:nvPr/>
        </p:nvSpPr>
        <p:spPr>
          <a:xfrm>
            <a:off x="535940" y="1616710"/>
            <a:ext cx="6525259" cy="1858011"/>
          </a:xfrm>
          <a:prstGeom prst="rect"/>
        </p:spPr>
        <p:txBody>
          <a:bodyPr bIns="0" lIns="0" rIns="0" rtlCol="0" tIns="12065" vert="horz" wrap="square">
            <a:spAutoFit/>
          </a:bodyPr>
          <a:p>
            <a:pPr indent="-320675" marL="332740">
              <a:lnSpc>
                <a:spcPct val="100000"/>
              </a:lnSpc>
              <a:spcBef>
                <a:spcPts val="95"/>
              </a:spcBef>
              <a:buClr>
                <a:srgbClr val="A9A47B"/>
              </a:buClr>
              <a:buFont typeface="Wingdings"/>
              <a:buChar char=""/>
              <a:tabLst>
                <a:tab algn="l" pos="333375"/>
              </a:tabLst>
            </a:pP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The outmost/top </a:t>
            </a:r>
            <a:r>
              <a:rPr dirty="0" sz="2200" spc="-15">
                <a:solidFill>
                  <a:srgbClr val="2E2B1F"/>
                </a:solidFill>
                <a:latin typeface="Carlito"/>
                <a:cs typeface="Carlito"/>
              </a:rPr>
              <a:t>layer </a:t>
            </a: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of the </a:t>
            </a: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skin </a:t>
            </a:r>
            <a:r>
              <a:rPr dirty="0" sz="2200" spc="-15">
                <a:solidFill>
                  <a:srgbClr val="2E2B1F"/>
                </a:solidFill>
                <a:latin typeface="Carlito"/>
                <a:cs typeface="Carlito"/>
              </a:rPr>
              <a:t>(protective</a:t>
            </a:r>
            <a:r>
              <a:rPr dirty="0" sz="2200" spc="95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200" spc="-15">
                <a:solidFill>
                  <a:srgbClr val="2E2B1F"/>
                </a:solidFill>
                <a:latin typeface="Carlito"/>
                <a:cs typeface="Carlito"/>
              </a:rPr>
              <a:t>layer)</a:t>
            </a:r>
            <a:endParaRPr dirty="0" sz="2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A9A47B"/>
              </a:buClr>
              <a:buFont typeface="Wingdings"/>
              <a:buChar char=""/>
            </a:pPr>
            <a:endParaRPr dirty="0" sz="3000">
              <a:latin typeface="Carlito"/>
              <a:cs typeface="Carlito"/>
            </a:endParaRPr>
          </a:p>
          <a:p>
            <a:pPr indent="-320675" marL="332740">
              <a:lnSpc>
                <a:spcPct val="100000"/>
              </a:lnSpc>
              <a:buClr>
                <a:srgbClr val="A9A47B"/>
              </a:buClr>
              <a:buFont typeface="Wingdings"/>
              <a:buChar char=""/>
              <a:tabLst>
                <a:tab algn="l" pos="333375"/>
              </a:tabLst>
            </a:pP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Has </a:t>
            </a: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an </a:t>
            </a:r>
            <a:r>
              <a:rPr dirty="0" sz="2200" spc="-25">
                <a:solidFill>
                  <a:srgbClr val="2E2B1F"/>
                </a:solidFill>
                <a:latin typeface="Carlito"/>
                <a:cs typeface="Carlito"/>
              </a:rPr>
              <a:t>average </a:t>
            </a: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thickness of </a:t>
            </a:r>
            <a:r>
              <a:rPr dirty="0" sz="2200" spc="-5" smtClean="0">
                <a:solidFill>
                  <a:srgbClr val="2E2B1F"/>
                </a:solidFill>
                <a:latin typeface="Carlito"/>
                <a:cs typeface="Carlito"/>
              </a:rPr>
              <a:t>0.1mm</a:t>
            </a:r>
            <a:endParaRPr dirty="0" sz="2200" lang="en-US" spc="-5" smtClean="0">
              <a:solidFill>
                <a:srgbClr val="2E2B1F"/>
              </a:solidFill>
              <a:latin typeface="Carlito"/>
              <a:cs typeface="Carlito"/>
            </a:endParaRPr>
          </a:p>
          <a:p>
            <a:pPr indent="-320675" marL="332740">
              <a:lnSpc>
                <a:spcPct val="100000"/>
              </a:lnSpc>
              <a:buClr>
                <a:srgbClr val="A9A47B"/>
              </a:buClr>
              <a:tabLst>
                <a:tab algn="l" pos="333375"/>
              </a:tabLst>
            </a:pPr>
            <a:endParaRPr dirty="0" sz="3000">
              <a:latin typeface="Carlito"/>
              <a:cs typeface="Carlito"/>
            </a:endParaRPr>
          </a:p>
          <a:p>
            <a:pPr indent="-320675" marL="332740">
              <a:lnSpc>
                <a:spcPct val="100000"/>
              </a:lnSpc>
              <a:buClr>
                <a:srgbClr val="A9A47B"/>
              </a:buClr>
              <a:buFont typeface="Wingdings"/>
              <a:buChar char=""/>
              <a:tabLst>
                <a:tab algn="l" pos="333375"/>
              </a:tabLst>
            </a:pPr>
            <a:r>
              <a:rPr dirty="0" sz="2200" spc="-15">
                <a:solidFill>
                  <a:srgbClr val="2E2B1F"/>
                </a:solidFill>
                <a:latin typeface="Carlito"/>
                <a:cs typeface="Carlito"/>
              </a:rPr>
              <a:t>Avascular </a:t>
            </a: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(no </a:t>
            </a: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blood</a:t>
            </a:r>
            <a:r>
              <a:rPr dirty="0" sz="2200" spc="-3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vessels)</a:t>
            </a:r>
            <a:endParaRPr dirty="0" sz="2200">
              <a:latin typeface="Carlito"/>
              <a:cs typeface="Carlito"/>
            </a:endParaRPr>
          </a:p>
        </p:txBody>
      </p:sp>
      <p:sp>
        <p:nvSpPr>
          <p:cNvPr id="1048603" name="object 7"/>
          <p:cNvSpPr txBox="1"/>
          <p:nvPr/>
        </p:nvSpPr>
        <p:spPr>
          <a:xfrm>
            <a:off x="535940" y="3963889"/>
            <a:ext cx="3446145" cy="2544953"/>
          </a:xfrm>
          <a:prstGeom prst="rect"/>
        </p:spPr>
        <p:txBody>
          <a:bodyPr bIns="0" lIns="0" rIns="0" rtlCol="0" tIns="79375" vert="horz" wrap="square">
            <a:spAutoFit/>
          </a:bodyPr>
          <a:p>
            <a:pPr indent="-320675" marL="332740">
              <a:lnSpc>
                <a:spcPct val="100000"/>
              </a:lnSpc>
              <a:spcBef>
                <a:spcPts val="625"/>
              </a:spcBef>
              <a:buClr>
                <a:srgbClr val="A9A47B"/>
              </a:buClr>
              <a:buFont typeface="Wingdings"/>
              <a:buChar char=""/>
              <a:tabLst>
                <a:tab algn="l" pos="333375"/>
              </a:tabLst>
            </a:pP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Divided </a:t>
            </a:r>
            <a:r>
              <a:rPr dirty="0" sz="2200" spc="-20">
                <a:solidFill>
                  <a:srgbClr val="2E2B1F"/>
                </a:solidFill>
                <a:latin typeface="Carlito"/>
                <a:cs typeface="Carlito"/>
              </a:rPr>
              <a:t>into </a:t>
            </a:r>
            <a:r>
              <a:rPr dirty="0" sz="2200" spc="-15">
                <a:solidFill>
                  <a:srgbClr val="2E2B1F"/>
                </a:solidFill>
                <a:latin typeface="Carlito"/>
                <a:cs typeface="Carlito"/>
              </a:rPr>
              <a:t>five </a:t>
            </a: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sub </a:t>
            </a:r>
            <a:r>
              <a:rPr dirty="0" sz="2200" spc="-20">
                <a:solidFill>
                  <a:srgbClr val="2E2B1F"/>
                </a:solidFill>
                <a:latin typeface="Carlito"/>
                <a:cs typeface="Carlito"/>
              </a:rPr>
              <a:t>layers:</a:t>
            </a:r>
            <a:endParaRPr dirty="0" sz="2200">
              <a:latin typeface="Carlito"/>
              <a:cs typeface="Carlito"/>
            </a:endParaRPr>
          </a:p>
          <a:p>
            <a:pPr indent="-273685" lvl="1" marL="652780">
              <a:lnSpc>
                <a:spcPct val="100000"/>
              </a:lnSpc>
              <a:spcBef>
                <a:spcPts val="490"/>
              </a:spcBef>
              <a:buClr>
                <a:srgbClr val="9CBDBC"/>
              </a:buClr>
              <a:buFont typeface="Arial"/>
              <a:buChar char=""/>
              <a:tabLst>
                <a:tab algn="l" pos="653415"/>
              </a:tabLst>
            </a:pPr>
            <a:r>
              <a:rPr dirty="0" sz="2000" spc="-10">
                <a:solidFill>
                  <a:srgbClr val="2E2B1F"/>
                </a:solidFill>
                <a:latin typeface="Carlito"/>
                <a:cs typeface="Carlito"/>
              </a:rPr>
              <a:t>Stratum</a:t>
            </a:r>
            <a:r>
              <a:rPr dirty="0" sz="2000" spc="-5">
                <a:solidFill>
                  <a:srgbClr val="2E2B1F"/>
                </a:solidFill>
                <a:latin typeface="Carlito"/>
                <a:cs typeface="Carlito"/>
              </a:rPr>
              <a:t> corneum</a:t>
            </a:r>
            <a:endParaRPr dirty="0" sz="2000">
              <a:latin typeface="Carlito"/>
              <a:cs typeface="Carlito"/>
            </a:endParaRPr>
          </a:p>
          <a:p>
            <a:pPr indent="-273685" lvl="1" marL="652780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Font typeface="Arial"/>
              <a:buChar char=""/>
              <a:tabLst>
                <a:tab algn="l" pos="653415"/>
              </a:tabLst>
            </a:pPr>
            <a:r>
              <a:rPr dirty="0" sz="2000" spc="-10">
                <a:solidFill>
                  <a:srgbClr val="2E2B1F"/>
                </a:solidFill>
                <a:latin typeface="Carlito"/>
                <a:cs typeface="Carlito"/>
              </a:rPr>
              <a:t>Stratum</a:t>
            </a:r>
            <a:r>
              <a:rPr dirty="0" sz="2000" spc="-5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000">
                <a:solidFill>
                  <a:srgbClr val="2E2B1F"/>
                </a:solidFill>
                <a:latin typeface="Carlito"/>
                <a:cs typeface="Carlito"/>
              </a:rPr>
              <a:t>lucidum</a:t>
            </a:r>
            <a:endParaRPr dirty="0" sz="2000">
              <a:latin typeface="Carlito"/>
              <a:cs typeface="Carlito"/>
            </a:endParaRPr>
          </a:p>
          <a:p>
            <a:pPr indent="-273685" lvl="1" marL="652780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Font typeface="Arial"/>
              <a:buChar char=""/>
              <a:tabLst>
                <a:tab algn="l" pos="653415"/>
              </a:tabLst>
            </a:pPr>
            <a:r>
              <a:rPr dirty="0" sz="2000" spc="-10">
                <a:solidFill>
                  <a:srgbClr val="2E2B1F"/>
                </a:solidFill>
                <a:latin typeface="Carlito"/>
                <a:cs typeface="Carlito"/>
              </a:rPr>
              <a:t>Stratum </a:t>
            </a:r>
            <a:r>
              <a:rPr dirty="0" sz="2000" spc="-5">
                <a:solidFill>
                  <a:srgbClr val="2E2B1F"/>
                </a:solidFill>
                <a:latin typeface="Carlito"/>
                <a:cs typeface="Carlito"/>
              </a:rPr>
              <a:t>granulosum</a:t>
            </a:r>
            <a:endParaRPr dirty="0" sz="2000">
              <a:latin typeface="Carlito"/>
              <a:cs typeface="Carlito"/>
            </a:endParaRPr>
          </a:p>
          <a:p>
            <a:pPr indent="-273685" lvl="1" marL="652780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Font typeface="Arial"/>
              <a:buChar char=""/>
              <a:tabLst>
                <a:tab algn="l" pos="653415"/>
              </a:tabLst>
            </a:pPr>
            <a:r>
              <a:rPr dirty="0" sz="2000" spc="-10">
                <a:solidFill>
                  <a:srgbClr val="2E2B1F"/>
                </a:solidFill>
                <a:latin typeface="Carlito"/>
                <a:cs typeface="Carlito"/>
              </a:rPr>
              <a:t>Stratum</a:t>
            </a:r>
            <a:r>
              <a:rPr dirty="0" sz="2000" spc="-5">
                <a:solidFill>
                  <a:srgbClr val="2E2B1F"/>
                </a:solidFill>
                <a:latin typeface="Carlito"/>
                <a:cs typeface="Carlito"/>
              </a:rPr>
              <a:t> spinosum</a:t>
            </a:r>
            <a:endParaRPr dirty="0" sz="2000">
              <a:latin typeface="Carlito"/>
              <a:cs typeface="Carlito"/>
            </a:endParaRPr>
          </a:p>
          <a:p>
            <a:pPr indent="-273685" lvl="1" marL="652780">
              <a:lnSpc>
                <a:spcPct val="100000"/>
              </a:lnSpc>
              <a:spcBef>
                <a:spcPts val="484"/>
              </a:spcBef>
              <a:buClr>
                <a:srgbClr val="9CBDBC"/>
              </a:buClr>
              <a:buFont typeface="Arial"/>
              <a:buChar char=""/>
              <a:tabLst>
                <a:tab algn="l" pos="653415"/>
              </a:tabLst>
            </a:pPr>
            <a:r>
              <a:rPr dirty="0" sz="2000" spc="-10">
                <a:solidFill>
                  <a:srgbClr val="2E2B1F"/>
                </a:solidFill>
                <a:latin typeface="Carlito"/>
                <a:cs typeface="Carlito"/>
              </a:rPr>
              <a:t>Stratum</a:t>
            </a:r>
            <a:r>
              <a:rPr dirty="0" sz="2000" spc="-5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000">
                <a:solidFill>
                  <a:srgbClr val="2E2B1F"/>
                </a:solidFill>
                <a:latin typeface="Carlito"/>
                <a:cs typeface="Carlito"/>
              </a:rPr>
              <a:t>basale</a:t>
            </a:r>
            <a:endParaRPr dirty="0" sz="2000">
              <a:latin typeface="Carlito"/>
              <a:cs typeface="Carlito"/>
            </a:endParaRPr>
          </a:p>
        </p:txBody>
      </p:sp>
      <p:sp>
        <p:nvSpPr>
          <p:cNvPr id="1048604" name="object 9"/>
          <p:cNvSpPr txBox="1">
            <a:spLocks noGrp="1"/>
          </p:cNvSpPr>
          <p:nvPr>
            <p:ph type="title"/>
          </p:nvPr>
        </p:nvSpPr>
        <p:spPr>
          <a:xfrm>
            <a:off x="523240" y="467690"/>
            <a:ext cx="2727960" cy="697865"/>
          </a:xfrm>
          <a:prstGeom prst="rect"/>
        </p:spPr>
        <p:txBody>
          <a:bodyPr bIns="0" lIns="0" rIns="0" rtlCol="0" tIns="12065" vert="horz" wrap="square">
            <a:spAutoFit/>
          </a:bodyPr>
          <a:p>
            <a:pPr marL="25400">
              <a:lnSpc>
                <a:spcPct val="100000"/>
              </a:lnSpc>
              <a:spcBef>
                <a:spcPts val="95"/>
              </a:spcBef>
            </a:pPr>
            <a:r>
              <a:rPr dirty="0" sz="4600" spc="-95" smtClean="0"/>
              <a:t>Epidermis</a:t>
            </a:r>
            <a:endParaRPr baseline="25500" dirty="0" sz="4575"/>
          </a:p>
        </p:txBody>
      </p:sp>
    </p:spTree>
  </p:cSld>
  <p:clrMapOvr>
    <a:masterClrMapping/>
  </p:clrMapOvr>
  <p:transition>
    <p:wipe dir="d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7"/>
                                        <p:tgtEl>
                                          <p:spTgt spid="1048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12"/>
                                        <p:tgtEl>
                                          <p:spTgt spid="1048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17"/>
                                        <p:tgtEl>
                                          <p:spTgt spid="1048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22"/>
                                        <p:tgtEl>
                                          <p:spTgt spid="1048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27"/>
                                        <p:tgtEl>
                                          <p:spTgt spid="1048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>
                      <p:stCondLst>
                        <p:cond delay="indefinite"/>
                      </p:stCondLst>
                      <p:childTnLst>
                        <p:par>
                          <p:cTn fill="hold" id="2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32"/>
                                        <p:tgtEl>
                                          <p:spTgt spid="1048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">
                      <p:stCondLst>
                        <p:cond delay="indefinite"/>
                      </p:stCondLst>
                      <p:childTnLst>
                        <p:par>
                          <p:cTn fill="hold" id="3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37"/>
                                        <p:tgtEl>
                                          <p:spTgt spid="1048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8">
                      <p:stCondLst>
                        <p:cond delay="indefinite"/>
                      </p:stCondLst>
                      <p:childTnLst>
                        <p:par>
                          <p:cTn fill="hold" id="3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42"/>
                                        <p:tgtEl>
                                          <p:spTgt spid="1048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3">
                      <p:stCondLst>
                        <p:cond delay="indefinite"/>
                      </p:stCondLst>
                      <p:childTnLst>
                        <p:par>
                          <p:cTn fill="hold" id="4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47"/>
                                        <p:tgtEl>
                                          <p:spTgt spid="1048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2" grpId="0" build="p"/>
      <p:bldP spid="104860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object 5"/>
          <p:cNvSpPr/>
          <p:nvPr/>
        </p:nvSpPr>
        <p:spPr>
          <a:xfrm>
            <a:off x="2743200" y="4433951"/>
            <a:ext cx="6400800" cy="4709979"/>
          </a:xfrm>
          <a:prstGeom prst="rect"/>
          <a:blipFill>
            <a:blip xmlns:r="http://schemas.openxmlformats.org/officeDocument/2006/relationships" r:embed="rId1" cstate="print"/>
            <a:stretch>
              <a:fillRect/>
            </a:stretch>
          </a:blipFill>
        </p:spPr>
        <p:txBody>
          <a:bodyPr bIns="0" lIns="0" rIns="0" rtlCol="0" tIns="0" wrap="square"/>
          <a:p/>
        </p:txBody>
      </p:sp>
      <p:sp>
        <p:nvSpPr>
          <p:cNvPr id="1048592" name="object 6"/>
          <p:cNvSpPr txBox="1"/>
          <p:nvPr/>
        </p:nvSpPr>
        <p:spPr>
          <a:xfrm>
            <a:off x="650241" y="1548663"/>
            <a:ext cx="7579360" cy="3277234"/>
          </a:xfrm>
          <a:prstGeom prst="rect"/>
        </p:spPr>
        <p:txBody>
          <a:bodyPr bIns="0" lIns="0" rIns="0" rtlCol="0" tIns="80010" vert="horz" wrap="square">
            <a:spAutoFit/>
          </a:bodyPr>
          <a:p>
            <a:pPr indent="-229235" marL="241300">
              <a:lnSpc>
                <a:spcPct val="100000"/>
              </a:lnSpc>
              <a:spcBef>
                <a:spcPts val="630"/>
              </a:spcBef>
              <a:buClr>
                <a:srgbClr val="A9A47B"/>
              </a:buClr>
              <a:buFont typeface="Arial"/>
              <a:buChar char="•"/>
              <a:tabLst>
                <a:tab algn="l" pos="241300"/>
                <a:tab algn="l" pos="241935"/>
              </a:tabLst>
            </a:pPr>
            <a:r>
              <a:rPr dirty="0" sz="2200" spc="-15">
                <a:solidFill>
                  <a:srgbClr val="2E2B1F"/>
                </a:solidFill>
                <a:latin typeface="Carlito"/>
                <a:cs typeface="Carlito"/>
              </a:rPr>
              <a:t>Avascular</a:t>
            </a:r>
            <a:endParaRPr dirty="0" sz="2200">
              <a:latin typeface="Carlito"/>
              <a:cs typeface="Carlito"/>
            </a:endParaRPr>
          </a:p>
          <a:p>
            <a:pPr indent="-229235" marL="241300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Font typeface="Arial"/>
              <a:buChar char="•"/>
              <a:tabLst>
                <a:tab algn="l" pos="241300"/>
                <a:tab algn="l" pos="241935"/>
              </a:tabLst>
            </a:pP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Multilayer</a:t>
            </a:r>
            <a:endParaRPr dirty="0" sz="2200">
              <a:latin typeface="Carlito"/>
              <a:cs typeface="Carlito"/>
            </a:endParaRPr>
          </a:p>
          <a:p>
            <a:pPr indent="-229235" marL="241300" marR="1337945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Font typeface="Arial"/>
              <a:buChar char="•"/>
              <a:tabLst>
                <a:tab algn="l" pos="241300"/>
                <a:tab algn="l" pos="241935"/>
              </a:tabLst>
            </a:pP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Barrier </a:t>
            </a:r>
            <a:r>
              <a:rPr dirty="0" sz="2200" spc="-20">
                <a:solidFill>
                  <a:srgbClr val="2E2B1F"/>
                </a:solidFill>
                <a:latin typeface="Carlito"/>
                <a:cs typeface="Carlito"/>
              </a:rPr>
              <a:t>to </a:t>
            </a:r>
            <a:r>
              <a:rPr dirty="0" sz="2200" spc="-15">
                <a:solidFill>
                  <a:srgbClr val="2E2B1F"/>
                </a:solidFill>
                <a:latin typeface="Carlito"/>
                <a:cs typeface="Carlito"/>
              </a:rPr>
              <a:t>environment </a:t>
            </a: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and </a:t>
            </a:r>
            <a:r>
              <a:rPr dirty="0" sz="2200" spc="-15">
                <a:solidFill>
                  <a:srgbClr val="2E2B1F"/>
                </a:solidFill>
                <a:latin typeface="Carlito"/>
                <a:cs typeface="Carlito"/>
              </a:rPr>
              <a:t>prevents </a:t>
            </a: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transepidermal </a:t>
            </a:r>
            <a:r>
              <a:rPr dirty="0" sz="2200" spc="-20">
                <a:solidFill>
                  <a:srgbClr val="2E2B1F"/>
                </a:solidFill>
                <a:latin typeface="Carlito"/>
                <a:cs typeface="Carlito"/>
              </a:rPr>
              <a:t>water  </a:t>
            </a: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loss:</a:t>
            </a:r>
            <a:endParaRPr dirty="0" sz="2200">
              <a:latin typeface="Carlito"/>
              <a:cs typeface="Carlito"/>
            </a:endParaRPr>
          </a:p>
          <a:p>
            <a:pPr indent="-229235" lvl="1" marL="538480">
              <a:lnSpc>
                <a:spcPct val="100000"/>
              </a:lnSpc>
              <a:spcBef>
                <a:spcPts val="490"/>
              </a:spcBef>
              <a:buClr>
                <a:srgbClr val="9CBDBC"/>
              </a:buClr>
              <a:buFont typeface="Arial"/>
              <a:buChar char="•"/>
              <a:tabLst>
                <a:tab algn="l" pos="538480"/>
                <a:tab algn="l" pos="539115"/>
              </a:tabLst>
            </a:pPr>
            <a:r>
              <a:rPr dirty="0" sz="2000" spc="-10">
                <a:solidFill>
                  <a:srgbClr val="2E2B1F"/>
                </a:solidFill>
                <a:latin typeface="Carlito"/>
                <a:cs typeface="Carlito"/>
              </a:rPr>
              <a:t>Dressing </a:t>
            </a:r>
            <a:r>
              <a:rPr dirty="0" sz="2000" spc="-5">
                <a:solidFill>
                  <a:srgbClr val="2E2B1F"/>
                </a:solidFill>
                <a:latin typeface="Carlito"/>
                <a:cs typeface="Carlito"/>
              </a:rPr>
              <a:t>adhesives can </a:t>
            </a:r>
            <a:r>
              <a:rPr dirty="0" sz="2000" spc="-10">
                <a:solidFill>
                  <a:srgbClr val="2E2B1F"/>
                </a:solidFill>
                <a:latin typeface="Carlito"/>
                <a:cs typeface="Carlito"/>
              </a:rPr>
              <a:t>strip </a:t>
            </a:r>
            <a:r>
              <a:rPr dirty="0" sz="2000" spc="-15">
                <a:solidFill>
                  <a:srgbClr val="2E2B1F"/>
                </a:solidFill>
                <a:latin typeface="Carlito"/>
                <a:cs typeface="Carlito"/>
              </a:rPr>
              <a:t>stratum </a:t>
            </a:r>
            <a:r>
              <a:rPr dirty="0" sz="2000" spc="-5">
                <a:solidFill>
                  <a:srgbClr val="2E2B1F"/>
                </a:solidFill>
                <a:latin typeface="Carlito"/>
                <a:cs typeface="Carlito"/>
              </a:rPr>
              <a:t>corneum </a:t>
            </a:r>
            <a:r>
              <a:rPr dirty="0" sz="2000">
                <a:solidFill>
                  <a:srgbClr val="2E2B1F"/>
                </a:solidFill>
                <a:latin typeface="Carlito"/>
                <a:cs typeface="Carlito"/>
              </a:rPr>
              <a:t>and</a:t>
            </a:r>
            <a:r>
              <a:rPr dirty="0" sz="2000" spc="45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000">
                <a:solidFill>
                  <a:srgbClr val="2E2B1F"/>
                </a:solidFill>
                <a:latin typeface="Carlito"/>
                <a:cs typeface="Carlito"/>
              </a:rPr>
              <a:t>cause</a:t>
            </a:r>
            <a:endParaRPr dirty="0" sz="2000">
              <a:latin typeface="Carlito"/>
              <a:cs typeface="Carlito"/>
            </a:endParaRPr>
          </a:p>
          <a:p>
            <a:pPr marL="538480">
              <a:lnSpc>
                <a:spcPct val="100000"/>
              </a:lnSpc>
            </a:pPr>
            <a:r>
              <a:rPr dirty="0" sz="2000" spc="-5">
                <a:solidFill>
                  <a:srgbClr val="2E2B1F"/>
                </a:solidFill>
                <a:latin typeface="Carlito"/>
                <a:cs typeface="Carlito"/>
              </a:rPr>
              <a:t>transepidermal </a:t>
            </a:r>
            <a:r>
              <a:rPr dirty="0" sz="2000" spc="-15">
                <a:solidFill>
                  <a:srgbClr val="2E2B1F"/>
                </a:solidFill>
                <a:latin typeface="Carlito"/>
                <a:cs typeface="Carlito"/>
              </a:rPr>
              <a:t>water</a:t>
            </a:r>
            <a:r>
              <a:rPr dirty="0" sz="2000" spc="3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000" spc="-5" smtClean="0">
                <a:solidFill>
                  <a:srgbClr val="2E2B1F"/>
                </a:solidFill>
                <a:latin typeface="Carlito"/>
                <a:cs typeface="Carlito"/>
              </a:rPr>
              <a:t>loss</a:t>
            </a:r>
            <a:endParaRPr dirty="0" sz="2000" smtClean="0">
              <a:latin typeface="Carlito"/>
              <a:cs typeface="Carlito"/>
            </a:endParaRPr>
          </a:p>
          <a:p>
            <a:pPr indent="-229235" marL="241300">
              <a:lnSpc>
                <a:spcPct val="100000"/>
              </a:lnSpc>
              <a:spcBef>
                <a:spcPts val="520"/>
              </a:spcBef>
              <a:buClr>
                <a:srgbClr val="A9A47B"/>
              </a:buClr>
              <a:tabLst>
                <a:tab algn="l" pos="241300"/>
                <a:tab algn="l" pos="241935"/>
              </a:tabLst>
            </a:pPr>
            <a:r>
              <a:rPr dirty="0" sz="2200" spc="-15" smtClean="0">
                <a:solidFill>
                  <a:srgbClr val="2E2B1F"/>
                </a:solidFill>
                <a:latin typeface="Carlito"/>
                <a:cs typeface="Carlito"/>
              </a:rPr>
              <a:t>Involved </a:t>
            </a:r>
            <a:r>
              <a:rPr dirty="0" sz="2200" spc="-5" smtClean="0">
                <a:solidFill>
                  <a:srgbClr val="2E2B1F"/>
                </a:solidFill>
                <a:latin typeface="Carlito"/>
                <a:cs typeface="Carlito"/>
              </a:rPr>
              <a:t>in </a:t>
            </a:r>
            <a:r>
              <a:rPr dirty="0" sz="2200" spc="-10" smtClean="0">
                <a:solidFill>
                  <a:srgbClr val="2E2B1F"/>
                </a:solidFill>
                <a:latin typeface="Carlito"/>
                <a:cs typeface="Carlito"/>
              </a:rPr>
              <a:t>formation </a:t>
            </a:r>
            <a:r>
              <a:rPr dirty="0" sz="2200" spc="-5" smtClean="0">
                <a:solidFill>
                  <a:srgbClr val="2E2B1F"/>
                </a:solidFill>
                <a:latin typeface="Carlito"/>
                <a:cs typeface="Carlito"/>
              </a:rPr>
              <a:t>of an acid </a:t>
            </a:r>
            <a:r>
              <a:rPr dirty="0" sz="2200" spc="-10" smtClean="0">
                <a:solidFill>
                  <a:srgbClr val="2E2B1F"/>
                </a:solidFill>
                <a:latin typeface="Carlito"/>
                <a:cs typeface="Carlito"/>
              </a:rPr>
              <a:t>mantle:</a:t>
            </a:r>
            <a:endParaRPr dirty="0" sz="2200" smtClean="0">
              <a:latin typeface="Carlito"/>
              <a:cs typeface="Carlito"/>
            </a:endParaRPr>
          </a:p>
          <a:p>
            <a:pPr lvl="1" marL="309880" marR="5868670">
              <a:lnSpc>
                <a:spcPct val="120100"/>
              </a:lnSpc>
              <a:spcBef>
                <a:spcPts val="5"/>
              </a:spcBef>
              <a:buClr>
                <a:srgbClr val="9CBDBC"/>
              </a:buClr>
              <a:buFont typeface="Arial"/>
              <a:buChar char="•"/>
              <a:tabLst>
                <a:tab algn="l" pos="538480"/>
                <a:tab algn="l" pos="539115"/>
              </a:tabLst>
            </a:pPr>
            <a:r>
              <a:rPr dirty="0" sz="2000" spc="-10" smtClean="0">
                <a:solidFill>
                  <a:srgbClr val="2E2B1F"/>
                </a:solidFill>
                <a:latin typeface="Carlito"/>
                <a:cs typeface="Carlito"/>
              </a:rPr>
              <a:t>Makes </a:t>
            </a:r>
            <a:r>
              <a:rPr dirty="0" sz="2000" spc="-5">
                <a:solidFill>
                  <a:srgbClr val="2E2B1F"/>
                </a:solidFill>
                <a:latin typeface="Carlito"/>
                <a:cs typeface="Carlito"/>
              </a:rPr>
              <a:t>skin less  permeable </a:t>
            </a:r>
            <a:r>
              <a:rPr dirty="0" sz="2000" spc="-15">
                <a:solidFill>
                  <a:srgbClr val="2E2B1F"/>
                </a:solidFill>
                <a:latin typeface="Carlito"/>
                <a:cs typeface="Carlito"/>
              </a:rPr>
              <a:t>to</a:t>
            </a:r>
            <a:r>
              <a:rPr dirty="0" sz="2000" spc="-4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000" spc="-15">
                <a:solidFill>
                  <a:srgbClr val="2E2B1F"/>
                </a:solidFill>
                <a:latin typeface="Carlito"/>
                <a:cs typeface="Carlito"/>
              </a:rPr>
              <a:t>water</a:t>
            </a:r>
            <a:endParaRPr dirty="0" sz="2000">
              <a:latin typeface="Carlito"/>
              <a:cs typeface="Carlito"/>
            </a:endParaRPr>
          </a:p>
          <a:p>
            <a:pPr lvl="1" marL="309880" marR="5475605">
              <a:lnSpc>
                <a:spcPct val="120000"/>
              </a:lnSpc>
              <a:buClr>
                <a:srgbClr val="9CBDBC"/>
              </a:buClr>
              <a:buFont typeface="Arial"/>
              <a:buChar char="•"/>
              <a:tabLst>
                <a:tab algn="l" pos="538480"/>
                <a:tab algn="l" pos="539115"/>
              </a:tabLst>
            </a:pPr>
            <a:r>
              <a:rPr dirty="0" sz="2000" spc="-10">
                <a:solidFill>
                  <a:srgbClr val="2E2B1F"/>
                </a:solidFill>
                <a:latin typeface="Carlito"/>
                <a:cs typeface="Carlito"/>
              </a:rPr>
              <a:t>Protects </a:t>
            </a:r>
            <a:r>
              <a:rPr dirty="0" sz="2000" spc="-5">
                <a:solidFill>
                  <a:srgbClr val="2E2B1F"/>
                </a:solidFill>
                <a:latin typeface="Carlito"/>
                <a:cs typeface="Carlito"/>
              </a:rPr>
              <a:t>skin </a:t>
            </a:r>
            <a:r>
              <a:rPr dirty="0" sz="2000" spc="-15">
                <a:solidFill>
                  <a:srgbClr val="2E2B1F"/>
                </a:solidFill>
                <a:latin typeface="Carlito"/>
                <a:cs typeface="Carlito"/>
              </a:rPr>
              <a:t>from  </a:t>
            </a:r>
            <a:r>
              <a:rPr dirty="0" sz="2000" spc="-10">
                <a:solidFill>
                  <a:srgbClr val="2E2B1F"/>
                </a:solidFill>
                <a:latin typeface="Carlito"/>
                <a:cs typeface="Carlito"/>
              </a:rPr>
              <a:t>microorganism</a:t>
            </a:r>
            <a:r>
              <a:rPr dirty="0" sz="2000" spc="-7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000" spc="-10" smtClean="0">
                <a:solidFill>
                  <a:srgbClr val="2E2B1F"/>
                </a:solidFill>
                <a:latin typeface="Carlito"/>
                <a:cs typeface="Carlito"/>
              </a:rPr>
              <a:t>invasion</a:t>
            </a:r>
            <a:endParaRPr dirty="0" sz="2000">
              <a:latin typeface="Carlito"/>
              <a:cs typeface="Carlito"/>
            </a:endParaRPr>
          </a:p>
        </p:txBody>
      </p:sp>
      <p:sp>
        <p:nvSpPr>
          <p:cNvPr id="1048593" name="object 8"/>
          <p:cNvSpPr txBox="1">
            <a:spLocks noGrp="1"/>
          </p:cNvSpPr>
          <p:nvPr>
            <p:ph type="title"/>
          </p:nvPr>
        </p:nvSpPr>
        <p:spPr>
          <a:xfrm>
            <a:off x="535940" y="467690"/>
            <a:ext cx="5636260" cy="697865"/>
          </a:xfrm>
          <a:prstGeom prst="rect"/>
        </p:spPr>
        <p:txBody>
          <a:bodyPr bIns="0" lIns="0" rIns="0" rtlCol="0" tIns="12065" vert="horz" wrap="square">
            <a:spAutoFit/>
          </a:bodyPr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600" spc="-100"/>
              <a:t>Stratum</a:t>
            </a:r>
            <a:r>
              <a:rPr dirty="0" sz="4600" spc="-254"/>
              <a:t> </a:t>
            </a:r>
            <a:r>
              <a:rPr dirty="0" sz="4600" spc="-90"/>
              <a:t>Corneum</a:t>
            </a:r>
            <a:endParaRPr dirty="0" sz="4600"/>
          </a:p>
        </p:txBody>
      </p:sp>
    </p:spTree>
  </p:cSld>
  <p:clrMapOvr>
    <a:masterClrMapping/>
  </p:clrMapOvr>
  <p:transition>
    <p:wipe dir="d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7"/>
                                        <p:tgtEl>
                                          <p:spTgt spid="1048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12"/>
                                        <p:tgtEl>
                                          <p:spTgt spid="10485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17"/>
                                        <p:tgtEl>
                                          <p:spTgt spid="10485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22"/>
                                        <p:tgtEl>
                                          <p:spTgt spid="10485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27"/>
                                        <p:tgtEl>
                                          <p:spTgt spid="10485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>
                      <p:stCondLst>
                        <p:cond delay="indefinite"/>
                      </p:stCondLst>
                      <p:childTnLst>
                        <p:par>
                          <p:cTn fill="hold" id="2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32"/>
                                        <p:tgtEl>
                                          <p:spTgt spid="10485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">
                      <p:stCondLst>
                        <p:cond delay="indefinite"/>
                      </p:stCondLst>
                      <p:childTnLst>
                        <p:par>
                          <p:cTn fill="hold" id="3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37"/>
                                        <p:tgtEl>
                                          <p:spTgt spid="10485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8">
                      <p:stCondLst>
                        <p:cond delay="indefinite"/>
                      </p:stCondLst>
                      <p:childTnLst>
                        <p:par>
                          <p:cTn fill="hold" id="3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42"/>
                                        <p:tgtEl>
                                          <p:spTgt spid="10485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object 5"/>
          <p:cNvGrpSpPr/>
          <p:nvPr/>
        </p:nvGrpSpPr>
        <p:grpSpPr>
          <a:xfrm>
            <a:off x="1136650" y="1447800"/>
            <a:ext cx="8007350" cy="5791200"/>
            <a:chOff x="1136650" y="1752600"/>
            <a:chExt cx="6247130" cy="4191000"/>
          </a:xfrm>
        </p:grpSpPr>
        <p:sp>
          <p:nvSpPr>
            <p:cNvPr id="1048597" name="object 6"/>
            <p:cNvSpPr/>
            <p:nvPr/>
          </p:nvSpPr>
          <p:spPr>
            <a:xfrm>
              <a:off x="1676400" y="1752600"/>
              <a:ext cx="5707126" cy="4191000"/>
            </a:xfrm>
            <a:prstGeom prst="rect"/>
            <a:blipFill>
              <a:blip xmlns:r="http://schemas.openxmlformats.org/officeDocument/2006/relationships" r:embed="rId1" cstate="print"/>
              <a:stretch>
                <a:fillRect/>
              </a:stretch>
            </a:blipFill>
          </p:spPr>
          <p:txBody>
            <a:bodyPr bIns="0" lIns="0" rIns="0" rtlCol="0" tIns="0" wrap="square"/>
            <a:p/>
          </p:txBody>
        </p:sp>
        <p:sp>
          <p:nvSpPr>
            <p:cNvPr id="1048598" name="object 7"/>
            <p:cNvSpPr/>
            <p:nvPr/>
          </p:nvSpPr>
          <p:spPr>
            <a:xfrm>
              <a:off x="1143000" y="3429000"/>
              <a:ext cx="1143000" cy="1219200"/>
            </a:xfrm>
            <a:custGeom>
              <a:avLst/>
              <a:ahLst/>
              <a:rect l="l" t="t" r="r" b="b"/>
              <a:pathLst>
                <a:path w="1143000" h="1219200">
                  <a:moveTo>
                    <a:pt x="1143000" y="1219200"/>
                  </a:moveTo>
                  <a:lnTo>
                    <a:pt x="1065458" y="1218503"/>
                  </a:lnTo>
                  <a:lnTo>
                    <a:pt x="991085" y="1216474"/>
                  </a:lnTo>
                  <a:lnTo>
                    <a:pt x="920561" y="1213205"/>
                  </a:lnTo>
                  <a:lnTo>
                    <a:pt x="854568" y="1208785"/>
                  </a:lnTo>
                  <a:lnTo>
                    <a:pt x="793788" y="1203308"/>
                  </a:lnTo>
                  <a:lnTo>
                    <a:pt x="738901" y="1196863"/>
                  </a:lnTo>
                  <a:lnTo>
                    <a:pt x="690590" y="1189543"/>
                  </a:lnTo>
                  <a:lnTo>
                    <a:pt x="649534" y="1181438"/>
                  </a:lnTo>
                  <a:lnTo>
                    <a:pt x="591917" y="1163240"/>
                  </a:lnTo>
                  <a:lnTo>
                    <a:pt x="571500" y="1143000"/>
                  </a:lnTo>
                  <a:lnTo>
                    <a:pt x="571500" y="805561"/>
                  </a:lnTo>
                  <a:lnTo>
                    <a:pt x="566282" y="795231"/>
                  </a:lnTo>
                  <a:lnTo>
                    <a:pt x="526583" y="775920"/>
                  </a:lnTo>
                  <a:lnTo>
                    <a:pt x="452409" y="759017"/>
                  </a:lnTo>
                  <a:lnTo>
                    <a:pt x="404098" y="751697"/>
                  </a:lnTo>
                  <a:lnTo>
                    <a:pt x="349211" y="745252"/>
                  </a:lnTo>
                  <a:lnTo>
                    <a:pt x="288431" y="739775"/>
                  </a:lnTo>
                  <a:lnTo>
                    <a:pt x="222438" y="735355"/>
                  </a:lnTo>
                  <a:lnTo>
                    <a:pt x="151914" y="732086"/>
                  </a:lnTo>
                  <a:lnTo>
                    <a:pt x="77541" y="730057"/>
                  </a:lnTo>
                  <a:lnTo>
                    <a:pt x="0" y="729361"/>
                  </a:lnTo>
                  <a:lnTo>
                    <a:pt x="77541" y="728664"/>
                  </a:lnTo>
                  <a:lnTo>
                    <a:pt x="151914" y="726635"/>
                  </a:lnTo>
                  <a:lnTo>
                    <a:pt x="222438" y="723366"/>
                  </a:lnTo>
                  <a:lnTo>
                    <a:pt x="288431" y="718946"/>
                  </a:lnTo>
                  <a:lnTo>
                    <a:pt x="349211" y="713469"/>
                  </a:lnTo>
                  <a:lnTo>
                    <a:pt x="404098" y="707024"/>
                  </a:lnTo>
                  <a:lnTo>
                    <a:pt x="452409" y="699704"/>
                  </a:lnTo>
                  <a:lnTo>
                    <a:pt x="493465" y="691599"/>
                  </a:lnTo>
                  <a:lnTo>
                    <a:pt x="551082" y="673401"/>
                  </a:lnTo>
                  <a:lnTo>
                    <a:pt x="571500" y="653161"/>
                  </a:lnTo>
                  <a:lnTo>
                    <a:pt x="571500" y="381000"/>
                  </a:lnTo>
                  <a:lnTo>
                    <a:pt x="576717" y="370670"/>
                  </a:lnTo>
                  <a:lnTo>
                    <a:pt x="616416" y="351359"/>
                  </a:lnTo>
                  <a:lnTo>
                    <a:pt x="690590" y="334456"/>
                  </a:lnTo>
                  <a:lnTo>
                    <a:pt x="738901" y="327136"/>
                  </a:lnTo>
                  <a:lnTo>
                    <a:pt x="793788" y="320691"/>
                  </a:lnTo>
                  <a:lnTo>
                    <a:pt x="854568" y="315213"/>
                  </a:lnTo>
                  <a:lnTo>
                    <a:pt x="920561" y="310794"/>
                  </a:lnTo>
                  <a:lnTo>
                    <a:pt x="991085" y="307525"/>
                  </a:lnTo>
                  <a:lnTo>
                    <a:pt x="1065458" y="305496"/>
                  </a:lnTo>
                  <a:lnTo>
                    <a:pt x="1143000" y="304800"/>
                  </a:lnTo>
                </a:path>
                <a:path w="1143000" h="1219200">
                  <a:moveTo>
                    <a:pt x="990600" y="533400"/>
                  </a:moveTo>
                  <a:lnTo>
                    <a:pt x="913809" y="532495"/>
                  </a:lnTo>
                  <a:lnTo>
                    <a:pt x="842289" y="529901"/>
                  </a:lnTo>
                  <a:lnTo>
                    <a:pt x="777571" y="525798"/>
                  </a:lnTo>
                  <a:lnTo>
                    <a:pt x="721185" y="520366"/>
                  </a:lnTo>
                  <a:lnTo>
                    <a:pt x="674663" y="513785"/>
                  </a:lnTo>
                  <a:lnTo>
                    <a:pt x="617339" y="497897"/>
                  </a:lnTo>
                  <a:lnTo>
                    <a:pt x="609600" y="488950"/>
                  </a:lnTo>
                  <a:lnTo>
                    <a:pt x="609600" y="311150"/>
                  </a:lnTo>
                  <a:lnTo>
                    <a:pt x="601860" y="302202"/>
                  </a:lnTo>
                  <a:lnTo>
                    <a:pt x="544536" y="286314"/>
                  </a:lnTo>
                  <a:lnTo>
                    <a:pt x="498014" y="279733"/>
                  </a:lnTo>
                  <a:lnTo>
                    <a:pt x="441628" y="274301"/>
                  </a:lnTo>
                  <a:lnTo>
                    <a:pt x="376910" y="270198"/>
                  </a:lnTo>
                  <a:lnTo>
                    <a:pt x="305390" y="267604"/>
                  </a:lnTo>
                  <a:lnTo>
                    <a:pt x="228600" y="266700"/>
                  </a:lnTo>
                  <a:lnTo>
                    <a:pt x="305390" y="265795"/>
                  </a:lnTo>
                  <a:lnTo>
                    <a:pt x="376910" y="263201"/>
                  </a:lnTo>
                  <a:lnTo>
                    <a:pt x="441628" y="259098"/>
                  </a:lnTo>
                  <a:lnTo>
                    <a:pt x="498014" y="253666"/>
                  </a:lnTo>
                  <a:lnTo>
                    <a:pt x="544536" y="247085"/>
                  </a:lnTo>
                  <a:lnTo>
                    <a:pt x="601860" y="231197"/>
                  </a:lnTo>
                  <a:lnTo>
                    <a:pt x="609600" y="222250"/>
                  </a:lnTo>
                  <a:lnTo>
                    <a:pt x="609600" y="44450"/>
                  </a:lnTo>
                  <a:lnTo>
                    <a:pt x="617339" y="35502"/>
                  </a:lnTo>
                  <a:lnTo>
                    <a:pt x="674663" y="19614"/>
                  </a:lnTo>
                  <a:lnTo>
                    <a:pt x="721185" y="13033"/>
                  </a:lnTo>
                  <a:lnTo>
                    <a:pt x="777571" y="7601"/>
                  </a:lnTo>
                  <a:lnTo>
                    <a:pt x="842289" y="3498"/>
                  </a:lnTo>
                  <a:lnTo>
                    <a:pt x="913809" y="904"/>
                  </a:lnTo>
                  <a:lnTo>
                    <a:pt x="990600" y="0"/>
                  </a:lnTo>
                </a:path>
              </a:pathLst>
            </a:custGeom>
            <a:ln w="12700">
              <a:solidFill>
                <a:srgbClr val="2D2A1F"/>
              </a:solidFill>
            </a:ln>
          </p:spPr>
          <p:txBody>
            <a:bodyPr bIns="0" lIns="0" rIns="0" rtlCol="0" tIns="0" wrap="square"/>
            <a:p/>
          </p:txBody>
        </p:sp>
      </p:grpSp>
      <p:sp>
        <p:nvSpPr>
          <p:cNvPr id="1048599" name="object 8"/>
          <p:cNvSpPr txBox="1"/>
          <p:nvPr/>
        </p:nvSpPr>
        <p:spPr>
          <a:xfrm>
            <a:off x="0" y="3733800"/>
            <a:ext cx="1608633" cy="1348105"/>
          </a:xfrm>
          <a:prstGeom prst="rect"/>
        </p:spPr>
        <p:txBody>
          <a:bodyPr bIns="0" lIns="0" rIns="0" rtlCol="0" tIns="12700" vert="horz" wrap="square">
            <a:spAutoFit/>
          </a:bodyPr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solidFill>
                  <a:srgbClr val="2E2B1F"/>
                </a:solidFill>
                <a:latin typeface="Arial"/>
                <a:cs typeface="Arial"/>
              </a:rPr>
              <a:t>Normal </a:t>
            </a:r>
            <a:r>
              <a:rPr dirty="0" sz="2000" spc="-5">
                <a:solidFill>
                  <a:srgbClr val="2E2B1F"/>
                </a:solidFill>
                <a:latin typeface="Arial"/>
                <a:cs typeface="Arial"/>
              </a:rPr>
              <a:t>skin</a:t>
            </a:r>
            <a:r>
              <a:rPr dirty="0" sz="2000" spc="-10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2E2B1F"/>
                </a:solidFill>
                <a:latin typeface="Arial"/>
                <a:cs typeface="Arial"/>
              </a:rPr>
              <a:t>pH  (4 </a:t>
            </a:r>
            <a:r>
              <a:rPr dirty="0" sz="2000">
                <a:solidFill>
                  <a:srgbClr val="2E2B1F"/>
                </a:solidFill>
                <a:latin typeface="Arial"/>
                <a:cs typeface="Arial"/>
              </a:rPr>
              <a:t>-</a:t>
            </a:r>
            <a:r>
              <a:rPr dirty="0" sz="2000" spc="-15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2E2B1F"/>
                </a:solidFill>
                <a:latin typeface="Arial"/>
                <a:cs typeface="Arial"/>
              </a:rPr>
              <a:t>6.5)</a:t>
            </a:r>
            <a:endParaRPr dirty="0" sz="2000">
              <a:latin typeface="Arial"/>
              <a:cs typeface="Arial"/>
            </a:endParaRPr>
          </a:p>
          <a:p>
            <a:pPr marL="12700" marR="111125">
              <a:lnSpc>
                <a:spcPct val="100000"/>
              </a:lnSpc>
              <a:spcBef>
                <a:spcPts val="915"/>
              </a:spcBef>
            </a:pPr>
            <a:r>
              <a:rPr dirty="0" sz="2000">
                <a:solidFill>
                  <a:srgbClr val="2E2B1F"/>
                </a:solidFill>
                <a:latin typeface="Arial"/>
                <a:cs typeface="Arial"/>
              </a:rPr>
              <a:t>Open </a:t>
            </a:r>
            <a:r>
              <a:rPr dirty="0" sz="2000" spc="-5">
                <a:solidFill>
                  <a:srgbClr val="2E2B1F"/>
                </a:solidFill>
                <a:latin typeface="Arial"/>
                <a:cs typeface="Arial"/>
              </a:rPr>
              <a:t>wound  pH </a:t>
            </a:r>
            <a:r>
              <a:rPr dirty="0" sz="2000">
                <a:solidFill>
                  <a:srgbClr val="2E2B1F"/>
                </a:solidFill>
                <a:latin typeface="Arial"/>
                <a:cs typeface="Arial"/>
              </a:rPr>
              <a:t>(6.5 –</a:t>
            </a:r>
            <a:r>
              <a:rPr dirty="0" sz="2000" spc="-9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2E2B1F"/>
                </a:solidFill>
                <a:latin typeface="Arial"/>
                <a:cs typeface="Arial"/>
              </a:rPr>
              <a:t>8.5)</a:t>
            </a:r>
            <a:endParaRPr dirty="0" sz="2000">
              <a:latin typeface="Arial"/>
              <a:cs typeface="Arial"/>
            </a:endParaRPr>
          </a:p>
        </p:txBody>
      </p:sp>
      <p:sp>
        <p:nvSpPr>
          <p:cNvPr id="1048600" name="object 10"/>
          <p:cNvSpPr txBox="1">
            <a:spLocks noGrp="1"/>
          </p:cNvSpPr>
          <p:nvPr>
            <p:ph type="title"/>
          </p:nvPr>
        </p:nvSpPr>
        <p:spPr>
          <a:xfrm>
            <a:off x="535940" y="468833"/>
            <a:ext cx="1727200" cy="1205865"/>
          </a:xfrm>
          <a:prstGeom prst="rect"/>
        </p:spPr>
        <p:txBody>
          <a:bodyPr bIns="0" lIns="0" rIns="0" rtlCol="0" tIns="12065" vert="horz" wrap="square">
            <a:spAutoFit/>
          </a:bodyPr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75">
                <a:latin typeface="Arial"/>
                <a:cs typeface="Arial"/>
              </a:rPr>
              <a:t>Skin</a:t>
            </a:r>
            <a:r>
              <a:rPr dirty="0" sz="4000" spc="-305">
                <a:latin typeface="Arial"/>
                <a:cs typeface="Arial"/>
              </a:rPr>
              <a:t> </a:t>
            </a:r>
            <a:r>
              <a:rPr dirty="0" sz="4000" spc="-55">
                <a:latin typeface="Arial"/>
                <a:cs typeface="Arial"/>
              </a:rPr>
              <a:t>pH</a:t>
            </a:r>
            <a:endParaRPr sz="40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 dir="d"/>
  </p:transition>
  <p:timing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object 6"/>
          <p:cNvSpPr/>
          <p:nvPr/>
        </p:nvSpPr>
        <p:spPr>
          <a:xfrm>
            <a:off x="3733800" y="3124200"/>
            <a:ext cx="5410200" cy="2971800"/>
          </a:xfrm>
          <a:prstGeom prst="rect"/>
          <a:blipFill>
            <a:blip xmlns:r="http://schemas.openxmlformats.org/officeDocument/2006/relationships" r:embed="rId1" cstate="print"/>
            <a:stretch>
              <a:fillRect/>
            </a:stretch>
          </a:blipFill>
        </p:spPr>
        <p:txBody>
          <a:bodyPr bIns="0" lIns="0" rIns="0" rtlCol="0" tIns="0" wrap="square"/>
          <a:p/>
        </p:txBody>
      </p:sp>
      <p:sp>
        <p:nvSpPr>
          <p:cNvPr id="1048606" name="object 7"/>
          <p:cNvSpPr txBox="1"/>
          <p:nvPr/>
        </p:nvSpPr>
        <p:spPr>
          <a:xfrm>
            <a:off x="650240" y="1616710"/>
            <a:ext cx="6635115" cy="4973828"/>
          </a:xfrm>
          <a:prstGeom prst="rect"/>
        </p:spPr>
        <p:txBody>
          <a:bodyPr bIns="0" lIns="0" rIns="0" rtlCol="0" tIns="12065" vert="horz" wrap="square">
            <a:spAutoFit/>
          </a:bodyPr>
          <a:p>
            <a:pPr indent="-229235" marL="241300">
              <a:lnSpc>
                <a:spcPct val="100000"/>
              </a:lnSpc>
              <a:spcBef>
                <a:spcPts val="95"/>
              </a:spcBef>
              <a:buClr>
                <a:srgbClr val="A9A47B"/>
              </a:buClr>
              <a:buFont typeface="Arial"/>
              <a:buChar char="•"/>
              <a:tabLst>
                <a:tab algn="l" pos="241300"/>
                <a:tab algn="l" pos="241935"/>
              </a:tabLst>
            </a:pP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Damage </a:t>
            </a:r>
            <a:r>
              <a:rPr dirty="0" sz="2200" spc="-20">
                <a:solidFill>
                  <a:srgbClr val="2E2B1F"/>
                </a:solidFill>
                <a:latin typeface="Carlito"/>
                <a:cs typeface="Carlito"/>
              </a:rPr>
              <a:t>to </a:t>
            </a: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the skin increases </a:t>
            </a:r>
            <a:r>
              <a:rPr dirty="0" sz="2200" spc="-20">
                <a:solidFill>
                  <a:srgbClr val="2E2B1F"/>
                </a:solidFill>
                <a:latin typeface="Carlito"/>
                <a:cs typeface="Carlito"/>
              </a:rPr>
              <a:t>it’s </a:t>
            </a: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pH and risk of</a:t>
            </a:r>
            <a:r>
              <a:rPr dirty="0" sz="2200" spc="11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200" spc="-15">
                <a:solidFill>
                  <a:srgbClr val="2E2B1F"/>
                </a:solidFill>
                <a:latin typeface="Carlito"/>
                <a:cs typeface="Carlito"/>
              </a:rPr>
              <a:t>infection</a:t>
            </a:r>
            <a:endParaRPr dirty="0" sz="2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A9A47B"/>
              </a:buClr>
              <a:buFont typeface="Arial"/>
              <a:buChar char="•"/>
            </a:pPr>
            <a:endParaRPr dirty="0" sz="3000">
              <a:latin typeface="Carlito"/>
              <a:cs typeface="Carlito"/>
            </a:endParaRPr>
          </a:p>
          <a:p>
            <a:pPr indent="-229235" marL="241300">
              <a:lnSpc>
                <a:spcPct val="100000"/>
              </a:lnSpc>
              <a:buClr>
                <a:srgbClr val="A9A47B"/>
              </a:buClr>
              <a:buFont typeface="Arial"/>
              <a:buChar char="•"/>
              <a:tabLst>
                <a:tab algn="l" pos="241300"/>
                <a:tab algn="l" pos="241935"/>
              </a:tabLst>
            </a:pP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Diseases/conditions associated </a:t>
            </a: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with increased </a:t>
            </a: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skin</a:t>
            </a:r>
            <a:r>
              <a:rPr dirty="0" sz="2200" spc="2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pH:</a:t>
            </a:r>
            <a:endParaRPr dirty="0" sz="2200">
              <a:latin typeface="Carlito"/>
              <a:cs typeface="Carlito"/>
            </a:endParaRPr>
          </a:p>
          <a:p>
            <a:pPr indent="-229235" lvl="1" marL="538480">
              <a:lnSpc>
                <a:spcPct val="100000"/>
              </a:lnSpc>
              <a:spcBef>
                <a:spcPts val="490"/>
              </a:spcBef>
              <a:buClr>
                <a:srgbClr val="9CBDBC"/>
              </a:buClr>
              <a:buFont typeface="Arial"/>
              <a:buChar char="•"/>
              <a:tabLst>
                <a:tab algn="l" pos="538480"/>
                <a:tab algn="l" pos="539115"/>
              </a:tabLst>
            </a:pPr>
            <a:r>
              <a:rPr dirty="0" sz="2000" spc="-15">
                <a:solidFill>
                  <a:srgbClr val="2E2B1F"/>
                </a:solidFill>
                <a:latin typeface="Carlito"/>
                <a:cs typeface="Carlito"/>
              </a:rPr>
              <a:t>Eczema</a:t>
            </a:r>
            <a:endParaRPr dirty="0" sz="2000">
              <a:latin typeface="Carlito"/>
              <a:cs typeface="Carlito"/>
            </a:endParaRPr>
          </a:p>
          <a:p>
            <a:pPr indent="-229235" lvl="1" marL="538480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Font typeface="Arial"/>
              <a:buChar char="•"/>
              <a:tabLst>
                <a:tab algn="l" pos="538480"/>
                <a:tab algn="l" pos="539115"/>
              </a:tabLst>
            </a:pPr>
            <a:r>
              <a:rPr dirty="0" sz="2000" spc="-5">
                <a:solidFill>
                  <a:srgbClr val="2E2B1F"/>
                </a:solidFill>
                <a:latin typeface="Carlito"/>
                <a:cs typeface="Carlito"/>
              </a:rPr>
              <a:t>Dermatitis</a:t>
            </a:r>
            <a:endParaRPr dirty="0" sz="2000">
              <a:latin typeface="Carlito"/>
              <a:cs typeface="Carlito"/>
            </a:endParaRPr>
          </a:p>
          <a:p>
            <a:pPr indent="-229235" lvl="1" marL="538480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Font typeface="Arial"/>
              <a:buChar char="•"/>
              <a:tabLst>
                <a:tab algn="l" pos="538480"/>
                <a:tab algn="l" pos="539115"/>
              </a:tabLst>
            </a:pPr>
            <a:r>
              <a:rPr dirty="0" sz="2000">
                <a:solidFill>
                  <a:srgbClr val="2E2B1F"/>
                </a:solidFill>
                <a:latin typeface="Carlito"/>
                <a:cs typeface="Carlito"/>
              </a:rPr>
              <a:t>Dry</a:t>
            </a:r>
            <a:r>
              <a:rPr dirty="0" sz="2000" spc="-2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000" spc="-5">
                <a:solidFill>
                  <a:srgbClr val="2E2B1F"/>
                </a:solidFill>
                <a:latin typeface="Carlito"/>
                <a:cs typeface="Carlito"/>
              </a:rPr>
              <a:t>skin</a:t>
            </a:r>
            <a:endParaRPr dirty="0" sz="2000">
              <a:latin typeface="Carlito"/>
              <a:cs typeface="Carlito"/>
            </a:endParaRPr>
          </a:p>
          <a:p>
            <a:pPr indent="-229235" lvl="1" marL="538480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Font typeface="Arial"/>
              <a:buChar char="•"/>
              <a:tabLst>
                <a:tab algn="l" pos="538480"/>
                <a:tab algn="l" pos="539115"/>
              </a:tabLst>
            </a:pPr>
            <a:r>
              <a:rPr dirty="0" sz="2000" spc="-10">
                <a:solidFill>
                  <a:srgbClr val="2E2B1F"/>
                </a:solidFill>
                <a:latin typeface="Carlito"/>
                <a:cs typeface="Carlito"/>
              </a:rPr>
              <a:t>Diabetes</a:t>
            </a:r>
            <a:endParaRPr dirty="0" sz="2000">
              <a:latin typeface="Carlito"/>
              <a:cs typeface="Carlito"/>
            </a:endParaRPr>
          </a:p>
          <a:p>
            <a:pPr indent="-229235" lvl="1" marL="538480">
              <a:lnSpc>
                <a:spcPct val="100000"/>
              </a:lnSpc>
              <a:spcBef>
                <a:spcPts val="484"/>
              </a:spcBef>
              <a:buClr>
                <a:srgbClr val="9CBDBC"/>
              </a:buClr>
              <a:buFont typeface="Arial"/>
              <a:buChar char="•"/>
              <a:tabLst>
                <a:tab algn="l" pos="538480"/>
                <a:tab algn="l" pos="539115"/>
              </a:tabLst>
            </a:pPr>
            <a:r>
              <a:rPr dirty="0" sz="2000" spc="-10">
                <a:solidFill>
                  <a:srgbClr val="2E2B1F"/>
                </a:solidFill>
                <a:latin typeface="Carlito"/>
                <a:cs typeface="Carlito"/>
              </a:rPr>
              <a:t>Chronic </a:t>
            </a:r>
            <a:r>
              <a:rPr dirty="0" sz="2000" spc="-5">
                <a:solidFill>
                  <a:srgbClr val="2E2B1F"/>
                </a:solidFill>
                <a:latin typeface="Carlito"/>
                <a:cs typeface="Carlito"/>
              </a:rPr>
              <a:t>renal</a:t>
            </a:r>
            <a:r>
              <a:rPr dirty="0" sz="2000" spc="-2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000" spc="-10">
                <a:solidFill>
                  <a:srgbClr val="2E2B1F"/>
                </a:solidFill>
                <a:latin typeface="Carlito"/>
                <a:cs typeface="Carlito"/>
              </a:rPr>
              <a:t>failure</a:t>
            </a:r>
            <a:endParaRPr dirty="0" sz="2000">
              <a:latin typeface="Carlito"/>
              <a:cs typeface="Carlito"/>
            </a:endParaRPr>
          </a:p>
          <a:p>
            <a:pPr indent="-229235" lvl="1" marL="538480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Font typeface="Arial"/>
              <a:buChar char="•"/>
              <a:tabLst>
                <a:tab algn="l" pos="538480"/>
                <a:tab algn="l" pos="539115"/>
              </a:tabLst>
            </a:pPr>
            <a:r>
              <a:rPr dirty="0" sz="2000" spc="-5">
                <a:solidFill>
                  <a:srgbClr val="2E2B1F"/>
                </a:solidFill>
                <a:latin typeface="Carlito"/>
                <a:cs typeface="Carlito"/>
              </a:rPr>
              <a:t>CVD</a:t>
            </a:r>
            <a:endParaRPr dirty="0" sz="2000">
              <a:latin typeface="Carlito"/>
              <a:cs typeface="Carlito"/>
            </a:endParaRPr>
          </a:p>
          <a:p>
            <a:pPr lvl="1">
              <a:lnSpc>
                <a:spcPct val="100000"/>
              </a:lnSpc>
              <a:spcBef>
                <a:spcPts val="40"/>
              </a:spcBef>
              <a:buClr>
                <a:srgbClr val="9CBDBC"/>
              </a:buClr>
              <a:buFont typeface="Arial"/>
              <a:buChar char="•"/>
            </a:pPr>
            <a:endParaRPr dirty="0" sz="2750">
              <a:latin typeface="Carlito"/>
              <a:cs typeface="Carlito"/>
            </a:endParaRPr>
          </a:p>
          <a:p>
            <a:pPr indent="-229235" marL="241300">
              <a:lnSpc>
                <a:spcPct val="100000"/>
              </a:lnSpc>
              <a:buClr>
                <a:srgbClr val="A9A47B"/>
              </a:buClr>
              <a:buFont typeface="Arial"/>
              <a:buChar char="•"/>
              <a:tabLst>
                <a:tab algn="l" pos="241300"/>
                <a:tab algn="l" pos="241935"/>
              </a:tabLst>
            </a:pP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Urine, </a:t>
            </a: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stool, </a:t>
            </a:r>
            <a:r>
              <a:rPr dirty="0" sz="2200" spc="-15">
                <a:solidFill>
                  <a:srgbClr val="2E2B1F"/>
                </a:solidFill>
                <a:latin typeface="Carlito"/>
                <a:cs typeface="Carlito"/>
              </a:rPr>
              <a:t>perspiration </a:t>
            </a: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on the </a:t>
            </a: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skin </a:t>
            </a: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increases </a:t>
            </a:r>
            <a:r>
              <a:rPr dirty="0" sz="2200" spc="-20">
                <a:solidFill>
                  <a:srgbClr val="2E2B1F"/>
                </a:solidFill>
                <a:latin typeface="Carlito"/>
                <a:cs typeface="Carlito"/>
              </a:rPr>
              <a:t>it’s</a:t>
            </a:r>
            <a:r>
              <a:rPr dirty="0" sz="2200" spc="4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pH</a:t>
            </a:r>
            <a:endParaRPr dirty="0" sz="2200">
              <a:latin typeface="Carlito"/>
              <a:cs typeface="Carlito"/>
            </a:endParaRPr>
          </a:p>
        </p:txBody>
      </p:sp>
      <p:sp>
        <p:nvSpPr>
          <p:cNvPr id="1048607" name="object 9"/>
          <p:cNvSpPr txBox="1">
            <a:spLocks noGrp="1"/>
          </p:cNvSpPr>
          <p:nvPr>
            <p:ph type="title"/>
          </p:nvPr>
        </p:nvSpPr>
        <p:spPr>
          <a:xfrm>
            <a:off x="535940" y="467690"/>
            <a:ext cx="5331460" cy="697865"/>
          </a:xfrm>
          <a:prstGeom prst="rect"/>
        </p:spPr>
        <p:txBody>
          <a:bodyPr bIns="0" lIns="0" rIns="0" rtlCol="0" tIns="12065" vert="horz" wrap="square">
            <a:spAutoFit/>
          </a:bodyPr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600" spc="-85"/>
              <a:t>Acid</a:t>
            </a:r>
            <a:r>
              <a:rPr dirty="0" sz="4600" spc="-275"/>
              <a:t> </a:t>
            </a:r>
            <a:r>
              <a:rPr dirty="0" sz="4600" spc="-85"/>
              <a:t>Mantle</a:t>
            </a:r>
            <a:endParaRPr dirty="0" sz="4600"/>
          </a:p>
        </p:txBody>
      </p:sp>
    </p:spTree>
  </p:cSld>
  <p:clrMapOvr>
    <a:masterClrMapping/>
  </p:clrMapOvr>
  <p:transition>
    <p:wipe dir="d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7"/>
                                        <p:tgtEl>
                                          <p:spTgt spid="1048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12"/>
                                        <p:tgtEl>
                                          <p:spTgt spid="10486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17"/>
                                        <p:tgtEl>
                                          <p:spTgt spid="10486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22"/>
                                        <p:tgtEl>
                                          <p:spTgt spid="10486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27"/>
                                        <p:tgtEl>
                                          <p:spTgt spid="10486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>
                      <p:stCondLst>
                        <p:cond delay="indefinite"/>
                      </p:stCondLst>
                      <p:childTnLst>
                        <p:par>
                          <p:cTn fill="hold" id="2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32"/>
                                        <p:tgtEl>
                                          <p:spTgt spid="10486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">
                      <p:stCondLst>
                        <p:cond delay="indefinite"/>
                      </p:stCondLst>
                      <p:childTnLst>
                        <p:par>
                          <p:cTn fill="hold" id="3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37"/>
                                        <p:tgtEl>
                                          <p:spTgt spid="10486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8">
                      <p:stCondLst>
                        <p:cond delay="indefinite"/>
                      </p:stCondLst>
                      <p:childTnLst>
                        <p:par>
                          <p:cTn fill="hold" id="3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42"/>
                                        <p:tgtEl>
                                          <p:spTgt spid="10486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3">
                      <p:stCondLst>
                        <p:cond delay="indefinite"/>
                      </p:stCondLst>
                      <p:childTnLst>
                        <p:par>
                          <p:cTn fill="hold" id="4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47"/>
                                        <p:tgtEl>
                                          <p:spTgt spid="10486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object 5"/>
          <p:cNvSpPr/>
          <p:nvPr/>
        </p:nvSpPr>
        <p:spPr>
          <a:xfrm>
            <a:off x="5667375" y="3657600"/>
            <a:ext cx="2190750" cy="1943100"/>
          </a:xfrm>
          <a:prstGeom prst="rect"/>
          <a:blipFill>
            <a:blip xmlns:r="http://schemas.openxmlformats.org/officeDocument/2006/relationships" r:embed="rId1" cstate="print"/>
            <a:stretch>
              <a:fillRect/>
            </a:stretch>
          </a:blipFill>
        </p:spPr>
        <p:txBody>
          <a:bodyPr bIns="0" lIns="0" rIns="0" rtlCol="0" tIns="0" wrap="square"/>
          <a:p/>
        </p:txBody>
      </p:sp>
      <p:sp>
        <p:nvSpPr>
          <p:cNvPr id="1048620" name="object 6"/>
          <p:cNvSpPr txBox="1"/>
          <p:nvPr/>
        </p:nvSpPr>
        <p:spPr>
          <a:xfrm>
            <a:off x="650240" y="1548824"/>
            <a:ext cx="5622925" cy="2105659"/>
          </a:xfrm>
          <a:prstGeom prst="rect"/>
        </p:spPr>
        <p:txBody>
          <a:bodyPr bIns="0" lIns="0" rIns="0" rtlCol="0" tIns="80010" vert="horz" wrap="square">
            <a:spAutoFit/>
          </a:bodyPr>
          <a:p>
            <a:pPr indent="-229235" marL="241300">
              <a:lnSpc>
                <a:spcPct val="100000"/>
              </a:lnSpc>
              <a:spcBef>
                <a:spcPts val="630"/>
              </a:spcBef>
              <a:buClr>
                <a:srgbClr val="A9A47B"/>
              </a:buClr>
              <a:buFont typeface="Arial"/>
              <a:buChar char="•"/>
              <a:tabLst>
                <a:tab algn="l" pos="241300"/>
                <a:tab algn="l" pos="241935"/>
              </a:tabLst>
            </a:pPr>
            <a:r>
              <a:rPr dirty="0" sz="2200" spc="-100">
                <a:solidFill>
                  <a:srgbClr val="2E2B1F"/>
                </a:solidFill>
                <a:latin typeface="Carlito"/>
                <a:cs typeface="Carlito"/>
              </a:rPr>
              <a:t>To </a:t>
            </a: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maintain </a:t>
            </a: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acid</a:t>
            </a:r>
            <a:r>
              <a:rPr dirty="0" sz="2200" spc="95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mantle:</a:t>
            </a:r>
            <a:endParaRPr dirty="0" sz="2200">
              <a:latin typeface="Carlito"/>
              <a:cs typeface="Carlito"/>
            </a:endParaRPr>
          </a:p>
          <a:p>
            <a:pPr indent="-229235" lvl="1" marL="538480">
              <a:lnSpc>
                <a:spcPct val="100000"/>
              </a:lnSpc>
              <a:spcBef>
                <a:spcPts val="490"/>
              </a:spcBef>
              <a:buClr>
                <a:srgbClr val="9CBDBC"/>
              </a:buClr>
              <a:buFont typeface="Arial"/>
              <a:buChar char="•"/>
              <a:tabLst>
                <a:tab algn="l" pos="538480"/>
                <a:tab algn="l" pos="539115"/>
              </a:tabLst>
            </a:pPr>
            <a:r>
              <a:rPr dirty="0" sz="2000" spc="-15">
                <a:solidFill>
                  <a:srgbClr val="2E2B1F"/>
                </a:solidFill>
                <a:latin typeface="Carlito"/>
                <a:cs typeface="Carlito"/>
              </a:rPr>
              <a:t>Avoid</a:t>
            </a:r>
            <a:r>
              <a:rPr dirty="0" sz="2000" spc="-2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000" spc="-5">
                <a:solidFill>
                  <a:srgbClr val="2E2B1F"/>
                </a:solidFill>
                <a:latin typeface="Carlito"/>
                <a:cs typeface="Carlito"/>
              </a:rPr>
              <a:t>adhesives</a:t>
            </a:r>
            <a:endParaRPr dirty="0" sz="2000">
              <a:latin typeface="Carlito"/>
              <a:cs typeface="Carlito"/>
            </a:endParaRPr>
          </a:p>
          <a:p>
            <a:pPr indent="-229235" lvl="1" marL="538480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Font typeface="Arial"/>
              <a:buChar char="•"/>
              <a:tabLst>
                <a:tab algn="l" pos="538480"/>
                <a:tab algn="l" pos="539115"/>
              </a:tabLst>
            </a:pPr>
            <a:r>
              <a:rPr dirty="0" sz="2000" spc="-5">
                <a:solidFill>
                  <a:srgbClr val="2E2B1F"/>
                </a:solidFill>
                <a:latin typeface="Carlito"/>
                <a:cs typeface="Carlito"/>
              </a:rPr>
              <a:t>Use mild pH balanced non-scented skin</a:t>
            </a:r>
            <a:r>
              <a:rPr dirty="0" sz="2000" spc="15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000" spc="-5">
                <a:solidFill>
                  <a:srgbClr val="2E2B1F"/>
                </a:solidFill>
                <a:latin typeface="Carlito"/>
                <a:cs typeface="Carlito"/>
              </a:rPr>
              <a:t>cleansers</a:t>
            </a:r>
            <a:endParaRPr dirty="0" sz="2000">
              <a:latin typeface="Carlito"/>
              <a:cs typeface="Carlito"/>
            </a:endParaRPr>
          </a:p>
          <a:p>
            <a:pPr indent="-229235" lvl="1" marL="538480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Font typeface="Arial"/>
              <a:buChar char="•"/>
              <a:tabLst>
                <a:tab algn="l" pos="538480"/>
                <a:tab algn="l" pos="539115"/>
              </a:tabLst>
            </a:pPr>
            <a:r>
              <a:rPr dirty="0" sz="2000" spc="-5">
                <a:solidFill>
                  <a:srgbClr val="2E2B1F"/>
                </a:solidFill>
                <a:latin typeface="Carlito"/>
                <a:cs typeface="Carlito"/>
              </a:rPr>
              <a:t>Use mild pH balanced non-scented</a:t>
            </a:r>
            <a:r>
              <a:rPr dirty="0" sz="200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000" spc="-10">
                <a:solidFill>
                  <a:srgbClr val="2E2B1F"/>
                </a:solidFill>
                <a:latin typeface="Carlito"/>
                <a:cs typeface="Carlito"/>
              </a:rPr>
              <a:t>moisturizers</a:t>
            </a:r>
            <a:endParaRPr dirty="0" sz="2000">
              <a:latin typeface="Carlito"/>
              <a:cs typeface="Carlito"/>
            </a:endParaRPr>
          </a:p>
        </p:txBody>
      </p:sp>
      <p:sp>
        <p:nvSpPr>
          <p:cNvPr id="1048621" name="object 8"/>
          <p:cNvSpPr txBox="1">
            <a:spLocks noGrp="1"/>
          </p:cNvSpPr>
          <p:nvPr>
            <p:ph type="title"/>
          </p:nvPr>
        </p:nvSpPr>
        <p:spPr>
          <a:xfrm>
            <a:off x="535940" y="467690"/>
            <a:ext cx="6779260" cy="697865"/>
          </a:xfrm>
          <a:prstGeom prst="rect"/>
        </p:spPr>
        <p:txBody>
          <a:bodyPr bIns="0" lIns="0" rIns="0" rtlCol="0" tIns="12065" vert="horz" wrap="square">
            <a:spAutoFit/>
          </a:bodyPr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600" spc="-85"/>
              <a:t>Acid Mantle</a:t>
            </a:r>
            <a:r>
              <a:rPr dirty="0" sz="4600" spc="-395"/>
              <a:t> </a:t>
            </a:r>
            <a:r>
              <a:rPr dirty="0" sz="4600" spc="-90"/>
              <a:t>Continued</a:t>
            </a:r>
            <a:endParaRPr dirty="0" sz="4600"/>
          </a:p>
        </p:txBody>
      </p:sp>
    </p:spTree>
  </p:cSld>
  <p:clrMapOvr>
    <a:masterClrMapping/>
  </p:clrMapOvr>
  <p:transition>
    <p:wipe dir="d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7"/>
                                        <p:tgtEl>
                                          <p:spTgt spid="1048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12"/>
                                        <p:tgtEl>
                                          <p:spTgt spid="10486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17"/>
                                        <p:tgtEl>
                                          <p:spTgt spid="10486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22"/>
                                        <p:tgtEl>
                                          <p:spTgt spid="10486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20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object 4"/>
          <p:cNvSpPr txBox="1"/>
          <p:nvPr/>
        </p:nvSpPr>
        <p:spPr>
          <a:xfrm>
            <a:off x="650240" y="1548824"/>
            <a:ext cx="6840855" cy="3093594"/>
          </a:xfrm>
          <a:prstGeom prst="rect"/>
        </p:spPr>
        <p:txBody>
          <a:bodyPr bIns="0" lIns="0" rIns="0" rtlCol="0" tIns="80010" vert="horz" wrap="square">
            <a:spAutoFit/>
          </a:bodyPr>
          <a:p>
            <a:pPr indent="-229235" marL="241300">
              <a:lnSpc>
                <a:spcPct val="100000"/>
              </a:lnSpc>
              <a:spcBef>
                <a:spcPts val="630"/>
              </a:spcBef>
              <a:buClr>
                <a:srgbClr val="A9A47B"/>
              </a:buClr>
              <a:buFont typeface="Arial"/>
              <a:buChar char="•"/>
              <a:tabLst>
                <a:tab algn="l" pos="241300"/>
                <a:tab algn="l" pos="241935"/>
              </a:tabLst>
            </a:pP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Contains </a:t>
            </a:r>
            <a:r>
              <a:rPr dirty="0" sz="2200" spc="-20">
                <a:solidFill>
                  <a:srgbClr val="2E2B1F"/>
                </a:solidFill>
                <a:latin typeface="Carlito"/>
                <a:cs typeface="Carlito"/>
              </a:rPr>
              <a:t>four </a:t>
            </a: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distinct </a:t>
            </a:r>
            <a:r>
              <a:rPr dirty="0" sz="2200" spc="-20">
                <a:solidFill>
                  <a:srgbClr val="2E2B1F"/>
                </a:solidFill>
                <a:latin typeface="Carlito"/>
                <a:cs typeface="Carlito"/>
              </a:rPr>
              <a:t>layers </a:t>
            </a: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of</a:t>
            </a:r>
            <a:r>
              <a:rPr dirty="0" sz="2200" spc="35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cells:</a:t>
            </a:r>
            <a:endParaRPr dirty="0" sz="2200">
              <a:latin typeface="Carlito"/>
              <a:cs typeface="Carlito"/>
            </a:endParaRPr>
          </a:p>
          <a:p>
            <a:pPr indent="-229235" lvl="1" marL="538480">
              <a:lnSpc>
                <a:spcPct val="100000"/>
              </a:lnSpc>
              <a:spcBef>
                <a:spcPts val="490"/>
              </a:spcBef>
              <a:buClr>
                <a:srgbClr val="9CBDBC"/>
              </a:buClr>
              <a:buFont typeface="Arial"/>
              <a:buChar char="•"/>
              <a:tabLst>
                <a:tab algn="l" pos="538480"/>
                <a:tab algn="l" pos="539115"/>
              </a:tabLst>
            </a:pPr>
            <a:r>
              <a:rPr dirty="0" sz="2000" spc="-10" err="1" smtClean="0">
                <a:solidFill>
                  <a:srgbClr val="2E2B1F"/>
                </a:solidFill>
                <a:latin typeface="Carlito"/>
                <a:cs typeface="Carlito"/>
              </a:rPr>
              <a:t>Keratinocytes</a:t>
            </a:r>
            <a:r>
              <a:rPr dirty="0" sz="2000" lang="en-US" spc="-10" smtClean="0">
                <a:solidFill>
                  <a:srgbClr val="2E2B1F"/>
                </a:solidFill>
                <a:latin typeface="Carlito"/>
                <a:cs typeface="Carlito"/>
              </a:rPr>
              <a:t> (</a:t>
            </a:r>
            <a:r>
              <a:rPr dirty="0" sz="2000" lang="en-US"/>
              <a:t>formation of a </a:t>
            </a:r>
            <a:r>
              <a:rPr dirty="0" sz="2000" lang="en-US" smtClean="0"/>
              <a:t>barrier)</a:t>
            </a:r>
            <a:endParaRPr dirty="0" sz="2000">
              <a:latin typeface="Carlito"/>
              <a:cs typeface="Carlito"/>
            </a:endParaRPr>
          </a:p>
          <a:p>
            <a:pPr indent="-229235" lvl="1" marL="538480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Font typeface="Arial"/>
              <a:buChar char="•"/>
              <a:tabLst>
                <a:tab algn="l" pos="538480"/>
                <a:tab algn="l" pos="539115"/>
              </a:tabLst>
            </a:pPr>
            <a:r>
              <a:rPr dirty="0" sz="2000">
                <a:solidFill>
                  <a:srgbClr val="2E2B1F"/>
                </a:solidFill>
                <a:latin typeface="Carlito"/>
                <a:cs typeface="Carlito"/>
              </a:rPr>
              <a:t>Melanocytes</a:t>
            </a:r>
            <a:endParaRPr dirty="0" sz="2000">
              <a:latin typeface="Carlito"/>
              <a:cs typeface="Carlito"/>
            </a:endParaRPr>
          </a:p>
          <a:p>
            <a:pPr indent="-229235" lvl="2" marL="904240">
              <a:lnSpc>
                <a:spcPct val="100000"/>
              </a:lnSpc>
              <a:spcBef>
                <a:spcPts val="440"/>
              </a:spcBef>
              <a:buClr>
                <a:srgbClr val="D2CA6C"/>
              </a:buClr>
              <a:buFont typeface="Arial"/>
              <a:buChar char="•"/>
              <a:tabLst>
                <a:tab algn="l" pos="904240"/>
                <a:tab algn="l" pos="904875"/>
              </a:tabLst>
            </a:pPr>
            <a:r>
              <a:rPr dirty="0" sz="1800" spc="-5">
                <a:solidFill>
                  <a:srgbClr val="2E2B1F"/>
                </a:solidFill>
                <a:latin typeface="Carlito"/>
                <a:cs typeface="Carlito"/>
              </a:rPr>
              <a:t>Same number in all skin</a:t>
            </a:r>
            <a:r>
              <a:rPr dirty="0" sz="1800" spc="2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1800" spc="-15">
                <a:solidFill>
                  <a:srgbClr val="2E2B1F"/>
                </a:solidFill>
                <a:latin typeface="Carlito"/>
                <a:cs typeface="Carlito"/>
              </a:rPr>
              <a:t>colors</a:t>
            </a:r>
            <a:endParaRPr dirty="0" sz="1800">
              <a:latin typeface="Carlito"/>
              <a:cs typeface="Carlito"/>
            </a:endParaRPr>
          </a:p>
          <a:p>
            <a:pPr indent="-229235" lvl="2" marL="904240">
              <a:lnSpc>
                <a:spcPct val="100000"/>
              </a:lnSpc>
              <a:spcBef>
                <a:spcPts val="434"/>
              </a:spcBef>
              <a:buClr>
                <a:srgbClr val="D2CA6C"/>
              </a:buClr>
              <a:buFont typeface="Arial"/>
              <a:buChar char="•"/>
              <a:tabLst>
                <a:tab algn="l" pos="904240"/>
                <a:tab algn="l" pos="904875"/>
              </a:tabLst>
            </a:pPr>
            <a:r>
              <a:rPr dirty="0" sz="1800" spc="-15">
                <a:solidFill>
                  <a:srgbClr val="2E2B1F"/>
                </a:solidFill>
                <a:latin typeface="Carlito"/>
                <a:cs typeface="Carlito"/>
              </a:rPr>
              <a:t>Size </a:t>
            </a:r>
            <a:r>
              <a:rPr dirty="0" sz="1800">
                <a:solidFill>
                  <a:srgbClr val="2E2B1F"/>
                </a:solidFill>
                <a:latin typeface="Carlito"/>
                <a:cs typeface="Carlito"/>
              </a:rPr>
              <a:t>and </a:t>
            </a:r>
            <a:r>
              <a:rPr dirty="0" sz="1800" spc="-5">
                <a:solidFill>
                  <a:srgbClr val="2E2B1F"/>
                </a:solidFill>
                <a:latin typeface="Carlito"/>
                <a:cs typeface="Carlito"/>
              </a:rPr>
              <a:t>activity </a:t>
            </a:r>
            <a:r>
              <a:rPr dirty="0" sz="1800" spc="-10">
                <a:solidFill>
                  <a:srgbClr val="2E2B1F"/>
                </a:solidFill>
                <a:latin typeface="Carlito"/>
                <a:cs typeface="Carlito"/>
              </a:rPr>
              <a:t>greater </a:t>
            </a:r>
            <a:r>
              <a:rPr dirty="0" sz="1800" spc="-5">
                <a:solidFill>
                  <a:srgbClr val="2E2B1F"/>
                </a:solidFill>
                <a:latin typeface="Carlito"/>
                <a:cs typeface="Carlito"/>
              </a:rPr>
              <a:t>in </a:t>
            </a:r>
            <a:r>
              <a:rPr dirty="0" sz="1800" spc="-15">
                <a:solidFill>
                  <a:srgbClr val="2E2B1F"/>
                </a:solidFill>
                <a:latin typeface="Carlito"/>
                <a:cs typeface="Carlito"/>
              </a:rPr>
              <a:t>darker</a:t>
            </a:r>
            <a:r>
              <a:rPr dirty="0" sz="1800" spc="65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1800" spc="-5">
                <a:solidFill>
                  <a:srgbClr val="2E2B1F"/>
                </a:solidFill>
                <a:latin typeface="Carlito"/>
                <a:cs typeface="Carlito"/>
              </a:rPr>
              <a:t>skin</a:t>
            </a:r>
            <a:endParaRPr dirty="0" sz="1800">
              <a:latin typeface="Carlito"/>
              <a:cs typeface="Carlito"/>
            </a:endParaRPr>
          </a:p>
          <a:p>
            <a:pPr indent="-228600" lvl="2" marL="904240" marR="5080">
              <a:lnSpc>
                <a:spcPct val="100000"/>
              </a:lnSpc>
              <a:spcBef>
                <a:spcPts val="430"/>
              </a:spcBef>
              <a:buClr>
                <a:srgbClr val="D2CA6C"/>
              </a:buClr>
              <a:buFont typeface="Arial"/>
              <a:buChar char="•"/>
              <a:tabLst>
                <a:tab algn="l" pos="904240"/>
                <a:tab algn="l" pos="904875"/>
              </a:tabLst>
            </a:pPr>
            <a:r>
              <a:rPr dirty="0" sz="1800" spc="-5">
                <a:solidFill>
                  <a:srgbClr val="2E2B1F"/>
                </a:solidFill>
                <a:latin typeface="Carlito"/>
                <a:cs typeface="Carlito"/>
              </a:rPr>
              <a:t>Cells in dark skin </a:t>
            </a:r>
            <a:r>
              <a:rPr dirty="0" sz="1800" spc="-10">
                <a:solidFill>
                  <a:srgbClr val="2E2B1F"/>
                </a:solidFill>
                <a:latin typeface="Carlito"/>
                <a:cs typeface="Carlito"/>
              </a:rPr>
              <a:t>more compact </a:t>
            </a:r>
            <a:r>
              <a:rPr dirty="0" sz="1800" spc="-15">
                <a:solidFill>
                  <a:srgbClr val="2E2B1F"/>
                </a:solidFill>
                <a:latin typeface="Carlito"/>
                <a:cs typeface="Carlito"/>
              </a:rPr>
              <a:t>therefore </a:t>
            </a:r>
            <a:r>
              <a:rPr dirty="0" sz="1800" spc="-5">
                <a:solidFill>
                  <a:srgbClr val="2E2B1F"/>
                </a:solidFill>
                <a:latin typeface="Carlito"/>
                <a:cs typeface="Carlito"/>
              </a:rPr>
              <a:t>skin </a:t>
            </a:r>
            <a:r>
              <a:rPr dirty="0" sz="1800" spc="-10">
                <a:solidFill>
                  <a:srgbClr val="2E2B1F"/>
                </a:solidFill>
                <a:latin typeface="Carlito"/>
                <a:cs typeface="Carlito"/>
              </a:rPr>
              <a:t>more resistant to  </a:t>
            </a:r>
            <a:r>
              <a:rPr dirty="0" sz="1800" spc="-5">
                <a:solidFill>
                  <a:srgbClr val="2E2B1F"/>
                </a:solidFill>
                <a:latin typeface="Carlito"/>
                <a:cs typeface="Carlito"/>
              </a:rPr>
              <a:t>injury</a:t>
            </a:r>
            <a:endParaRPr dirty="0" sz="1800">
              <a:latin typeface="Carlito"/>
              <a:cs typeface="Carlito"/>
            </a:endParaRPr>
          </a:p>
          <a:p>
            <a:pPr indent="-229235" lvl="1" marL="538480">
              <a:lnSpc>
                <a:spcPct val="100000"/>
              </a:lnSpc>
              <a:spcBef>
                <a:spcPts val="475"/>
              </a:spcBef>
              <a:buClr>
                <a:srgbClr val="9CBDBC"/>
              </a:buClr>
              <a:buFont typeface="Arial"/>
              <a:buChar char="•"/>
              <a:tabLst>
                <a:tab algn="l" pos="538480"/>
                <a:tab algn="l" pos="539115"/>
              </a:tabLst>
            </a:pPr>
            <a:r>
              <a:rPr dirty="0" sz="2000" spc="-10">
                <a:solidFill>
                  <a:srgbClr val="2E2B1F"/>
                </a:solidFill>
                <a:latin typeface="Carlito"/>
                <a:cs typeface="Carlito"/>
              </a:rPr>
              <a:t>Merkel </a:t>
            </a:r>
            <a:r>
              <a:rPr dirty="0" sz="2000" spc="-5" smtClean="0">
                <a:solidFill>
                  <a:srgbClr val="2E2B1F"/>
                </a:solidFill>
                <a:latin typeface="Carlito"/>
                <a:cs typeface="Carlito"/>
              </a:rPr>
              <a:t>Cells</a:t>
            </a:r>
            <a:r>
              <a:rPr dirty="0" sz="2000" lang="en-US" spc="-5" smtClean="0">
                <a:solidFill>
                  <a:srgbClr val="2E2B1F"/>
                </a:solidFill>
                <a:latin typeface="Carlito"/>
                <a:cs typeface="Carlito"/>
              </a:rPr>
              <a:t> (</a:t>
            </a:r>
            <a:r>
              <a:rPr dirty="0" sz="2000" lang="en-US"/>
              <a:t>Light touch </a:t>
            </a:r>
            <a:r>
              <a:rPr dirty="0" sz="2000" lang="en-US" smtClean="0"/>
              <a:t>sensation)</a:t>
            </a:r>
            <a:endParaRPr dirty="0" sz="2000">
              <a:latin typeface="Carlito"/>
              <a:cs typeface="Carlito"/>
            </a:endParaRPr>
          </a:p>
          <a:p>
            <a:pPr indent="-229235" lvl="1" marL="538480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Font typeface="Arial"/>
              <a:buChar char="•"/>
              <a:tabLst>
                <a:tab algn="l" pos="538480"/>
                <a:tab algn="l" pos="539115"/>
              </a:tabLst>
            </a:pPr>
            <a:r>
              <a:rPr dirty="0" sz="2000" spc="-5">
                <a:solidFill>
                  <a:srgbClr val="2E2B1F"/>
                </a:solidFill>
                <a:latin typeface="Carlito"/>
                <a:cs typeface="Carlito"/>
              </a:rPr>
              <a:t>Langerhan Cells (immune</a:t>
            </a:r>
            <a:r>
              <a:rPr dirty="0" sz="2000" spc="-2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000" spc="-5">
                <a:solidFill>
                  <a:srgbClr val="2E2B1F"/>
                </a:solidFill>
                <a:latin typeface="Carlito"/>
                <a:cs typeface="Carlito"/>
              </a:rPr>
              <a:t>function)</a:t>
            </a:r>
            <a:endParaRPr dirty="0" sz="2000">
              <a:latin typeface="Carlito"/>
              <a:cs typeface="Carlito"/>
            </a:endParaRPr>
          </a:p>
        </p:txBody>
      </p:sp>
      <p:sp>
        <p:nvSpPr>
          <p:cNvPr id="1048630" name="object 5"/>
          <p:cNvSpPr txBox="1"/>
          <p:nvPr/>
        </p:nvSpPr>
        <p:spPr>
          <a:xfrm>
            <a:off x="650240" y="5147308"/>
            <a:ext cx="7077075" cy="647065"/>
          </a:xfrm>
          <a:prstGeom prst="rect"/>
        </p:spPr>
        <p:txBody>
          <a:bodyPr bIns="0" lIns="0" rIns="0" rtlCol="0" tIns="12065" vert="horz" wrap="square">
            <a:spAutoFit/>
          </a:bodyPr>
          <a:p>
            <a:pPr indent="-229235" marL="241300">
              <a:lnSpc>
                <a:spcPct val="100000"/>
              </a:lnSpc>
              <a:spcBef>
                <a:spcPts val="95"/>
              </a:spcBef>
              <a:buClr>
                <a:srgbClr val="A9A47B"/>
              </a:buClr>
              <a:buFont typeface="Arial"/>
              <a:buChar char="•"/>
              <a:tabLst>
                <a:tab algn="l" pos="241300"/>
                <a:tab algn="l" pos="241935"/>
              </a:tabLst>
            </a:pP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The external </a:t>
            </a:r>
            <a:r>
              <a:rPr dirty="0" sz="2200" spc="-15">
                <a:solidFill>
                  <a:srgbClr val="2E2B1F"/>
                </a:solidFill>
                <a:latin typeface="Carlito"/>
                <a:cs typeface="Carlito"/>
              </a:rPr>
              <a:t>layer </a:t>
            </a: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is </a:t>
            </a: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almost completely </a:t>
            </a: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replaced </a:t>
            </a: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every</a:t>
            </a:r>
            <a:r>
              <a:rPr dirty="0" sz="2200" spc="65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200" spc="-10" smtClean="0">
                <a:solidFill>
                  <a:srgbClr val="2E2B1F"/>
                </a:solidFill>
                <a:latin typeface="Carlito"/>
                <a:cs typeface="Carlito"/>
              </a:rPr>
              <a:t>three</a:t>
            </a:r>
            <a:r>
              <a:rPr dirty="0" sz="2200" lang="en-US">
                <a:latin typeface="Carlito"/>
                <a:cs typeface="Carlito"/>
              </a:rPr>
              <a:t> </a:t>
            </a:r>
            <a:r>
              <a:rPr dirty="0" sz="2200" spc="-20" smtClean="0">
                <a:solidFill>
                  <a:srgbClr val="2E2B1F"/>
                </a:solidFill>
                <a:latin typeface="Carlito"/>
                <a:cs typeface="Carlito"/>
              </a:rPr>
              <a:t>to </a:t>
            </a:r>
            <a:r>
              <a:rPr dirty="0" sz="2200" spc="-20">
                <a:solidFill>
                  <a:srgbClr val="2E2B1F"/>
                </a:solidFill>
                <a:latin typeface="Carlito"/>
                <a:cs typeface="Carlito"/>
              </a:rPr>
              <a:t>four </a:t>
            </a:r>
            <a:r>
              <a:rPr dirty="0" sz="2200" spc="-15">
                <a:solidFill>
                  <a:srgbClr val="2E2B1F"/>
                </a:solidFill>
                <a:latin typeface="Carlito"/>
                <a:cs typeface="Carlito"/>
              </a:rPr>
              <a:t>weeks </a:t>
            </a: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(continually shedding </a:t>
            </a:r>
            <a:r>
              <a:rPr dirty="0" sz="2200" spc="-5">
                <a:solidFill>
                  <a:srgbClr val="2E2B1F"/>
                </a:solidFill>
                <a:latin typeface="Carlito"/>
                <a:cs typeface="Carlito"/>
              </a:rPr>
              <a:t>and</a:t>
            </a:r>
            <a:r>
              <a:rPr dirty="0" sz="2200" spc="9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dirty="0" sz="2200" spc="-10">
                <a:solidFill>
                  <a:srgbClr val="2E2B1F"/>
                </a:solidFill>
                <a:latin typeface="Carlito"/>
                <a:cs typeface="Carlito"/>
              </a:rPr>
              <a:t>reviewing)</a:t>
            </a:r>
            <a:endParaRPr dirty="0" sz="2200">
              <a:latin typeface="Carlito"/>
              <a:cs typeface="Carlito"/>
            </a:endParaRPr>
          </a:p>
        </p:txBody>
      </p:sp>
      <p:sp>
        <p:nvSpPr>
          <p:cNvPr id="1048631" name="object 7"/>
          <p:cNvSpPr txBox="1">
            <a:spLocks noGrp="1"/>
          </p:cNvSpPr>
          <p:nvPr>
            <p:ph type="title"/>
          </p:nvPr>
        </p:nvSpPr>
        <p:spPr>
          <a:xfrm>
            <a:off x="523240" y="467690"/>
            <a:ext cx="5496560" cy="697865"/>
          </a:xfrm>
          <a:prstGeom prst="rect"/>
        </p:spPr>
        <p:txBody>
          <a:bodyPr bIns="0" lIns="0" rIns="0" rtlCol="0" tIns="12065" vert="horz" wrap="square">
            <a:spAutoFit/>
          </a:bodyPr>
          <a:p>
            <a:pPr marL="25400">
              <a:lnSpc>
                <a:spcPct val="100000"/>
              </a:lnSpc>
              <a:spcBef>
                <a:spcPts val="95"/>
              </a:spcBef>
            </a:pPr>
            <a:r>
              <a:rPr dirty="0" sz="4600" spc="-95"/>
              <a:t>Epidermal</a:t>
            </a:r>
            <a:r>
              <a:rPr dirty="0" sz="4600" spc="-250"/>
              <a:t> </a:t>
            </a:r>
            <a:r>
              <a:rPr dirty="0" sz="4600" spc="-110" smtClean="0"/>
              <a:t>Layer</a:t>
            </a:r>
            <a:endParaRPr baseline="25500" dirty="0" sz="4575"/>
          </a:p>
        </p:txBody>
      </p:sp>
    </p:spTree>
  </p:cSld>
  <p:clrMapOvr>
    <a:masterClrMapping/>
  </p:clrMapOvr>
  <p:transition>
    <p:wipe dir="d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7"/>
                                        <p:tgtEl>
                                          <p:spTgt spid="1048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12"/>
                                        <p:tgtEl>
                                          <p:spTgt spid="1048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17"/>
                                        <p:tgtEl>
                                          <p:spTgt spid="1048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22"/>
                                        <p:tgtEl>
                                          <p:spTgt spid="1048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27"/>
                                        <p:tgtEl>
                                          <p:spTgt spid="1048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>
                      <p:stCondLst>
                        <p:cond delay="indefinite"/>
                      </p:stCondLst>
                      <p:childTnLst>
                        <p:par>
                          <p:cTn fill="hold" id="2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32"/>
                                        <p:tgtEl>
                                          <p:spTgt spid="1048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">
                      <p:stCondLst>
                        <p:cond delay="indefinite"/>
                      </p:stCondLst>
                      <p:childTnLst>
                        <p:par>
                          <p:cTn fill="hold" id="3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37"/>
                                        <p:tgtEl>
                                          <p:spTgt spid="10486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8">
                      <p:stCondLst>
                        <p:cond delay="indefinite"/>
                      </p:stCondLst>
                      <p:childTnLst>
                        <p:par>
                          <p:cTn fill="hold" id="3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42"/>
                                        <p:tgtEl>
                                          <p:spTgt spid="10486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3">
                      <p:stCondLst>
                        <p:cond delay="indefinite"/>
                      </p:stCondLst>
                      <p:childTnLst>
                        <p:par>
                          <p:cTn fill="hold" id="4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47"/>
                                        <p:tgtEl>
                                          <p:spTgt spid="1048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29" grpId="0" build="p"/>
      <p:bldP spid="1048630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Skin Anatomy and Physiology</dc:title>
  <dc:creator>crystal.mccallum@sw.ccac-ont.ca</dc:creator>
  <cp:lastModifiedBy>Cyrus Kiurire</cp:lastModifiedBy>
  <dcterms:created xsi:type="dcterms:W3CDTF">2020-08-15T22:26:33Z</dcterms:created>
  <dcterms:modified xsi:type="dcterms:W3CDTF">2021-10-02T13:47:07Z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2015-10-02T00:00:00Z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2020-08-16T00:00:00Z</vt:filetime>
  </property>
  <property fmtid="{D5CDD505-2E9C-101B-9397-08002B2CF9AE}" pid="5" name="ICV">
    <vt:lpwstr>6622a28ea50944498dcc62b165f80a5d</vt:lpwstr>
  </property>
</Properties>
</file>