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8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AD89-477A-41C6-A4DA-41D9EF2D18D5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9E386-17D4-4F1F-95CC-7052418E1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28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AD89-477A-41C6-A4DA-41D9EF2D18D5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9E386-17D4-4F1F-95CC-7052418E1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43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AD89-477A-41C6-A4DA-41D9EF2D18D5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9E386-17D4-4F1F-95CC-7052418E1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41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AD89-477A-41C6-A4DA-41D9EF2D18D5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9E386-17D4-4F1F-95CC-7052418E1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41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AD89-477A-41C6-A4DA-41D9EF2D18D5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9E386-17D4-4F1F-95CC-7052418E1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285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AD89-477A-41C6-A4DA-41D9EF2D18D5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9E386-17D4-4F1F-95CC-7052418E1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33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AD89-477A-41C6-A4DA-41D9EF2D18D5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9E386-17D4-4F1F-95CC-7052418E1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064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AD89-477A-41C6-A4DA-41D9EF2D18D5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9E386-17D4-4F1F-95CC-7052418E1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468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AD89-477A-41C6-A4DA-41D9EF2D18D5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9E386-17D4-4F1F-95CC-7052418E1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373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AD89-477A-41C6-A4DA-41D9EF2D18D5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9E386-17D4-4F1F-95CC-7052418E1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838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AD89-477A-41C6-A4DA-41D9EF2D18D5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9E386-17D4-4F1F-95CC-7052418E1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556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AAD89-477A-41C6-A4DA-41D9EF2D18D5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9E386-17D4-4F1F-95CC-7052418E1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580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Strongyloides</a:t>
            </a:r>
            <a:r>
              <a:rPr lang="en-US" dirty="0" smtClean="0"/>
              <a:t> </a:t>
            </a:r>
            <a:r>
              <a:rPr lang="en-US" dirty="0" err="1" smtClean="0"/>
              <a:t>stercolaris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Was identified by </a:t>
            </a:r>
            <a:r>
              <a:rPr lang="en-US" dirty="0" err="1" smtClean="0"/>
              <a:t>normand</a:t>
            </a:r>
            <a:r>
              <a:rPr lang="en-US" dirty="0" smtClean="0"/>
              <a:t> in1876</a:t>
            </a:r>
          </a:p>
          <a:p>
            <a:r>
              <a:rPr lang="en-US" dirty="0" err="1" smtClean="0"/>
              <a:t>Gd</a:t>
            </a:r>
            <a:r>
              <a:rPr lang="en-US" dirty="0" smtClean="0"/>
              <a:t> ; world wide in distribution , common in tropics and sub tropics (Africa, south America Asia )</a:t>
            </a:r>
          </a:p>
          <a:p>
            <a:r>
              <a:rPr lang="en-US" dirty="0" smtClean="0"/>
              <a:t>Habitat; adult buried under mucosa of small intestine especially duodenum and jejunum </a:t>
            </a:r>
          </a:p>
          <a:p>
            <a:r>
              <a:rPr lang="en-US" dirty="0" smtClean="0"/>
              <a:t>Smallest nematode known to cause infection in man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727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Caused by SS- </a:t>
            </a:r>
            <a:r>
              <a:rPr lang="en-US" dirty="0" err="1" smtClean="0"/>
              <a:t>strongyloidiasis</a:t>
            </a:r>
            <a:r>
              <a:rPr lang="en-US" dirty="0" smtClean="0"/>
              <a:t> </a:t>
            </a:r>
          </a:p>
          <a:p>
            <a:r>
              <a:rPr lang="en-US" dirty="0" smtClean="0"/>
              <a:t>Mostly </a:t>
            </a:r>
            <a:r>
              <a:rPr lang="en-US" dirty="0" err="1" smtClean="0"/>
              <a:t>assmptomatic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Symptomatic cases has </a:t>
            </a:r>
          </a:p>
          <a:p>
            <a:r>
              <a:rPr lang="en-US" dirty="0" smtClean="0"/>
              <a:t>Skin lesion </a:t>
            </a:r>
          </a:p>
          <a:p>
            <a:r>
              <a:rPr lang="en-US" dirty="0" smtClean="0"/>
              <a:t>Pulmonary lesion </a:t>
            </a:r>
          </a:p>
          <a:p>
            <a:r>
              <a:rPr lang="en-US" dirty="0" smtClean="0"/>
              <a:t>Intestinal lesion </a:t>
            </a:r>
          </a:p>
          <a:p>
            <a:r>
              <a:rPr lang="en-US" dirty="0" smtClean="0"/>
              <a:t>Hyper infection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052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</a:t>
            </a:r>
            <a:r>
              <a:rPr lang="en-US" dirty="0" err="1" smtClean="0"/>
              <a:t>Dx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Demonstration of larvae (</a:t>
            </a:r>
            <a:r>
              <a:rPr lang="en-US" dirty="0" err="1" smtClean="0"/>
              <a:t>rhabditiform</a:t>
            </a:r>
            <a:r>
              <a:rPr lang="en-US" dirty="0" smtClean="0"/>
              <a:t> ) , </a:t>
            </a:r>
            <a:r>
              <a:rPr lang="en-US" dirty="0" err="1" smtClean="0"/>
              <a:t>filariform</a:t>
            </a:r>
            <a:r>
              <a:rPr lang="en-US" dirty="0" smtClean="0"/>
              <a:t> and adult female by </a:t>
            </a:r>
            <a:r>
              <a:rPr lang="en-US" dirty="0" err="1" smtClean="0"/>
              <a:t>papanicolaou</a:t>
            </a:r>
            <a:r>
              <a:rPr lang="en-US" dirty="0" smtClean="0"/>
              <a:t> stained smear </a:t>
            </a:r>
          </a:p>
          <a:p>
            <a:r>
              <a:rPr lang="en-US" dirty="0" err="1" smtClean="0"/>
              <a:t>Bearmann</a:t>
            </a:r>
            <a:r>
              <a:rPr lang="en-US" dirty="0" smtClean="0"/>
              <a:t> technique </a:t>
            </a:r>
          </a:p>
          <a:p>
            <a:r>
              <a:rPr lang="en-US" dirty="0" smtClean="0"/>
              <a:t>Agar plate culture </a:t>
            </a:r>
          </a:p>
          <a:p>
            <a:r>
              <a:rPr lang="en-US" dirty="0" smtClean="0"/>
              <a:t>Serological test </a:t>
            </a:r>
          </a:p>
          <a:p>
            <a:r>
              <a:rPr lang="en-US" dirty="0" smtClean="0"/>
              <a:t>Eosinophilia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586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Rx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Thiabendazole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Prevention and control </a:t>
            </a:r>
          </a:p>
          <a:p>
            <a:r>
              <a:rPr lang="en-US" dirty="0" smtClean="0"/>
              <a:t>Proper human waste disposal </a:t>
            </a:r>
          </a:p>
          <a:p>
            <a:r>
              <a:rPr lang="en-US" dirty="0" smtClean="0"/>
              <a:t>Avoidance of contact with </a:t>
            </a:r>
            <a:r>
              <a:rPr lang="en-US" dirty="0" err="1" smtClean="0"/>
              <a:t>faecally</a:t>
            </a:r>
            <a:r>
              <a:rPr lang="en-US" dirty="0" smtClean="0"/>
              <a:t> contaminated soil </a:t>
            </a:r>
          </a:p>
          <a:p>
            <a:r>
              <a:rPr lang="en-US" dirty="0" smtClean="0"/>
              <a:t>Treatment of all diagnosed cases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181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Egg; conspicuous within its body lying </a:t>
            </a:r>
            <a:r>
              <a:rPr lang="en-US" dirty="0" err="1" smtClean="0"/>
              <a:t>entero</a:t>
            </a:r>
            <a:r>
              <a:rPr lang="en-US" dirty="0" smtClean="0"/>
              <a:t> in a single file (each uterus )</a:t>
            </a:r>
          </a:p>
          <a:p>
            <a:r>
              <a:rPr lang="en-US" dirty="0" err="1" smtClean="0"/>
              <a:t>Rhabditiform</a:t>
            </a:r>
            <a:r>
              <a:rPr lang="en-US" dirty="0" smtClean="0"/>
              <a:t> ; seen in stool specimen , have short mouth and double bulb </a:t>
            </a:r>
            <a:r>
              <a:rPr lang="en-US" dirty="0" err="1" smtClean="0"/>
              <a:t>oesophagus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Filariform</a:t>
            </a:r>
            <a:r>
              <a:rPr lang="en-US" dirty="0" smtClean="0"/>
              <a:t> ; longer and more slender larvae , short mouth long cylindrical </a:t>
            </a:r>
            <a:r>
              <a:rPr lang="en-US" dirty="0" err="1" smtClean="0"/>
              <a:t>oesophagus</a:t>
            </a:r>
            <a:r>
              <a:rPr lang="en-US" dirty="0" smtClean="0"/>
              <a:t> and notched tail and highly infection </a:t>
            </a:r>
          </a:p>
        </p:txBody>
      </p:sp>
    </p:spTree>
    <p:extLst>
      <p:ext uri="{BB962C8B-B14F-4D97-AF65-F5344CB8AC3E}">
        <p14:creationId xmlns:p14="http://schemas.microsoft.com/office/powerpoint/2010/main" val="525338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cycle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Female SS lives burred under the mucosa of small intestine especially in the duodenum and jejunum </a:t>
            </a:r>
          </a:p>
          <a:p>
            <a:r>
              <a:rPr lang="en-US" dirty="0" smtClean="0"/>
              <a:t>As soon as the eggs are laid the </a:t>
            </a:r>
            <a:r>
              <a:rPr lang="en-US" dirty="0" err="1" smtClean="0"/>
              <a:t>rhabditiform</a:t>
            </a:r>
            <a:r>
              <a:rPr lang="en-US" dirty="0" smtClean="0"/>
              <a:t> larvae </a:t>
            </a:r>
            <a:r>
              <a:rPr lang="en-US" dirty="0" smtClean="0"/>
              <a:t>hatch and </a:t>
            </a:r>
            <a:r>
              <a:rPr lang="en-US" dirty="0" smtClean="0"/>
              <a:t>bore their way out of the mucus membrane into the lumen from where they are passed in </a:t>
            </a:r>
            <a:r>
              <a:rPr lang="en-US" dirty="0" err="1" smtClean="0"/>
              <a:t>feaces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May metamorphose into </a:t>
            </a:r>
            <a:r>
              <a:rPr lang="en-US" dirty="0" err="1" smtClean="0"/>
              <a:t>filariform</a:t>
            </a:r>
            <a:r>
              <a:rPr lang="en-US" dirty="0" smtClean="0"/>
              <a:t> larvae during passage thro’ the bowel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82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’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penetrate colonic mucosa or perianal skin without leaving the host and going thro’ a soil phase again thus providing a source of autoinfection (hyper infection )</a:t>
            </a:r>
          </a:p>
          <a:p>
            <a:r>
              <a:rPr lang="en-US" dirty="0" err="1" smtClean="0"/>
              <a:t>Rhabditiform</a:t>
            </a:r>
            <a:r>
              <a:rPr lang="en-US" dirty="0" smtClean="0"/>
              <a:t> larvae may be voided with </a:t>
            </a:r>
            <a:r>
              <a:rPr lang="en-US" dirty="0" err="1" smtClean="0"/>
              <a:t>feaces</a:t>
            </a:r>
            <a:r>
              <a:rPr lang="en-US" dirty="0" smtClean="0"/>
              <a:t> and may undergo two types of development in moist ,warm soil.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99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development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Rhabditiform</a:t>
            </a:r>
            <a:r>
              <a:rPr lang="en-US" dirty="0" smtClean="0"/>
              <a:t> larvae metamorphose into </a:t>
            </a:r>
            <a:r>
              <a:rPr lang="en-US" dirty="0" err="1" smtClean="0"/>
              <a:t>filariform</a:t>
            </a:r>
            <a:r>
              <a:rPr lang="en-US" dirty="0" smtClean="0"/>
              <a:t> larvae 3-4 days </a:t>
            </a:r>
          </a:p>
          <a:p>
            <a:r>
              <a:rPr lang="en-US" b="1" dirty="0" smtClean="0"/>
              <a:t>Indirect development</a:t>
            </a:r>
          </a:p>
          <a:p>
            <a:r>
              <a:rPr lang="en-US" dirty="0" err="1" smtClean="0"/>
              <a:t>Rhabditiform</a:t>
            </a:r>
            <a:r>
              <a:rPr lang="en-US" dirty="0" smtClean="0"/>
              <a:t> larvae develop into free living adult males and females  in the course of 24-30hrs </a:t>
            </a:r>
          </a:p>
          <a:p>
            <a:r>
              <a:rPr lang="en-US" dirty="0" smtClean="0"/>
              <a:t>Male fertilizes female and lays a second batch of </a:t>
            </a:r>
            <a:r>
              <a:rPr lang="en-US" dirty="0" err="1" smtClean="0"/>
              <a:t>rhabditiform</a:t>
            </a:r>
            <a:r>
              <a:rPr lang="en-US" dirty="0" smtClean="0"/>
              <a:t> larvae which are indistinguishable from those produced by the parasitic female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01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Passes its life cycle in one host man </a:t>
            </a:r>
          </a:p>
          <a:p>
            <a:r>
              <a:rPr lang="en-US" dirty="0" smtClean="0"/>
              <a:t>Man is the </a:t>
            </a:r>
            <a:r>
              <a:rPr lang="en-US" dirty="0" err="1" smtClean="0"/>
              <a:t>D.host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Filariform</a:t>
            </a:r>
            <a:r>
              <a:rPr lang="en-US" dirty="0" smtClean="0"/>
              <a:t> larvae develop in the soil or </a:t>
            </a:r>
            <a:r>
              <a:rPr lang="en-US" dirty="0" err="1" smtClean="0"/>
              <a:t>feaces</a:t>
            </a:r>
            <a:r>
              <a:rPr lang="en-US" dirty="0" smtClean="0"/>
              <a:t> are the infective form of parasite </a:t>
            </a:r>
          </a:p>
          <a:p>
            <a:r>
              <a:rPr lang="en-US" dirty="0" smtClean="0"/>
              <a:t>Man acquire infection by walking barefoot in the </a:t>
            </a:r>
            <a:r>
              <a:rPr lang="en-US" dirty="0" err="1" smtClean="0"/>
              <a:t>feacally</a:t>
            </a:r>
            <a:r>
              <a:rPr lang="en-US" dirty="0" smtClean="0"/>
              <a:t> contaminated soil </a:t>
            </a:r>
          </a:p>
          <a:p>
            <a:r>
              <a:rPr lang="en-US" dirty="0" err="1" smtClean="0"/>
              <a:t>Filariform</a:t>
            </a:r>
            <a:r>
              <a:rPr lang="en-US" dirty="0" smtClean="0"/>
              <a:t> larvae penetrate the skin coming in contact with soil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405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dermis larvae invade the venous circulation and are carried thro’ blood stream to heart , lungs , where they become trapped within capillaries and break thro’ to the lungs alveoli</a:t>
            </a:r>
          </a:p>
          <a:p>
            <a:r>
              <a:rPr lang="en-US" dirty="0" smtClean="0"/>
              <a:t>Migrate up the respiratory tract </a:t>
            </a:r>
            <a:r>
              <a:rPr lang="en-US" dirty="0" err="1" smtClean="0"/>
              <a:t>i.e</a:t>
            </a:r>
            <a:r>
              <a:rPr lang="en-US" dirty="0" smtClean="0"/>
              <a:t> bronchi , </a:t>
            </a:r>
            <a:r>
              <a:rPr lang="en-US" dirty="0" err="1" smtClean="0"/>
              <a:t>trachae</a:t>
            </a:r>
            <a:r>
              <a:rPr lang="en-US" dirty="0" smtClean="0"/>
              <a:t> ,larynx, crawl over </a:t>
            </a:r>
            <a:r>
              <a:rPr lang="en-US" dirty="0" err="1" smtClean="0"/>
              <a:t>epiglotis</a:t>
            </a:r>
            <a:r>
              <a:rPr lang="en-US" dirty="0" smtClean="0"/>
              <a:t> to the pharynx and are swallowed and travel to the small intestine (duodenum and jejunum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564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into adult parasitic females </a:t>
            </a:r>
          </a:p>
          <a:p>
            <a:r>
              <a:rPr lang="en-US" dirty="0" smtClean="0"/>
              <a:t>The parasitic female then burrows into the mucous membrane and lays eggs by parthenogenesis </a:t>
            </a:r>
          </a:p>
          <a:p>
            <a:r>
              <a:rPr lang="en-US" dirty="0" err="1" smtClean="0"/>
              <a:t>Rhabditiform</a:t>
            </a:r>
            <a:r>
              <a:rPr lang="en-US" dirty="0" smtClean="0"/>
              <a:t> larvae hatch out immediately and enter into lumen of the bowel and the cycle is repeated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294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Diagrammatic life cycle 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47800"/>
            <a:ext cx="83820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817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478</Words>
  <Application>Microsoft Office PowerPoint</Application>
  <PresentationFormat>On-screen Show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Strongyloides stercolaris </vt:lpstr>
      <vt:lpstr>Cont’</vt:lpstr>
      <vt:lpstr>Life cycle </vt:lpstr>
      <vt:lpstr>Cont’ </vt:lpstr>
      <vt:lpstr>Direct development </vt:lpstr>
      <vt:lpstr>Cont;</vt:lpstr>
      <vt:lpstr>Cont’</vt:lpstr>
      <vt:lpstr>Cont’</vt:lpstr>
      <vt:lpstr>Diagrammatic life cycle </vt:lpstr>
      <vt:lpstr>pathogenicity</vt:lpstr>
      <vt:lpstr>Lab Dx </vt:lpstr>
      <vt:lpstr>Rx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Strongyloides stercolaris</dc:title>
  <dc:creator>Windows User</dc:creator>
  <cp:lastModifiedBy>Windows User</cp:lastModifiedBy>
  <cp:revision>12</cp:revision>
  <dcterms:created xsi:type="dcterms:W3CDTF">2021-05-08T16:55:11Z</dcterms:created>
  <dcterms:modified xsi:type="dcterms:W3CDTF">2022-04-24T17:33:32Z</dcterms:modified>
</cp:coreProperties>
</file>