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0" r:id="rId4"/>
    <p:sldId id="258" r:id="rId5"/>
    <p:sldId id="260" r:id="rId6"/>
    <p:sldId id="267" r:id="rId7"/>
    <p:sldId id="268" r:id="rId8"/>
    <p:sldId id="259" r:id="rId9"/>
    <p:sldId id="272" r:id="rId10"/>
    <p:sldId id="273" r:id="rId11"/>
    <p:sldId id="274" r:id="rId12"/>
    <p:sldId id="275" r:id="rId13"/>
    <p:sldId id="269" r:id="rId14"/>
    <p:sldId id="270" r:id="rId15"/>
    <p:sldId id="271" r:id="rId16"/>
    <p:sldId id="261" r:id="rId17"/>
    <p:sldId id="262" r:id="rId18"/>
    <p:sldId id="263" r:id="rId19"/>
    <p:sldId id="264" r:id="rId20"/>
    <p:sldId id="265" r:id="rId21"/>
    <p:sldId id="266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6795-B709-4ABE-8A07-6C4DE8BEEFC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D34B-A508-4AAB-A2A0-C1EB0125E8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6795-B709-4ABE-8A07-6C4DE8BEEFC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D34B-A508-4AAB-A2A0-C1EB0125E8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6795-B709-4ABE-8A07-6C4DE8BEEFC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D34B-A508-4AAB-A2A0-C1EB0125E8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6795-B709-4ABE-8A07-6C4DE8BEEFC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D34B-A508-4AAB-A2A0-C1EB0125E8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6795-B709-4ABE-8A07-6C4DE8BEEFC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D34B-A508-4AAB-A2A0-C1EB0125E8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6795-B709-4ABE-8A07-6C4DE8BEEFC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D34B-A508-4AAB-A2A0-C1EB0125E8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6795-B709-4ABE-8A07-6C4DE8BEEFC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D34B-A508-4AAB-A2A0-C1EB0125E8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6795-B709-4ABE-8A07-6C4DE8BEEFC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D34B-A508-4AAB-A2A0-C1EB0125E8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6795-B709-4ABE-8A07-6C4DE8BEEFC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D34B-A508-4AAB-A2A0-C1EB0125E8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6795-B709-4ABE-8A07-6C4DE8BEEFC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D34B-A508-4AAB-A2A0-C1EB0125E8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6795-B709-4ABE-8A07-6C4DE8BEEFC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D34B-A508-4AAB-A2A0-C1EB0125E8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26795-B709-4ABE-8A07-6C4DE8BEEFCB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BD34B-A508-4AAB-A2A0-C1EB0125E8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Introduction to Student Centered Learning 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KRCHN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UNIT 3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Active Learning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process whereby students engage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learning activities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such as reading, writing,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discussion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 problem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solving.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pproaches that promote active learning: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Cooperative learning, problem-based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learning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and the use of case methods and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simulations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Passive </a:t>
            </a:r>
            <a:r>
              <a:rPr lang="en-US" dirty="0" err="1" smtClean="0"/>
              <a:t>vs</a:t>
            </a:r>
            <a:r>
              <a:rPr lang="en-US" dirty="0" smtClean="0"/>
              <a:t> Active Learning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PASSIVE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The students usually are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quite;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hearing words, looking at pictures, watching a movie/video or demonstration.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Uses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lecture,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notes,</a:t>
            </a:r>
          </a:p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appens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in a controlled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environment.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ACTIVE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b="1" dirty="0" smtClean="0"/>
              <a:t>The </a:t>
            </a:r>
            <a:r>
              <a:rPr lang="en-US" b="1" dirty="0"/>
              <a:t>students usually are </a:t>
            </a:r>
            <a:r>
              <a:rPr lang="en-US" b="1" dirty="0" smtClean="0"/>
              <a:t>doing: </a:t>
            </a:r>
            <a:r>
              <a:rPr lang="en-US" dirty="0" smtClean="0"/>
              <a:t>participating</a:t>
            </a:r>
            <a:r>
              <a:rPr lang="en-US" dirty="0"/>
              <a:t>, giving a talk, simulating the real experience, showing creativity and </a:t>
            </a:r>
            <a:r>
              <a:rPr lang="en-US" dirty="0" smtClean="0"/>
              <a:t>initiative.</a:t>
            </a:r>
          </a:p>
          <a:p>
            <a:pPr algn="just"/>
            <a:r>
              <a:rPr lang="en-US" b="1" dirty="0" smtClean="0"/>
              <a:t>Involves </a:t>
            </a:r>
            <a:r>
              <a:rPr lang="en-US" b="1" dirty="0"/>
              <a:t>students by simulating them to engage in cooperative learning. </a:t>
            </a:r>
            <a:endParaRPr lang="en-US" b="1" dirty="0" smtClean="0"/>
          </a:p>
          <a:p>
            <a:pPr algn="just"/>
            <a:r>
              <a:rPr lang="en-US" b="1" dirty="0" smtClean="0"/>
              <a:t>Happens in a non restricted environment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State four advantages and disadvantages of active and passive learning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Life Long Learning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ongoing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voluntary and self-motivated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pursuit of knowledge for either personal or professional reasons.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Characteristics of Life Long Learning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Voluntary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Self-motivated or self-initiated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Doesn’t always require a cost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Often informal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Self-taught or instruction that is sought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Motivation is out of personal interest or personal development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Explain four benefits of lifelong learning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Principles of self directed learning and small group learning </a:t>
            </a:r>
            <a:b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 Placing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Students at the center of learning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tudents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be at the center of learning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activities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students to be the key beneficiaries of teachers’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efforts,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teaching methodologies and the assessment practices need to be planned solely with the student in mind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 Learning is a social practice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Human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beings as social beings and learn by interacting and they need each other in one way to another hence the need for cooperation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Cooperation learning is working together to accomplish shared goals and to maximize each other’s learning. 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Emotions are essential part of Learning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Emotions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have the power to switch on or switch off learning.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Students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understand ideas better when there is interplay between emotions, motivation and cognition.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students understand why it matters, learning becomes more important to them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4. Each Learner is different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Innovative learning environments reflect the various experiences and prior knowledge that each student brings to class. 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Student-centered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strategies emphasize each student’s interests, abilities and learning style.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Content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Student centered learning versus traditional Learning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Life long learning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Active versus passive learning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Principles of self directed learning and small group learning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5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Assessment should be for learning not of learning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Student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assessment is essential to measure the progress and performance of individual students, plan further steps for the improvement of teaching and learning.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Learning needs to be connected across disciplines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Understanding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connections between subjects and ideas is essential for the implementation of student-centered learning strategies.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learners understand the connection of what they are learning and real life situation, they will be motivated to learn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Introduction to Information and Technology </a:t>
            </a: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KRCHN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UNIT 4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Information and </a:t>
            </a:r>
            <a:r>
              <a:rPr lang="en-US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ommunication Technologies </a:t>
            </a: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Comprises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all digital technologies that support the electronic capture, storage,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processing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exchange of information in order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to: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promote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health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prevent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illness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treat disease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manage chronic illness.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health sector, ICTs refer to a set of projects or services that allow for remote care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telehealth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), interdisciplinary clinical support, as well as knowledge transfer.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Advantages of ICT Health care.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 lvl="0" algn="just"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Patient-centered healthcare at a lower cost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Improve quality of care and information sharing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Educate health professionals and patients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Encourage a new form of relationship between patients and their health providers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Reduce travel time.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Practice at your own time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Computer accessories and internet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Word processing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Spread sheets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PowerPoint presentation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Student centered/Tradition</a:t>
            </a: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Lydia\Desktop\images (5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762000" y="1524000"/>
            <a:ext cx="3810000" cy="4800600"/>
          </a:xfrm>
          <a:prstGeom prst="rect">
            <a:avLst/>
          </a:prstGeom>
          <a:noFill/>
        </p:spPr>
      </p:pic>
      <p:pic>
        <p:nvPicPr>
          <p:cNvPr id="1027" name="Picture 3" descr="C:\Users\Lydia\Desktop\featured-student-centered-classroom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524000"/>
            <a:ext cx="4267200" cy="4724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Student Centered Learning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an approach where the focus of instruction is shifted from the teacher to the student, with the end goal of developing students who are autonomous.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Characterized by innovative methods of teaching which aims to promote learning in communication with teachers and other learners</a:t>
            </a:r>
          </a:p>
          <a:p>
            <a:pPr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Takes students as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active participants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their own learning, fostering transferable skills such as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problem-solving, critical thinking and reflective thinking.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Traditional Learning/Teacher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entered Learning 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teacher is the key figure and there is an emphasis on formal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presenting information to the students, 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xpected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passively receive the knowledge being presented.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Traditional </a:t>
            </a:r>
            <a:r>
              <a:rPr lang="en-US" dirty="0" err="1" smtClean="0"/>
              <a:t>vs</a:t>
            </a:r>
            <a:r>
              <a:rPr lang="en-US" dirty="0" smtClean="0"/>
              <a:t> Student centered 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Traditional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Teacher conducts a lesson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Teacher imparts knowledge through a lecture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Students are passive learners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Learning taking place within the class/school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of traditional teaching strategies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Student centered learning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Teacher acts as a coach/facilitator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Students formulate own questions through active learning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Student  are active learners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Classroom or outside school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Innovative teaching/learning strategies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Note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Student centered learning is one of the most effective ways to help students develop the skills required for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independent problem-solving and lifelong learning. 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Active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passive learning</a:t>
            </a:r>
            <a:b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Passive learning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is a method of learning or instruction where students receive information from the instructor and internalize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through  memorization or rote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learning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earner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receives no feedback from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instructor.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style of learning is teacher-centered.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755</Words>
  <Application>Microsoft Office PowerPoint</Application>
  <PresentationFormat>On-screen Show (4:3)</PresentationFormat>
  <Paragraphs>103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Introduction to Student Centered Learning </vt:lpstr>
      <vt:lpstr>Content</vt:lpstr>
      <vt:lpstr>Student centered/Tradition</vt:lpstr>
      <vt:lpstr>Student Centered Learning</vt:lpstr>
      <vt:lpstr>Cont….</vt:lpstr>
      <vt:lpstr>Traditional Learning/Teacher Centered Learning </vt:lpstr>
      <vt:lpstr> Traditional vs Student centered   </vt:lpstr>
      <vt:lpstr>Note</vt:lpstr>
      <vt:lpstr> Active vs passive learning </vt:lpstr>
      <vt:lpstr>Active Learning</vt:lpstr>
      <vt:lpstr>Passive vs Active Learning</vt:lpstr>
      <vt:lpstr>Assignment </vt:lpstr>
      <vt:lpstr>Life Long Learning</vt:lpstr>
      <vt:lpstr>Characteristics of Life Long Learning</vt:lpstr>
      <vt:lpstr>Assignment </vt:lpstr>
      <vt:lpstr> Principles of self directed learning and small group learning  </vt:lpstr>
      <vt:lpstr> 2. Learning is a social practice  </vt:lpstr>
      <vt:lpstr> 3. Emotions are essential part of Learning </vt:lpstr>
      <vt:lpstr>4. Each Learner is different  </vt:lpstr>
      <vt:lpstr> 5. Assessment should be for learning not of learning </vt:lpstr>
      <vt:lpstr> 6. Learning needs to be connected across disciplines </vt:lpstr>
      <vt:lpstr>Introduction to Information and Technology </vt:lpstr>
      <vt:lpstr> Information and Communication Technologies </vt:lpstr>
      <vt:lpstr> Advantages of ICT Health care. </vt:lpstr>
      <vt:lpstr>Practice at your own time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Student Centered Learning</dc:title>
  <dc:creator>Windows User</dc:creator>
  <cp:lastModifiedBy>Windows User</cp:lastModifiedBy>
  <cp:revision>18</cp:revision>
  <dcterms:created xsi:type="dcterms:W3CDTF">2020-11-05T09:07:44Z</dcterms:created>
  <dcterms:modified xsi:type="dcterms:W3CDTF">2020-11-05T11:21:03Z</dcterms:modified>
</cp:coreProperties>
</file>