
<file path=META-INF/manifest.xml><?xml version="1.0" encoding="utf-8"?>
<manifest:manifest xmlns:manifest="urn:oasis:names:tc:opendocument:xmlns:manifest:1.0">
  <manifest:file-entry manifest:full-path="/" manifest:media-type="application/vnd.oasis.opendocument.presentation"/>
  <manifest:file-entry manifest:full-path="content.xml" manifest:media-type="text/xml"/>
  <manifest:file-entry manifest:full-path="settings.xml" manifest:media-type="text/xml"/>
  <manifest:file-entry manifest:full-path="styles.xml" manifest:media-type="text/xml"/>
  <manifest:file-entry manifest:full-path="media/image1.png" manifest:media-type="image/png"/>
  <manifest:file-entry manifest:full-path="media/image2.png" manifest:media-type="image/png"/>
  <manifest:file-entry manifest:full-path="media/image3.png" manifest:media-type="image/png"/>
  <manifest:file-entry manifest:full-path="Thumbnails/thumbnail.png" manifest:media-type="image/png"/>
  <manifest:file-entry manifest:full-path="meta.xml" manifest:media-type="text/xml"/>
</manifest:manifest>
</file>

<file path=content.xml><?xml version="1.0" encoding="utf-8"?>
<office:document-content xmlns:dom="http://www.w3.org/2001/xml-events" xmlns:draw="urn:oasis:names:tc:opendocument:xmlns:drawing:1.0" xmlns:fo="urn:oasis:names:tc:opendocument:xmlns:xsl-fo-compatible:1.0" xmlns:presentation="urn:oasis:names:tc:opendocument:xmlns:presentation:1.0" xmlns:script="urn:oasis:names:tc:opendocument:xmlns:script:1.0" xmlns:smil="urn:oasis:names:tc:opendocument:xmlns:smil-compatible:1.0" xmlns:style="urn:oasis:names:tc:opendocument:xmlns:style:1.0" xmlns:svg="urn:oasis:names:tc:opendocument:xmlns:svg-compatible:1.0" xmlns:table="urn:oasis:names:tc:opendocument:xmlns:table:1.0" xmlns:text="urn:oasis:names:tc:opendocument:xmlns:text:1.0" xmlns:xlink="http://www.w3.org/1999/xlink" xmlns:office="urn:oasis:names:tc:opendocument:xmlns:office:1.0">
  <office:automatic-styles>
    <style:style style:family="paragraph" style:name="a780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782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83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785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86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640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800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801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642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788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aragraph" style:name="a643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803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645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804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646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80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648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807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649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809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drawing-page" style:name="a790">
      <style:drawing-page-properties draw:fill="gradient" draw:fill-gradient-name="a789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text" style:name="a791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5in" style:font-size-asian="0.5in" style:font-size-complex="0.5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92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793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794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95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797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810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651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98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652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812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654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bold" style:font-weight-asian="bold" style:font-weight-complex="bold" style:text-underline-mode="continuous" style:letter-kerning="true"/>
    </style:style>
    <style:style style:family="text" style:name="a655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drawing-page" style:name="a814">
      <style:drawing-page-properties draw:fill="gradient" draw:fill-gradient-name="a813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paragraph" style:name="a656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815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5in" style:font-size-asian="0.5in" style:font-size-complex="0.5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816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658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resentation" style:name="a817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818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819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drawing-page" style:name="a660">
      <style:drawing-page-properties draw:fill="gradient" draw:fill-gradient-name="a659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text" style:name="a661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5in" style:font-size-asian="0.5in" style:font-size-complex="0.5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662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821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663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aragraph" style:name="a822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664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665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824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825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667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668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827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828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670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671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830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831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673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674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833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834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67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677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83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837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679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839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aragraph" style:name="a680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drawing-page" style:name="a841">
      <style:drawing-page-properties draw:fill="gradient" draw:fill-gradient-name="a840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text" style:name="a682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842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5in" style:font-size-asian="0.5in" style:font-size-complex="0.5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683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843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844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685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845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686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846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700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01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688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848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849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703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04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70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07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709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drawing-page" style:name="a690">
      <style:drawing-page-properties draw:fill="gradient" draw:fill-gradient-name="a689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text" style:name="a691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5in" style:font-size-asian="0.5in" style:font-size-complex="0.5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851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692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852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693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694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854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695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855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710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697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857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698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858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712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drawing-page" style:name="a714">
      <style:drawing-page-properties draw:fill="gradient" draw:fill-gradient-name="a713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text" style:name="a715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5in" style:font-size-asian="0.5in" style:font-size-complex="0.5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16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717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718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drawing-page" style:name="a559">
      <style:drawing-page-properties draw:fill="gradient" draw:fill-gradient-name="a558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paragraph" style:name="a719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860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861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863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864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560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66667in" style:font-size-asian="0.66667in" style:font-size-complex="0.66667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86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561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867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562">
      <style:graphic-properties fo:wrap-option="wrap" fo:padding-top="0.05in" fo:padding-bottom="0.05in" fo:padding-left="0.1in" fo:padding-right="0.1in" draw:textarea-vertical-align="bottom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721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22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563">
      <style:graphic-properties fo:wrap-option="wrap" fo:padding-top="0.05in" fo:padding-bottom="0.05in" fo:padding-left="0.1in" fo:padding-right="0.1in" draw:textarea-vertical-align="top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869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724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drawing-page" style:name="a565">
      <style:drawing-page-properties draw:fill="gradient" draw:fill-gradient-name="a564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paragraph" style:name="a725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56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5in" style:font-size-asian="0.5in" style:font-size-complex="0.5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567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727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568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aragraph" style:name="a728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569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870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872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873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875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aragraph" style:name="a570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730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drawing-page" style:name="a877">
      <style:drawing-page-properties draw:fill="gradient" draw:fill-gradient-name="a876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text" style:name="a572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31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878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5in" style:font-size-asian="0.5in" style:font-size-complex="0.5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573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879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733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575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drawing-page" style:name="a735">
      <style:drawing-page-properties draw:fill="gradient" draw:fill-gradient-name="a734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text" style:name="a576">
      <style:text-properties fo:text-transform="uppercase" fo:color="#ff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73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5in" style:font-size-asian="0.5in" style:font-size-complex="0.5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577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737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738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resentation" style:name="a579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739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bold" style:font-weight-asian="bold" style:font-weight-complex="bold" style:text-underline-mode="continuous" style:letter-kerning="true"/>
    </style:style>
    <style:style style:family="presentation" style:name="a880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881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882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884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885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740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drawing-page" style:name="a581">
      <style:drawing-page-properties draw:fill="gradient" draw:fill-gradient-name="a580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text" style:name="a887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900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582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5in" style:font-size-asian="0.5in" style:font-size-complex="0.5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41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583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888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743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902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584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aragraph" style:name="a744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903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585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586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74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905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600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47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906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588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601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589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749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908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resentation" style:name="a603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drawing-page" style:name="a605">
      <style:drawing-page-properties draw:fill="gradient" draw:fill-gradient-name="a604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text" style:name="a60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5in" style:font-size-asian="0.5in" style:font-size-complex="0.5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607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608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609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890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891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893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894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750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89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591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592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drawing-page" style:name="a910">
      <style:drawing-page-properties draw:fill="gradient" draw:fill-gradient-name="a909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paragraph" style:name="a897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752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911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5in" style:font-size-asian="0.5in" style:font-size-complex="0.5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53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912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899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594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595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913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755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914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56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915">
      <style:paragraph-properties fo:line-height="120%" fo:text-align="center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597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610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598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758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917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612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59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918">
      <style:paragraph-properties fo:line-height="120%" fo:text-align="center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613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615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616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618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619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761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920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62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921">
      <style:paragraph-properties fo:line-height="120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764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923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924">
      <style:paragraph-properties fo:line-height="120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drawing-page" style:name="a766">
      <style:drawing-page-properties draw:fill="gradient" draw:fill-gradient-name="a765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text" style:name="a767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5in" style:font-size-asian="0.5in" style:font-size-complex="0.5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926">
      <style:graphic-properties fo:wrap-option="wrap" fo:padding-top="0.05in" fo:padding-bottom="0.05in" fo:padding-left="0.1in" fo:padding-right="0.1in" draw:textarea-vertical-align="top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621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68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622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769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resentation" style:name="a624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drawing-page" style:name="a626">
      <style:drawing-page-properties draw:fill="gradient" draw:fill-gradient-name="a625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text" style:name="a627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5in" style:font-size-asian="0.5in" style:font-size-complex="0.5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628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629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770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71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773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74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77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630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77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631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779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633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634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63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637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639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GB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text:list-style style:name="a754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757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720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723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696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726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883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699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729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886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850">
      <text:list-level-style-bullet text:level="1" text:bullet-char="-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-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-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-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-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-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-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-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-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916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666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889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853">
      <text:list-level-style-bullet text:level="1" text:bullet-char="-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-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-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-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-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-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-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-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-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919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669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632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856">
      <text:list-level-style-bullet text:level="1" text:bullet-char="-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-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-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-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-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-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-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-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-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635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820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859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571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638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823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796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574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602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760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826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799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578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829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763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732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892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922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672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895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702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925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675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898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705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862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678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641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708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865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644">
      <text:list-level-style-bullet text:level="1" text:bullet-char="-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-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-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-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-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-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-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-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-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868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647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832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611">
      <text:list-level-style-bullet text:level="1" text:bullet-char="-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-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-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-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-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-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-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-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-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835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614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587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838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772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617">
      <text:list-level-style-bullet text:level="1" text:bullet-char="-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-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-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-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-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-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-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-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-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802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775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805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778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808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742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745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681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748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711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684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871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687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650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901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874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653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904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590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907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657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620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593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623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596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847">
      <text:list-level-style-bullet text:level="1" text:bullet-char="-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-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-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-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-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-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-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-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-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781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811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599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  <text:list-style style:name="a784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787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751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5in"/>
      </text:list-level-style-number>
      <text:list-level-style-number text:level="3" style:num-format="">
        <style:list-level-properties text:space-before="1in"/>
      </text:list-level-style-number>
      <text:list-level-style-number text:level="4" style:num-format="">
        <style:list-level-properties text:space-before="1.5in"/>
      </text:list-level-style-number>
      <text:list-level-style-number text:level="5" style:num-format="">
        <style:list-level-properties text:space-before="2in"/>
      </text:list-level-style-number>
      <text:list-level-style-number text:level="6" style:num-format="">
        <style:list-level-properties text:space-before="2.5in"/>
      </text:list-level-style-number>
      <text:list-level-style-number text:level="7" style:num-format="">
        <style:list-level-properties text:space-before="3in"/>
      </text:list-level-style-number>
      <text:list-level-style-number text:level="8" style:num-format="">
        <style:list-level-properties text:space-before="3.5in"/>
      </text:list-level-style-number>
      <text:list-level-style-number text:level="9" style:num-format="">
        <style:list-level-properties text:space-before="4in"/>
      </text:list-level-style-number>
    </text:list-style>
  </office:automatic-styles>
  <office:body>
    <office:presentation>
      <draw:page draw:name="Slide1" draw:style-name="a559" draw:master-page-name="Master1-Layout1-title-Title-Slide" presentation:presentation-page-layout-name="Master1-PPL1" draw:id="Slide-256">
        <draw:frame draw:id="id145" presentation:style-name="a562" draw:name="Title 1" svg:x="1.91493in" svg:y="1.42256in" svg:width="9.50347in" svg:height="2.74411in" presentation:class="title" presentation:placeholder="false">
          <draw:text-box>
            <text:p text:style-name="a561" text:class-names="" text:cond-style-name="">
              <text:span text:style-name="a560" text:class-names="">TESTICULAR CONDITIONS</text:span>
            </text:p>
          </draw:text-box>
          <svg:title/>
          <svg:desc/>
        </draw:frame>
        <draw:frame draw:id="id146" presentation:style-name="a563" draw:name="Subtitle 2" svg:x="1.91493in" svg:y="4.25in" svg:width="9.50347in" svg:height="1.5in" presentation:class="subtitle" presentation:placeholder="true">
          <draw:text-box/>
          <svg:title/>
          <svg:desc/>
        </draw:frame>
      </draw:page>
      <draw:page draw:name="Slide2" draw:style-name="a565" draw:master-page-name="Master1-Layout2-obj-Title-and-Content" presentation:presentation-page-layout-name="Master1-PPL2" draw:id="Slide-257">
        <draw:frame draw:id="id147" presentation:style-name="a568" draw:name="Title 1" svg:x="0in" svg:y="0in" svg:width="13.33333in" svg:height="1.84058in" presentation:class="title" presentation:placeholder="false">
          <draw:text-box>
            <text:p text:style-name="a567" text:class-names="" text:cond-style-name="">
              <text:span text:style-name="a566" text:class-names="">Incomplete Descent OF testis</text:span>
            </text:p>
          </draw:text-box>
          <svg:title/>
          <svg:desc/>
        </draw:frame>
        <draw:frame draw:id="id148" presentation:style-name="a579" draw:name="Content Placeholder 2" svg:x="0.99932in" svg:y="2.58868in" svg:width="11.33402in" svg:height="3.74465in" presentation:class="outline" presentation:placeholder="false">
          <draw:text-box>
            <text:list text:style-name="a571">
              <text:list-item>
                <text:p text:style-name="a570" text:class-names="" text:cond-style-name="">
                  <text:span text:style-name="a569" text:class-names=""/>
                </text:p>
              </text:list-item>
            </text:list>
            <text:list text:style-name="a574">
              <text:list-item>
                <text:p text:style-name="a573" text:class-names="" text:cond-style-name="">
                  <text:span text:style-name="a572" text:class-names="">This is a condition in which the testis is arrested in some part of its path to the scrotum.</text:span>
                </text:p>
              </text:list-item>
            </text:list>
            <text:list text:style-name="a578">
              <text:list-item>
                <text:p text:style-name="a577" text:class-names="" text:cond-style-name="">
                  <text:span text:style-name="a575" text:class-names="">
                    <text:s text:c="60"/>
                  </text:span>
                  <text:span text:style-name="a576" text:class-names="">(READ ABOUT IT)</text:span>
                </text:p>
              </text:list-item>
            </text:list>
          </draw:text-box>
          <svg:title/>
          <svg:desc/>
        </draw:frame>
      </draw:page>
      <draw:page draw:name="Slide3" draw:style-name="a581" draw:master-page-name="Master1-Layout2-obj-Title-and-Content" presentation:presentation-page-layout-name="Master1-PPL2" draw:id="Slide-258">
        <draw:frame draw:id="id149" presentation:style-name="a584" draw:name="Title 1" svg:x="0.99932in" svg:y="0.67642in" svg:width="11.3347in" svg:height="1.7456in" presentation:class="title" presentation:placeholder="false">
          <draw:text-box>
            <text:p text:style-name="a583" text:class-names="" text:cond-style-name="">
              <text:span text:style-name="a582" text:class-names="">Ectopic testis</text:span>
            </text:p>
          </draw:text-box>
          <svg:title/>
          <svg:desc/>
        </draw:frame>
        <draw:frame draw:id="id150" presentation:style-name="a603" draw:name="Content Placeholder 2" svg:x="0.99932in" svg:y="2.58868in" svg:width="11.33402in" svg:height="3.74465in" presentation:class="outline" presentation:placeholder="false">
          <draw:text-box>
            <text:list text:style-name="a587">
              <text:list-item>
                <text:p text:style-name="a586" text:class-names="" text:cond-style-name="">
                  <text:span text:style-name="a585" text:class-names=""/>
                </text:p>
              </text:list-item>
            </text:list>
            <text:list text:style-name="a590">
              <text:list-item>
                <text:p text:style-name="a589" text:class-names="" text:cond-style-name="">
                  <text:span text:style-name="a588" text:class-names="">
                    Is abnormally placed outside its path, e.g. perineum.
                    <text:s text:c="1"/>
                  </text:span>
                </text:p>
              </text:list-item>
            </text:list>
            <text:list text:style-name="a593">
              <text:list-item>
                <text:p text:style-name="a592" text:class-names="" text:cond-style-name="">
                  <text:span text:style-name="a591" text:class-names=""/>
                </text:p>
              </text:list-item>
            </text:list>
            <text:list text:style-name="a596">
              <text:list-item>
                <text:p text:style-name="a595" text:class-names="" text:cond-style-name="">
                  <text:span text:style-name="a594" text:class-names="">
                    The testis located out of the scrotum is usually atrophic, grossly immature.
                    <text:s text:c="1"/>
                  </text:span>
                </text:p>
              </text:list-item>
            </text:list>
            <text:list text:style-name="a599">
              <text:list-item>
                <text:p text:style-name="a598" text:class-names="" text:cond-style-name="">
                  <text:span text:style-name="a597" text:class-names=""/>
                </text:p>
              </text:list-item>
            </text:list>
            <text:list text:style-name="a602">
              <text:list-item>
                <text:p text:style-name="a601" text:class-names="" text:cond-style-name="">
                  <text:span text:style-name="a600" text:class-names="">If not treated early irreversible destruction will occur.</text:span>
                </text:p>
              </text:list-item>
            </text:list>
          </draw:text-box>
          <svg:title/>
          <svg:desc/>
        </draw:frame>
      </draw:page>
      <draw:page draw:name="Slide4" draw:style-name="a605" draw:master-page-name="Master1-Layout2-obj-Title-and-Content" presentation:presentation-page-layout-name="Master1-PPL2" draw:id="Slide-259">
        <draw:frame draw:id="id151" presentation:style-name="a608" draw:name="Title 1" svg:x="0.10145in" svg:y="0in" svg:width="13.23188in" svg:height="1.43478in" presentation:class="title" presentation:placeholder="false">
          <draw:text-box>
            <text:p text:style-name="a607" text:class-names="" text:cond-style-name="">
              <text:span text:style-name="a606" text:class-names="">Clinical Features of the undescended testis</text:span>
            </text:p>
          </draw:text-box>
          <svg:title/>
          <svg:desc/>
        </draw:frame>
        <draw:frame draw:id="id152" presentation:style-name="a624" draw:name="Content Placeholder 2" svg:x="0.10145in" svg:y="1.56522in" svg:width="13.23188in" svg:height="5.93478in" presentation:class="outline" presentation:placeholder="false">
          <draw:text-box>
            <text:list text:style-name="a611">
              <text:list-item>
                <text:p text:style-name="a610" text:class-names="" text:cond-style-name="">
                  <text:span text:style-name="a609" text:class-names="">
                    Right side in 50% of the cases - Left 30%, 
                    <text:s text:c="1"/>
                  </text:span>
                </text:p>
              </text:list-item>
            </text:list>
            <text:list text:style-name="a614">
              <text:list-item>
                <text:p text:style-name="a613" text:class-names="" text:cond-style-name="">
                  <text:span text:style-name="a612" text:class-names=""/>
                </text:p>
              </text:list-item>
            </text:list>
            <text:list text:style-name="a617">
              <text:list-item>
                <text:p text:style-name="a616" text:class-names="" text:cond-style-name="">
                  <text:span text:style-name="a615" text:class-names="">bilateral in 20% The position of the undescended testis is intra abdominal or inguinal canal or</text:span>
                </text:p>
              </text:list-item>
            </text:list>
            <text:list text:style-name="a620">
              <text:list-item>
                <text:p text:style-name="a619" text:class-names="" text:cond-style-name="">
                  <text:span text:style-name="a618" text:class-names="">
                    <text:s text:c="4"/>
                    in the superficial inguinal pouch.
                    <text:s text:c="1"/>
                  </text:span>
                </text:p>
              </text:list-item>
            </text:list>
            <text:list text:style-name="a623">
              <text:list-item>
                <text:p text:style-name="a622" text:class-names="" text:cond-style-name="">
                  <text:span text:style-name="a621" text:class-names=""/>
                </text:p>
              </text:list-item>
            </text:list>
          </draw:text-box>
          <svg:title/>
          <svg:desc/>
        </draw:frame>
      </draw:page>
      <draw:page draw:name="Slide5" draw:style-name="a626" draw:master-page-name="Master1-Layout2-obj-Title-and-Content" presentation:presentation-page-layout-name="Master1-PPL2" draw:id="Slide-260">
        <draw:frame draw:id="id153" presentation:style-name="a629" draw:name="Title 1" svg:x="0in" svg:y="0in" svg:width="13.33333in" svg:height="1.63768in" presentation:class="title" presentation:placeholder="false">
          <draw:text-box>
            <text:p text:style-name="a628" text:class-names="" text:cond-style-name="">
              <text:span text:style-name="a627" text:class-names="">Hazards OF incomplete descent of the testes</text:span>
            </text:p>
          </draw:text-box>
          <svg:title/>
          <svg:desc/>
        </draw:frame>
        <draw:frame draw:id="id154" presentation:style-name="a658" draw:name="Content Placeholder 2" svg:x="0in" svg:y="1.63768in" svg:width="13.33333in" svg:height="5.86232in" presentation:class="outline" presentation:placeholder="false">
          <draw:text-box>
            <text:list text:style-name="a632">
              <text:list-item>
                <text:p text:style-name="a631" text:class-names="" text:cond-style-name="">
                  <text:span text:style-name="a630" text:class-names=""/>
                </text:p>
              </text:list-item>
            </text:list>
            <text:list text:style-name="a635">
              <text:list-item>
                <text:p text:style-name="a634" text:class-names="" text:cond-style-name="">
                  <text:span text:style-name="a633" text:class-names="">
                    <text:s text:c="1"/>
                    - Sterility in bilateral cases
                  </text:span>
                </text:p>
              </text:list-item>
            </text:list>
            <text:list text:style-name="a638">
              <text:list-item>
                <text:p text:style-name="a637" text:class-names="" text:cond-style-name="">
                  <text:span text:style-name="a636" text:class-names="">
                    <text:s text:c="1"/>
                    - Pain due to trauma
                  </text:span>
                </text:p>
              </text:list-item>
            </text:list>
            <text:list text:style-name="a641">
              <text:list-item>
                <text:p text:style-name="a640" text:class-names="" text:cond-style-name="">
                  <text:span text:style-name="a639" text:class-names="">
                    <text:s text:c="1"/>
                    - Associated inguinal hernia
                    <text:s text:c="1"/>
                  </text:span>
                </text:p>
              </text:list-item>
            </text:list>
            <text:list text:style-name="a644">
              <text:list-item>
                <text:p text:style-name="a643" text:class-names="" text:cond-style-name="">
                  <text:span text:style-name="a642" text:class-names="">Torsion</text:span>
                </text:p>
              </text:list-item>
            </text:list>
            <text:list text:style-name="a647">
              <text:list-item>
                <text:p text:style-name="a646" text:class-names="" text:cond-style-name="">
                  <text:span text:style-name="a645" text:class-names="">
                    <text:s text:c="1"/>
                    - Epididymo-orchitis
                  </text:span>
                </text:p>
              </text:list-item>
            </text:list>
            <text:list text:style-name="a650">
              <text:list-item>
                <text:p text:style-name="a649" text:class-names="" text:cond-style-name="">
                  <text:span text:style-name="a648" text:class-names="">
                    <text:s text:c="1"/>
                    - Atrophy
                  </text:span>
                </text:p>
              </text:list-item>
            </text:list>
            <text:list text:style-name="a653">
              <text:list-item>
                <text:p text:style-name="a652" text:class-names="" text:cond-style-name="">
                  <text:span text:style-name="a651" text:class-names="">
                    <text:s text:c="1"/>
                    - Increased liability to malignant diseases
                  </text:span>
                </text:p>
              </text:list-item>
            </text:list>
            <text:list text:style-name="a657">
              <text:list-item>
                <text:p text:style-name="a656" text:class-names="" text:cond-style-name="">
                  <text:span text:style-name="a654" text:class-names="">
                    Treatment:
                    <text:s text:c="1"/>
                  </text:span>
                  <text:span text:style-name="a655" text:class-names="">
                    Orchidopexy
                    <text:s text:c="1"/>
                  </text:span>
                </text:p>
              </text:list-item>
            </text:list>
          </draw:text-box>
          <svg:title/>
          <svg:desc/>
        </draw:frame>
      </draw:page>
      <draw:page draw:name="Slide6" draw:style-name="a660" draw:master-page-name="Master1-Layout2-obj-Title-and-Content" presentation:presentation-page-layout-name="Master1-PPL2" draw:id="Slide-261">
        <draw:frame draw:id="id155" presentation:style-name="a663" draw:name="Title 1" svg:x="0in" svg:y="0in" svg:width="13.33333in" svg:height="1.66667in" presentation:class="title" presentation:placeholder="false">
          <draw:text-box>
            <text:p text:style-name="a662" text:class-names="" text:cond-style-name="">
              <text:span text:style-name="a661" text:class-names="">Testicular Torsion</text:span>
            </text:p>
          </draw:text-box>
          <svg:title/>
          <svg:desc/>
        </draw:frame>
        <draw:frame draw:id="id156" presentation:style-name="a688" draw:name="Content Placeholder 2" svg:x="0in" svg:y="1.66667in" svg:width="13.33333in" svg:height="5.83333in" presentation:class="outline" presentation:placeholder="false">
          <draw:text-box>
            <text:list text:style-name="a666">
              <text:list-item>
                <text:p text:style-name="a665" text:class-names="" text:cond-style-name="">
                  <text:span text:style-name="a664" text:class-names="">Testicular Torsion IS CAUSED BY Torsion of the spermatic cord</text:span>
                </text:p>
              </text:list-item>
            </text:list>
            <text:list text:style-name="a669">
              <text:list-item>
                <text:p text:style-name="a668" text:class-names="" text:cond-style-name="">
                  <text:span text:style-name="a667" text:class-names="">
                    <text:s text:c="1"/>
                    may cause ischemia and necrosis of the testis
                    <text:s text:c="1"/>
                  </text:span>
                </text:p>
              </text:list-item>
            </text:list>
            <text:list text:style-name="a672">
              <text:list-item>
                <text:p text:style-name="a671" text:class-names="" text:cond-style-name="">
                  <text:span text:style-name="a670" text:class-names=""/>
                </text:p>
              </text:list-item>
            </text:list>
            <text:list text:style-name="a675">
              <text:list-item>
                <text:p text:style-name="a674" text:class-names="" text:cond-style-name="">
                  <text:span text:style-name="a673" text:class-names="">Predisposing conditions:</text:span>
                </text:p>
              </text:list-item>
            </text:list>
            <text:list text:style-name="a678">
              <text:list-item>
                <text:p text:style-name="a677" text:class-names="" text:cond-style-name="">
                  <text:span text:style-name="a676" text:class-names=""/>
                </text:p>
              </text:list-item>
            </text:list>
            <text:list text:style-name="a681">
              <text:list-item>
                <text:p text:style-name="a680" text:class-names="" text:cond-style-name="">
                  <text:span text:style-name="a679" text:class-names="">
                    <text:s text:c="5"/>
                    - Inversion of the testis (rotated testes, upside down, or transverse lie)
                  </text:span>
                </text:p>
              </text:list-item>
            </text:list>
            <text:list text:style-name="a684">
              <text:list-item>
                <text:p text:style-name="a683" text:class-names="" text:cond-style-name="">
                  <text:span text:style-name="a682" text:class-names="">
                    <text:s text:c="5"/>
                    - High investment of the tunica vaginalis (clapper-bell deformity)
                  </text:span>
                </text:p>
              </text:list-item>
            </text:list>
            <text:list text:style-name="a687">
              <text:list-item>
                <text:p text:style-name="a686" text:class-names="" text:cond-style-name="">
                  <text:span text:style-name="a685" text:class-names="">
                    <text:s text:c="5"/>
                    - Separation of epididymis from the body of testis
                    <text:s text:c="1"/>
                  </text:span>
                </text:p>
              </text:list-item>
            </text:list>
          </draw:text-box>
          <svg:title/>
          <svg:desc/>
        </draw:frame>
      </draw:page>
      <draw:page draw:name="Slide7" draw:style-name="a690" draw:master-page-name="Master1-Layout2-obj-Title-and-Content" presentation:presentation-page-layout-name="Master1-PPL2" draw:id="Slide-262">
        <draw:frame draw:id="id157" presentation:style-name="a693" draw:name="Title 1" svg:x="0in" svg:y="0in" svg:width="13.33333in" svg:height="1.72464in" presentation:class="title" presentation:placeholder="false">
          <draw:text-box>
            <text:p text:style-name="a692" text:class-names="" text:cond-style-name="">
              <text:span text:style-name="a691" text:class-names="">Clinical Features OF TESTICULAR TORTION</text:span>
            </text:p>
          </draw:text-box>
          <svg:title/>
          <svg:desc/>
        </draw:frame>
        <draw:frame draw:id="id158" presentation:style-name="a712" draw:name="Content Placeholder 2" svg:x="0in" svg:y="1.86956in" svg:width="13.33333in" svg:height="5.63044in" presentation:class="outline" presentation:placeholder="false">
          <draw:text-box>
            <text:list text:style-name="a696">
              <text:list-item>
                <text:p text:style-name="a695" text:class-names="" text:cond-style-name="">
                  <text:span text:style-name="a694" text:class-names=""/>
                </text:p>
              </text:list-item>
            </text:list>
            <text:list text:style-name="a699">
              <text:list-item>
                <text:p text:style-name="a698" text:class-names="" text:cond-style-name="">
                  <text:span text:style-name="a697" text:class-names="">
                    Clinical Features Most common between 10-25 years of age.
                    <text:s text:c="1"/>
                  </text:span>
                </text:p>
              </text:list-item>
            </text:list>
            <text:list text:style-name="a702">
              <text:list-item>
                <text:p text:style-name="a701" text:class-names="" text:cond-style-name="">
                  <text:span text:style-name="a700" text:class-names=""/>
                </text:p>
              </text:list-item>
            </text:list>
            <text:list text:style-name="a705">
              <text:list-item>
                <text:p text:style-name="a704" text:class-names="" text:cond-style-name="">
                  <text:span text:style-name="a703" text:class-names="">
                    It presents with sudden agonizing pain in the groin and the lower abdomen.
                    <text:s text:c="1"/>
                  </text:span>
                </text:p>
              </text:list-item>
            </text:list>
            <text:list text:style-name="a708">
              <text:list-item>
                <text:p text:style-name="a707" text:class-names="" text:cond-style-name="">
                  <text:span text:style-name="a706" text:class-names=""/>
                </text:p>
              </text:list-item>
            </text:list>
            <text:list text:style-name="a711">
              <text:list-item>
                <text:p text:style-name="a710" text:class-names="" text:cond-style-name="">
                  <text:span text:style-name="a709" text:class-names="">Vomiting is also common</text:span>
                </text:p>
              </text:list-item>
            </text:list>
          </draw:text-box>
          <svg:title/>
          <svg:desc/>
        </draw:frame>
      </draw:page>
      <draw:page draw:name="Slide8" draw:style-name="a714" draw:master-page-name="Master1-Layout2-obj-Title-and-Content" presentation:presentation-page-layout-name="Master1-PPL2" draw:id="Slide-263">
        <draw:frame draw:id="id159" presentation:style-name="a717" draw:name="Title 1" svg:x="0in" svg:y="0in" svg:width="13.33333in" svg:height="1.73913in" presentation:class="title" presentation:placeholder="false">
          <draw:text-box>
            <text:p text:style-name="a716" text:class-names="" text:cond-style-name="">
              <text:span text:style-name="a715" text:class-names="">Treatment OF TESTICULAR TORTION</text:span>
            </text:p>
          </draw:text-box>
          <svg:title/>
          <svg:desc/>
        </draw:frame>
        <draw:frame draw:id="id160" presentation:style-name="a733" draw:name="Content Placeholder 2" svg:x="0in" svg:y="1.84058in" svg:width="13.33333in" svg:height="5.65942in" presentation:class="outline" presentation:placeholder="false">
          <draw:text-box>
            <text:list text:style-name="a720">
              <text:list-item>
                <text:p text:style-name="a719" text:class-names="" text:cond-style-name="">
                  <text:span text:style-name="a718" text:class-names="">
                    Treatment 
                    <text:s text:c="1"/>
                     emergency exploration is mandatory.
                  </text:span>
                </text:p>
              </text:list-item>
            </text:list>
            <text:list text:style-name="a723">
              <text:list-item>
                <text:p text:style-name="a722" text:class-names="" text:cond-style-name="">
                  <text:span text:style-name="a721" text:class-names=""/>
                </text:p>
              </text:list-item>
            </text:list>
            <text:list text:style-name="a726">
              <text:list-item>
                <text:p text:style-name="a725" text:class-names="" text:cond-style-name="">
                  <text:span text:style-name="a724" text:class-names="">
                    <text:s text:c="1"/>
                     orchidectomy if necrotic testis is found,
                    <text:s text:c="1"/>
                  </text:span>
                </text:p>
              </text:list-item>
            </text:list>
            <text:list text:style-name="a729">
              <text:list-item>
                <text:p text:style-name="a728" text:class-names="" text:cond-style-name="">
                  <text:span text:style-name="a727" text:class-names=""/>
                </text:p>
              </text:list-item>
            </text:list>
            <text:list text:style-name="a732">
              <text:list-item>
                <text:p text:style-name="a731" text:class-names="" text:cond-style-name="">
                  <text:span text:style-name="a730" text:class-names="">orchidopexy if viable  orchiopexy is advised on the unaffected side</text:span>
                </text:p>
              </text:list-item>
            </text:list>
          </draw:text-box>
          <svg:title/>
          <svg:desc/>
        </draw:frame>
      </draw:page>
      <draw:page draw:name="Slide9" draw:style-name="a735" draw:master-page-name="Master1-Layout2-obj-Title-and-Content" presentation:presentation-page-layout-name="Master1-PPL2" draw:id="Slide-264">
        <draw:frame draw:id="id161" presentation:style-name="a738" draw:name="Title 1" svg:x="0in" svg:y="0in" svg:width="13.33333in" svg:height="1.53623in" presentation:class="title" presentation:placeholder="false">
          <draw:text-box>
            <text:p text:style-name="a737" text:class-names="" text:cond-style-name="">
              <text:span text:style-name="a736" text:class-names="">tumours of the Testis</text:span>
            </text:p>
          </draw:text-box>
          <svg:title/>
          <svg:desc/>
        </draw:frame>
        <draw:frame draw:id="id162" presentation:style-name="a764" draw:name="Content Placeholder 2" svg:x="0in" svg:y="1.89855in" svg:width="13.33333in" svg:height="5.60145in" presentation:class="outline" presentation:placeholder="false">
          <draw:text-box>
            <text:list text:style-name="a742">
              <text:list-item>
                <text:p text:style-name="a741" text:class-names="" text:cond-style-name="">
                  <text:span text:style-name="a739" text:class-names="">Malignant tumours of the Testis:</text:span>
                  <text:span text:style-name="a740" text:class-names="">
                    <text:s text:c="1"/>
                  </text:span>
                </text:p>
              </text:list-item>
            </text:list>
            <text:list text:style-name="a745">
              <text:list-item>
                <text:p text:style-name="a744" text:class-names="" text:cond-style-name="">
                  <text:span text:style-name="a743" text:class-names=""/>
                </text:p>
              </text:list-item>
            </text:list>
            <text:list text:style-name="a748">
              <text:list-item>
                <text:p text:style-name="a747" text:class-names="" text:cond-style-name="">
                  <text:span text:style-name="a746" text:class-names="">1-2% of all malignant tumours are Testicular Carcinoma.</text:span>
                </text:p>
              </text:list-item>
            </text:list>
            <text:list text:style-name="a751">
              <text:list-item>
                <text:p text:style-name="a750" text:class-names="" text:cond-style-name="">
                  <text:span text:style-name="a749" text:class-names=""/>
                </text:p>
              </text:list-item>
            </text:list>
            <text:list text:style-name="a754">
              <text:list-item>
                <text:p text:style-name="a753" text:class-names="" text:cond-style-name="">
                  <text:span text:style-name="a752" text:class-names="">
                    <text:s text:c="1"/>
                    Malignant tumours of the testis are common in young male adults.
                    <text:s text:c="1"/>
                  </text:span>
                </text:p>
              </text:list-item>
            </text:list>
            <text:list text:style-name="a757">
              <text:list-item>
                <text:p text:style-name="a756" text:class-names="" text:cond-style-name="">
                  <text:span text:style-name="a755" text:class-names=""/>
                </text:p>
              </text:list-item>
            </text:list>
            <text:list text:style-name="a760">
              <text:list-item>
                <text:p text:style-name="a759" text:class-names="" text:cond-style-name="">
                  <text:span text:style-name="a758" text:class-names="">
                    Mal descent predisposes to malignancy.
                    <text:s text:c="1"/>
                  </text:span>
                </text:p>
              </text:list-item>
            </text:list>
            <text:list text:style-name="a763">
              <text:list-item>
                <text:p text:style-name="a762" text:class-names="" text:cond-style-name="">
                  <text:span text:style-name="a761" text:class-names=""/>
                </text:p>
              </text:list-item>
            </text:list>
          </draw:text-box>
          <svg:title/>
          <svg:desc/>
        </draw:frame>
      </draw:page>
      <draw:page draw:name="Slide10" draw:style-name="a766" draw:master-page-name="Master1-Layout2-obj-Title-and-Content" presentation:presentation-page-layout-name="Master1-PPL2" draw:id="Slide-265">
        <draw:frame draw:id="id163" presentation:style-name="a769" draw:name="Title 1" svg:x="0in" svg:y="0in" svg:width="13.33333in" svg:height="1.84058in" presentation:class="title" presentation:placeholder="false">
          <draw:text-box>
            <text:p text:style-name="a768" text:class-names="" text:cond-style-name="">
              <text:span text:style-name="a767" text:class-names="">
                Classification OF TESTICULAR TUMOURS
                <text:s text:c="1"/>
              </text:span>
            </text:p>
          </draw:text-box>
          <svg:title/>
          <svg:desc/>
        </draw:frame>
        <draw:frame draw:id="id164" presentation:style-name="a788" draw:name="Content Placeholder 2" svg:x="0in" svg:y="1.94203in" svg:width="13.33333in" svg:height="5.55797in" presentation:class="outline" presentation:placeholder="false">
          <draw:text-box>
            <text:list text:style-name="a772">
              <text:list-item>
                <text:p text:style-name="a771" text:class-names="" text:cond-style-name="">
                  <text:span text:style-name="a770" text:class-names="">Classification Tumours are classified based on Histologic predominant cells:</text:span>
                </text:p>
              </text:list-item>
            </text:list>
            <text:list text:style-name="a775">
              <text:list-item>
                <text:p text:style-name="a774" text:class-names="" text:cond-style-name="">
                  <text:span text:style-name="a773" text:class-names="">
                    <text:s text:c="1"/>
                    - Seminoma (40%)
                  </text:span>
                </text:p>
              </text:list-item>
            </text:list>
            <text:list text:style-name="a778">
              <text:list-item>
                <text:p text:style-name="a777" text:class-names="" text:cond-style-name="">
                  <text:span text:style-name="a776" text:class-names="">
                    <text:s text:c="1"/>
                    - Teratoma (32%)
                  </text:span>
                </text:p>
              </text:list-item>
            </text:list>
            <text:list text:style-name="a781">
              <text:list-item>
                <text:p text:style-name="a780" text:class-names="" text:cond-style-name="">
                  <text:span text:style-name="a779" text:class-names="">
                    <text:s text:c="1"/>
                    - Combined seminoma and teratoma (14%)
                  </text:span>
                </text:p>
              </text:list-item>
            </text:list>
            <text:list text:style-name="a784">
              <text:list-item>
                <text:p text:style-name="a783" text:class-names="" text:cond-style-name="">
                  <text:span text:style-name="a782" text:class-names="">
                    <text:s text:c="1"/>
                    - Lymphoma (7%)
                    <text:s text:c="1"/>
                  </text:span>
                </text:p>
              </text:list-item>
            </text:list>
            <text:list text:style-name="a787">
              <text:list-item>
                <text:p text:style-name="a786" text:class-names="" text:cond-style-name="">
                  <text:span text:style-name="a785" text:class-names="">- Other (7%)</text:span>
                </text:p>
              </text:list-item>
            </text:list>
          </draw:text-box>
          <svg:title/>
          <svg:desc/>
        </draw:frame>
      </draw:page>
      <draw:page draw:name="Slide11" draw:style-name="a790" draw:master-page-name="Master1-Layout2-obj-Title-and-Content" presentation:presentation-page-layout-name="Master1-PPL2" draw:id="Slide-266">
        <draw:frame draw:id="id165" presentation:style-name="a793" draw:name="Title 1" svg:x="0in" svg:y="0in" svg:width="13.33333in" svg:height="1.82609in" presentation:class="title" presentation:placeholder="false">
          <draw:text-box>
            <text:p text:style-name="a792" text:class-names="" text:cond-style-name="">
              <text:span text:style-name="a791" text:class-names="">Seminoma</text:span>
            </text:p>
          </draw:text-box>
          <svg:title/>
          <svg:desc/>
        </draw:frame>
        <draw:frame draw:id="id166" presentation:style-name="a812" draw:name="Content Placeholder 2" svg:x="0in" svg:y="1.82609in" svg:width="13.33333in" svg:height="5.67391in" presentation:class="outline" presentation:placeholder="false">
          <draw:text-box>
            <text:list text:style-name="a796">
              <text:list-item>
                <text:p text:style-name="a795" text:class-names="" text:cond-style-name="">
                  <text:span text:style-name="a794" text:class-names="">Seminoma:</text:span>
                </text:p>
              </text:list-item>
            </text:list>
            <text:list text:style-name="a799">
              <text:list-item>
                <text:p text:style-name="a798" text:class-names="" text:cond-style-name="">
                  <text:span text:style-name="a797" text:class-names="">
                    <text:s text:c="4"/>
                    - Occurs in age range between 35-45 years
                  </text:span>
                </text:p>
              </text:list-item>
            </text:list>
            <text:list text:style-name="a802">
              <text:list-item>
                <text:p text:style-name="a801" text:class-names="" text:cond-style-name="">
                  <text:span text:style-name="a800" text:class-names="">
                    <text:s text:c="4"/>
                    - Extremely rare in children before puberty
                  </text:span>
                </text:p>
              </text:list-item>
            </text:list>
            <text:list text:style-name="a805">
              <text:list-item>
                <text:p text:style-name="a804" text:class-names="" text:cond-style-name="">
                  <text:span text:style-name="a803" text:class-names="">
                    <text:s text:c="4"/>
                    - Tumour compresses the neighbouring structure as it grows
                  </text:span>
                </text:p>
              </text:list-item>
            </text:list>
            <text:list text:style-name="a808">
              <text:list-item>
                <text:p text:style-name="a807" text:class-names="" text:cond-style-name="">
                  <text:span text:style-name="a806" text:class-names="">
                    <text:s text:c="4"/>
                    - In rapidly growing tumours there may be areas of necrosis
                  </text:span>
                </text:p>
              </text:list-item>
            </text:list>
            <text:list text:style-name="a811">
              <text:list-item>
                <text:p text:style-name="a810" text:class-names="" text:cond-style-name="">
                  <text:span text:style-name="a809" text:class-names="">
                    <text:s text:c="4"/>
                    - Spread is via the lymphatics, blood born is rare.
                  </text:span>
                </text:p>
              </text:list-item>
            </text:list>
          </draw:text-box>
          <svg:title/>
          <svg:desc/>
        </draw:frame>
      </draw:page>
      <draw:page draw:name="Slide12" draw:style-name="a814" draw:master-page-name="Master1-Layout2-obj-Title-and-Content" presentation:presentation-page-layout-name="Master1-PPL2" draw:id="Slide-267">
        <draw:frame draw:id="id167" presentation:style-name="a817" draw:name="Title 1" svg:x="0in" svg:y="0in" svg:width="13.33333in" svg:height="1.5942in" presentation:class="title" presentation:placeholder="false">
          <draw:text-box>
            <text:p text:style-name="a816" text:class-names="" text:cond-style-name="">
              <text:span text:style-name="a815" text:class-names="">Teratomas</text:span>
            </text:p>
          </draw:text-box>
          <svg:title/>
          <svg:desc/>
        </draw:frame>
        <draw:frame draw:id="id168" presentation:style-name="a839" draw:name="Content Placeholder 2" svg:x="0in" svg:y="1.78261in" svg:width="13.33333in" svg:height="5.71739in" presentation:class="outline" presentation:placeholder="false">
          <draw:text-box>
            <text:list text:style-name="a820">
              <text:list-item>
                <text:p text:style-name="a819" text:class-names="" text:cond-style-name="">
                  <text:span text:style-name="a818" text:class-names=""/>
                </text:p>
              </text:list-item>
            </text:list>
            <text:list text:style-name="a823">
              <text:list-item>
                <text:p text:style-name="a822" text:class-names="" text:cond-style-name="">
                  <text:span text:style-name="a821" text:class-names="">
                    Teratomas 
                    <text:s text:c="1"/>
                    arise from Totipotent cells,
                    <text:s text:c="1"/>
                  </text:span>
                </text:p>
              </text:list-item>
            </text:list>
            <text:list text:style-name="a826">
              <text:list-item>
                <text:p text:style-name="a825" text:class-names="" text:cond-style-name="">
                  <text:span text:style-name="a824" text:class-names=""/>
                </text:p>
              </text:list-item>
            </text:list>
            <text:list text:style-name="a829">
              <text:list-item>
                <text:p text:style-name="a828" text:class-names="" text:cond-style-name="">
                  <text:span text:style-name="a827" text:class-names="">
                    contain variety of cell types.
                    <text:s text:c="1"/>
                  </text:span>
                </text:p>
              </text:list-item>
            </text:list>
            <text:list text:style-name="a832">
              <text:list-item>
                <text:p text:style-name="a831" text:class-names="" text:cond-style-name="">
                  <text:span text:style-name="a830" text:class-names=""/>
                </text:p>
              </text:list-item>
            </text:list>
            <text:list text:style-name="a835">
              <text:list-item>
                <text:p text:style-name="a834" text:class-names="" text:cond-style-name="">
                  <text:span text:style-name="a833" text:class-names="">
                    They occur in relatively younger patients compared to seminomas.
                    <text:s text:c="1"/>
                  </text:span>
                </text:p>
              </text:list-item>
            </text:list>
            <text:list text:style-name="a838">
              <text:list-item>
                <text:p text:style-name="a837" text:class-names="" text:cond-style-name="">
                  <text:span text:style-name="a836" text:class-names=""/>
                </text:p>
              </text:list-item>
            </text:list>
          </draw:text-box>
          <svg:title/>
          <svg:desc/>
        </draw:frame>
      </draw:page>
      <draw:page draw:name="Slide13" draw:style-name="a841" draw:master-page-name="Master1-Layout2-obj-Title-and-Content" presentation:presentation-page-layout-name="Master1-PPL2" draw:id="Slide-268">
        <draw:frame draw:id="id169" presentation:style-name="a844" draw:name="Title 1" svg:x="0in" svg:y="0in" svg:width="13.33333in" svg:height="1.84058in" presentation:class="title" presentation:placeholder="false">
          <draw:text-box>
            <text:p text:style-name="a843" text:class-names="" text:cond-style-name="">
              <text:span text:style-name="a842" text:class-names="">Clinical features OF Testicular tumours</text:span>
            </text:p>
          </draw:text-box>
          <svg:title/>
          <svg:desc/>
        </draw:frame>
        <draw:frame draw:id="id170" presentation:style-name="a875" draw:name="Content Placeholder 2" svg:x="0in" svg:y="1.63768in" svg:width="13.33333in" svg:height="5.86232in" presentation:class="outline" presentation:placeholder="false">
          <draw:text-box>
            <text:list text:style-name="a847">
              <text:list-item>
                <text:p text:style-name="a846" text:class-names="" text:cond-style-name="">
                  <text:span text:style-name="a845" text:class-names="">Testicular tumours may be asymptomatic for several months except lump in the testis</text:span>
                </text:p>
              </text:list-item>
            </text:list>
            <text:list text:style-name="a850">
              <text:list-item>
                <text:p text:style-name="a849" text:class-names="" text:cond-style-name="">
                  <text:span text:style-name="a848" text:class-names="">Sensation of heaviness</text:span>
                </text:p>
              </text:list-item>
            </text:list>
            <text:list text:style-name="a853">
              <text:list-item>
                <text:p text:style-name="a852" text:class-names="" text:cond-style-name="">
                  <text:span text:style-name="a851" text:class-names="">Pain in one IN third of the cases</text:span>
                </text:p>
              </text:list-item>
            </text:list>
            <text:list text:style-name="a856">
              <text:list-item>
                <text:p text:style-name="a855" text:class-names="" text:cond-style-name="">
                  <text:span text:style-name="a854" text:class-names="">
                    On examination,
                    <text:s text:c="1"/>
                  </text:span>
                </text:p>
              </text:list-item>
            </text:list>
            <text:list text:style-name="a859">
              <text:list-item>
                <text:p text:style-name="a858" text:class-names="" text:cond-style-name="">
                  <text:span text:style-name="a857" text:class-names="">
                    <text:s text:c="5"/>
                    -the testis is enlarged, smooth, firm, and heavy. 
                    <text:s text:c="1"/>
                  </text:span>
                </text:p>
              </text:list-item>
            </text:list>
            <text:list text:style-name="a862">
              <text:list-item>
                <text:p text:style-name="a861" text:class-names="" text:cond-style-name="">
                  <text:span text:style-name="a860" text:class-names="">
                    <text:s text:c="5"/>
                    - Testicular sensation is lost. 
                    <text:s text:c="1"/>
                  </text:span>
                </text:p>
              </text:list-item>
            </text:list>
            <text:list text:style-name="a865">
              <text:list-item>
                <text:p text:style-name="a864" text:class-names="" text:cond-style-name="">
                  <text:span text:style-name="a863" text:class-names="">
                    <text:s text:c="5"/>
                    - Secondary Hydrocele in 10%
                    <text:s text:c="1"/>
                  </text:span>
                </text:p>
              </text:list-item>
            </text:list>
            <text:list text:style-name="a868">
              <text:list-item>
                <text:p text:style-name="a867" text:class-names="" text:cond-style-name="">
                  <text:span text:style-name="a866" text:class-names="">
                    Diagnosis - Blood for tumour markers such as HCG, Alpha FP
                    <text:s text:c="1"/>
                  </text:span>
                </text:p>
              </text:list-item>
            </text:list>
            <text:list text:style-name="a871">
              <text:list-item>
                <text:p text:style-name="a870" text:class-names="" text:cond-style-name="">
                  <text:span text:style-name="a869" text:class-names="">
                    <text:s text:c="22"/>
                    - CXR for secondary deposit
                    <text:s text:c="1"/>
                  </text:span>
                </text:p>
              </text:list-item>
            </text:list>
            <text:list text:style-name="a874">
              <text:list-item>
                <text:p text:style-name="a873" text:class-names="" text:cond-style-name="">
                  <text:span text:style-name="a872" text:class-names=""/>
                </text:p>
              </text:list-item>
            </text:list>
          </draw:text-box>
          <svg:title/>
          <svg:desc/>
        </draw:frame>
      </draw:page>
      <draw:page draw:name="Slide14" draw:style-name="a877" draw:master-page-name="Master1-Layout2-obj-Title-and-Content" presentation:presentation-page-layout-name="Master1-PPL2" draw:id="Slide-269">
        <draw:frame draw:id="id171" presentation:style-name="a880" draw:name="Title 1" svg:x="0in" svg:y="0in" svg:width="13.33333in" svg:height="1.71014in" presentation:class="title" presentation:placeholder="false">
          <draw:text-box>
            <text:p text:style-name="a879" text:class-names="" text:cond-style-name="">
              <text:span text:style-name="a878" text:class-names="">Treatment OF TESTICULAR TUMOURS</text:span>
            </text:p>
          </draw:text-box>
          <svg:title/>
          <svg:desc/>
        </draw:frame>
        <draw:frame draw:id="id172" presentation:style-name="a908" draw:name="Content Placeholder 2" svg:x="0in" svg:y="1.71015in" svg:width="13.33333in" svg:height="5.78985in" presentation:class="outline" presentation:placeholder="false">
          <draw:text-box>
            <text:list text:style-name="a883">
              <text:list-item>
                <text:p text:style-name="a882" text:class-names="" text:cond-style-name="">
                  <text:span text:style-name="a881" text:class-names="">
                    Orchidectomy: removes primary tumour 
                    <text:s text:c="3"/>
                  </text:span>
                </text:p>
              </text:list-item>
            </text:list>
            <text:list text:style-name="a886">
              <text:list-item>
                <text:p text:style-name="a885" text:class-names="" text:cond-style-name="">
                  <text:span text:style-name="a884" text:class-names="">
                    <text:s text:c="8"/>
                    - Seminoma: - 
                    <text:s text:c="1"/>
                    Radiotherapy after orchidectomy
                    <text:s text:c="1"/>
                  </text:span>
                </text:p>
              </text:list-item>
            </text:list>
            <text:list text:style-name="a889">
              <text:list-item>
                <text:p text:style-name="a888" text:class-names="" text:cond-style-name="">
                  <text:span text:style-name="a887" text:class-names="">
                    <text:s text:c="30"/>
                    - Chemotherapy 
                    <text:s text:c="1"/>
                  </text:span>
                </text:p>
              </text:list-item>
            </text:list>
            <text:list text:style-name="a892">
              <text:list-item>
                <text:p text:style-name="a891" text:class-names="" text:cond-style-name="">
                  <text:span text:style-name="a890" text:class-names="">
                    <text:s text:c="9"/>
                    - Teratomas: - Chemotherapy is the treatment of choice
                    <text:s text:c="1"/>
                  </text:span>
                </text:p>
              </text:list-item>
            </text:list>
            <text:list text:style-name="a895">
              <text:list-item>
                <text:p text:style-name="a894" text:class-names="" text:cond-style-name="">
                  <text:span text:style-name="a893" text:class-names="">
                    <text:s text:c="31"/>
                    - Follow up by serum tumour markers
                    <text:s text:c="1"/>
                  </text:span>
                </text:p>
              </text:list-item>
            </text:list>
            <text:list text:style-name="a898">
              <text:list-item>
                <text:p text:style-name="a897" text:class-names="" text:cond-style-name="">
                  <text:span text:style-name="a896" text:class-names="">
                    Prognosis: 
                    <text:s text:c="1"/>
                  </text:span>
                </text:p>
              </text:list-item>
            </text:list>
            <text:list text:style-name="a901">
              <text:list-item>
                <text:p text:style-name="a900" text:class-names="" text:cond-style-name="">
                  <text:span text:style-name="a899" text:class-names="">
                    <text:s text:c="5"/>
                    - Excellent :
                  </text:span>
                </text:p>
              </text:list-item>
            </text:list>
            <text:list text:style-name="a904">
              <text:list-item>
                <text:p text:style-name="a903" text:class-names="" text:cond-style-name="">
                  <text:span text:style-name="a902" text:class-names="">
                    <text:s text:c="11"/>
                    - Seminoma, 95% 5 years survival
                  </text:span>
                </text:p>
              </text:list-item>
            </text:list>
            <text:list text:style-name="a907">
              <text:list-item>
                <text:p text:style-name="a906" text:class-names="" text:cond-style-name="">
                  <text:span text:style-name="a905" text:class-names="">
                    <text:s text:c="11"/>
                    - Teratoma, 85% 5 year survival
                  </text:span>
                </text:p>
              </text:list-item>
            </text:list>
          </draw:text-box>
          <svg:title/>
          <svg:desc/>
        </draw:frame>
      </draw:page>
      <draw:page draw:name="Slide15" draw:style-name="a910" draw:master-page-name="Master1-Layout2-obj-Title-and-Content" presentation:presentation-page-layout-name="Master1-PPL2" draw:id="Slide-270">
        <draw:frame draw:id="id173" presentation:style-name="a913" draw:name="Title 1" svg:x="0.99932in" svg:y="0.67642in" svg:width="11.3347in" svg:height="1.7456in" presentation:class="title" presentation:placeholder="false">
          <draw:text-box>
            <text:p text:style-name="a912" text:class-names="" text:cond-style-name="">
              <text:span text:style-name="a911" text:class-names="">.</text:span>
            </text:p>
          </draw:text-box>
          <svg:title/>
          <svg:desc/>
        </draw:frame>
        <draw:frame draw:id="id174" presentation:style-name="a926" draw:name="Content Placeholder 2" svg:x="0.99932in" svg:y="2.58868in" svg:width="11.33402in" svg:height="3.74465in" presentation:class="outline" presentation:placeholder="false">
          <draw:text-box>
            <text:list text:style-name="a916">
              <text:list-item>
                <text:p text:style-name="a915" text:class-names="" text:cond-style-name="">
                  <text:span text:style-name="a914" text:class-names=""/>
                </text:p>
              </text:list-item>
            </text:list>
            <text:list text:style-name="a919">
              <text:list-item>
                <text:p text:style-name="a918" text:class-names="" text:cond-style-name="">
                  <text:span text:style-name="a917" text:class-names=""/>
                </text:p>
              </text:list-item>
            </text:list>
            <text:list text:style-name="a922">
              <text:list-item>
                <text:p text:style-name="a921" text:class-names="" text:cond-style-name="">
                  <text:span text:style-name="a920" text:class-names=""/>
                </text:p>
              </text:list-item>
            </text:list>
            <text:list text:style-name="a925">
              <text:list-item>
                <text:p text:style-name="a924" text:class-names="" text:cond-style-name="">
                  <text:span text:style-name="a923" text:class-names="">THANKYOU</text:span>
                </text:p>
              </text:list-item>
            </text:list>
          </draw:text-box>
          <svg:title/>
          <svg:desc/>
        </draw:frame>
      </draw:page>
      <presentation:settings/>
    </office:presentation>
  </office:body>
</office:document-content>
</file>

<file path=meta.xml><?xml version="1.0" encoding="utf-8"?>
<office:document-meta xmlns:office="urn:oasis:names:tc:opendocument:xmlns:office:1.0" xmlns:meta="urn:oasis:names:tc:opendocument:xmlns:meta:1.0" xmlns:dc="http://purl.org/dc/elements/1.1/" xmlns:xlink="http://www.w3.org/1999/xlink" office:version="1.2">
  <office:meta>
    <meta:generator>MicrosoftOffice/14.0 MicrosoftPowerPoint</meta:generator>
    <dc:title>TESTICULAR CONDITIONS</dc:title>
    <meta:initial-creator>Henry</meta:initial-creator>
    <dc:creator>USER</dc:creator>
    <meta:creation-date>2020-08-05T18:05:39Z</meta:creation-date>
    <dc:date>2022-11-22T17:23:01Z</dc:date>
    <meta:template xlink:href="TM04033925%5b%5bfn=Droplet%5d%5d" xlink:type="simple"/>
    <meta:editing-cycles>1</meta:editing-cycles>
    <meta:editing-duration>PT4918S</meta:editing-duration>
    <meta:document-statistic meta:paragraph-count="103" meta:word-count="586"/>
  </office:meta>
</office:document-meta>
</file>

<file path=settings.xml><?xml version="1.0" encoding="utf-8"?>
<office:document-settings xmlns:config="urn:oasis:names:tc:opendocument:xmlns:config:1.0" xmlns:office="urn:oasis:names:tc:opendocument:xmlns:office:1.0"/>
</file>

<file path=styles.xml><?xml version="1.0" encoding="utf-8"?>
<office:document-styles xmlns:dom="http://www.w3.org/2001/xml-events" xmlns:draw="urn:oasis:names:tc:opendocument:xmlns:drawing:1.0" xmlns:fo="urn:oasis:names:tc:opendocument:xmlns:xsl-fo-compatible:1.0" xmlns:presentation="urn:oasis:names:tc:opendocument:xmlns:presentation:1.0" xmlns:smil="urn:oasis:names:tc:opendocument:xmlns:smil-compatible:1.0" xmlns:style="urn:oasis:names:tc:opendocument:xmlns:style:1.0" xmlns:svg="urn:oasis:names:tc:opendocument:xmlns:svg-compatible:1.0" xmlns:table="urn:oasis:names:tc:opendocument:xmlns:table:1.0" xmlns:text="urn:oasis:names:tc:opendocument:xmlns:text:1.0" xmlns:xlink="http://www.w3.org/1999/xlink" xmlns:office="urn:oasis:names:tc:opendocument:xmlns:office:1.0">
  <office:styles>
    <style:presentation-page-layout style:name="Master1-PPL1" style:display-name="Title Slide">
      <presentation:placeholder presentation:object="title" svg:x="1.91493in" svg:y="1.42256in" svg:width="9.50347in" svg:height="2.74411in"/>
      <presentation:placeholder presentation:object="subtitle" svg:x="1.91493in" svg:y="4.25in" svg:width="9.50347in" svg:height="1.5in"/>
      <presentation:placeholder presentation:object="date-time" svg:x="8.39757in" svg:y="6.43403in" svg:width="3in" svg:height="0.39931in"/>
      <presentation:placeholder presentation:object="footer" svg:x="0.99932in" svg:y="6.43403in" svg:width="7.29756in" svg:height="0.39931in"/>
      <presentation:placeholder presentation:object="page-number" svg:x="11.49826in" svg:y="6.43403in" svg:width="0.83576in" svg:height="0.39931in"/>
    </style:presentation-page-layout>
    <style:presentation-page-layout style:name="Master1-PPL2" style:display-name="Title and Content">
      <presentation:placeholder presentation:object="title" svg:x="0.99932in" svg:y="0.67642in" svg:width="11.3347in" svg:height="1.7456in"/>
      <presentation:placeholder presentation:object="object" svg:x="0.99932in" svg:y="2.58868in" svg:width="11.33402in" svg:height="3.74465in"/>
      <presentation:placeholder presentation:object="date-time" svg:x="8.39757in" svg:y="6.43403in" svg:width="3in" svg:height="0.39931in"/>
      <presentation:placeholder presentation:object="footer" svg:x="0.99932in" svg:y="6.43403in" svg:width="7.29756in" svg:height="0.39931in"/>
      <presentation:placeholder presentation:object="page-number" svg:x="11.49826in" svg:y="6.43403in" svg:width="0.83576in" svg:height="0.39931in"/>
    </style:presentation-page-layout>
    <style:presentation-page-layout style:name="Master1-PPL3" style:display-name="Section Header">
      <presentation:placeholder presentation:object="title" svg:x="0.99932in" svg:y="0.90613in" svg:width="11.32081in" svg:height="2.99302in"/>
      <presentation:placeholder presentation:object="outline" svg:x="0.99932in" svg:y="3.99984in" svg:width="11.32081in" svg:height="1.49626in"/>
      <presentation:placeholder presentation:object="date-time" svg:x="8.39757in" svg:y="6.43403in" svg:width="3in" svg:height="0.39931in"/>
      <presentation:placeholder presentation:object="footer" svg:x="0.99932in" svg:y="6.43403in" svg:width="7.29756in" svg:height="0.39931in"/>
      <presentation:placeholder presentation:object="page-number" svg:x="11.49826in" svg:y="6.43403in" svg:width="0.83576in" svg:height="0.39931in"/>
    </style:presentation-page-layout>
    <style:presentation-page-layout style:name="Master1-PPL4" style:display-name="Two Content">
      <presentation:placeholder presentation:object="title" svg:x="0.99932in" svg:y="0.67642in" svg:width="11.3347in" svg:height="1.7456in"/>
      <presentation:placeholder presentation:object="object" svg:x="0.99932in" svg:y="2.58868in" svg:width="5.58402in" svg:height="3.74465in"/>
      <presentation:placeholder presentation:object="object" svg:x="6.75in" svg:y="2.58868in" svg:width="5.58333in" svg:height="3.74465in"/>
      <presentation:placeholder presentation:object="date-time" svg:x="8.39757in" svg:y="6.43403in" svg:width="3in" svg:height="0.39931in"/>
      <presentation:placeholder presentation:object="footer" svg:x="0.99932in" svg:y="6.43403in" svg:width="7.29756in" svg:height="0.39931in"/>
      <presentation:placeholder presentation:object="page-number" svg:x="11.49826in" svg:y="6.43403in" svg:width="0.83576in" svg:height="0.39931in"/>
    </style:presentation-page-layout>
    <style:presentation-page-layout style:name="Master1-PPL5" style:display-name="Comparison">
      <presentation:placeholder presentation:object="title" svg:x="0.99932in" svg:y="0.67642in" svg:width="11.3347in" svg:height="1.7456in"/>
      <presentation:placeholder presentation:object="outline" svg:x="1.25364in" svg:y="2.59298in" svg:width="5.3297in" svg:height="0.74365in"/>
      <presentation:placeholder presentation:object="object" svg:x="0.99932in" svg:y="3.33663in" svg:width="5.58402in" svg:height="2.9967in"/>
      <presentation:placeholder presentation:object="outline" svg:x="6.99521in" svg:y="2.59298in" svg:width="5.33881in" svg:height="0.74365in"/>
      <presentation:placeholder presentation:object="object" svg:x="6.75in" svg:y="3.33663in" svg:width="5.58333in" svg:height="2.9967in"/>
      <presentation:placeholder presentation:object="date-time" svg:x="8.39757in" svg:y="6.43403in" svg:width="3in" svg:height="0.39931in"/>
      <presentation:placeholder presentation:object="footer" svg:x="0.99932in" svg:y="6.43403in" svg:width="7.29756in" svg:height="0.39931in"/>
      <presentation:placeholder presentation:object="page-number" svg:x="11.49826in" svg:y="6.43403in" svg:width="0.83576in" svg:height="0.39931in"/>
    </style:presentation-page-layout>
    <style:presentation-page-layout style:name="Master1-PPL6" style:display-name="Title Only">
      <presentation:placeholder presentation:object="title" svg:x="0.99932in" svg:y="0.67642in" svg:width="11.3347in" svg:height="1.7456in"/>
      <presentation:placeholder presentation:object="date-time" svg:x="8.39757in" svg:y="6.43403in" svg:width="3in" svg:height="0.39931in"/>
      <presentation:placeholder presentation:object="footer" svg:x="0.99932in" svg:y="6.43403in" svg:width="7.29756in" svg:height="0.39931in"/>
      <presentation:placeholder presentation:object="page-number" svg:x="11.49826in" svg:y="6.43403in" svg:width="0.83576in" svg:height="0.39931in"/>
    </style:presentation-page-layout>
    <style:presentation-page-layout style:name="Master1-PPL7" style:display-name="Blank">
      <presentation:placeholder presentation:object="date-time" svg:x="8.39757in" svg:y="6.43403in" svg:width="3in" svg:height="0.39931in"/>
      <presentation:placeholder presentation:object="footer" svg:x="0.99932in" svg:y="6.43403in" svg:width="7.29756in" svg:height="0.39931in"/>
      <presentation:placeholder presentation:object="page-number" svg:x="11.49826in" svg:y="6.43403in" svg:width="0.83576in" svg:height="0.39931in"/>
    </style:presentation-page-layout>
    <style:presentation-page-layout style:name="Master1-PPL8" style:display-name="Content with Caption">
      <presentation:placeholder presentation:object="title" svg:x="0.99932in" svg:y="0.66667in" svg:width="4.30412in" svg:height="2.21266in"/>
      <presentation:placeholder presentation:object="object" svg:x="5.55344in" svg:y="0.66667in" svg:width="6.78058in" svg:height="5.66667in"/>
      <presentation:placeholder presentation:object="outline" svg:x="0.99932in" svg:y="2.87932in" svg:width="4.30412in" svg:height="3.45401in"/>
      <presentation:placeholder presentation:object="date-time" svg:x="8.39757in" svg:y="6.43403in" svg:width="3in" svg:height="0.39931in"/>
      <presentation:placeholder presentation:object="footer" svg:x="0.99932in" svg:y="6.43403in" svg:width="7.29756in" svg:height="0.39931in"/>
      <presentation:placeholder presentation:object="page-number" svg:x="11.49826in" svg:y="6.43403in" svg:width="0.83576in" svg:height="0.39931in"/>
    </style:presentation-page-layout>
    <style:presentation-page-layout style:name="Master1-PPL9" style:display-name="Picture with Caption">
      <presentation:placeholder presentation:object="title" svg:x="0.99932in" svg:y="0.66667in" svg:width="6.49056in" svg:height="2.21266in"/>
      <presentation:placeholder presentation:object="graphic" svg:x="8.11986in" svg:y="0.66667in" svg:width="3.5601in" svg:height="5.66667in"/>
      <presentation:placeholder presentation:object="outline" svg:x="0.99934in" svg:y="2.87932in" svg:width="6.49054in" svg:height="3.45401in"/>
      <presentation:placeholder presentation:object="date-time" svg:x="8.39757in" svg:y="6.43403in" svg:width="3in" svg:height="0.39931in"/>
      <presentation:placeholder presentation:object="footer" svg:x="0.99932in" svg:y="6.43403in" svg:width="7.29756in" svg:height="0.39931in"/>
      <presentation:placeholder presentation:object="page-number" svg:x="11.49826in" svg:y="6.43403in" svg:width="0.83576in" svg:height="0.39931in"/>
    </style:presentation-page-layout>
    <style:presentation-page-layout style:name="Master1-PPL10" style:display-name="Panoramic Picture with Caption">
      <presentation:placeholder presentation:object="title" svg:x="0.99934in" svg:y="4.69092in" svg:width="11.33468in" svg:height="0.88759in"/>
      <presentation:placeholder presentation:object="graphic" svg:x="1.29565in" svg:y="0.76363in" svg:width="10.74205in" svg:height="3.51502in"/>
      <presentation:placeholder presentation:object="outline" svg:x="0.99932in" svg:y="5.58697in" svg:width="11.3347in" svg:height="0.74636in"/>
      <presentation:placeholder presentation:object="date-time" svg:x="8.39757in" svg:y="6.43403in" svg:width="3in" svg:height="0.39931in"/>
      <presentation:placeholder presentation:object="footer" svg:x="0.99932in" svg:y="6.43403in" svg:width="7.29756in" svg:height="0.39931in"/>
      <presentation:placeholder presentation:object="page-number" svg:x="11.49826in" svg:y="6.43403in" svg:width="0.83576in" svg:height="0.39931in"/>
    </style:presentation-page-layout>
    <style:presentation-page-layout style:name="Master1-PPL11" style:display-name="Title and Caption">
      <presentation:placeholder presentation:object="title" svg:x="0.99932in" svg:y="0.66667in" svg:width="11.3347in" svg:height="3.74808in"/>
      <presentation:placeholder presentation:object="outline" svg:x="0.99932in" svg:y="4.59845in" svg:width="11.3347in" svg:height="1.73489in"/>
      <presentation:placeholder presentation:object="date-time" svg:x="8.39757in" svg:y="6.43403in" svg:width="3in" svg:height="0.39931in"/>
      <presentation:placeholder presentation:object="footer" svg:x="0.99932in" svg:y="6.43403in" svg:width="7.29756in" svg:height="0.39931in"/>
      <presentation:placeholder presentation:object="page-number" svg:x="11.49826in" svg:y="6.43403in" svg:width="0.83576in" svg:height="0.39931in"/>
    </style:presentation-page-layout>
    <style:presentation-page-layout style:name="Master1-PPL12" style:display-name="Quote with Caption">
      <presentation:placeholder presentation:object="title" svg:x="1.5816in" svg:y="0.66667in" svg:width="10.17361in" svg:height="3.27308in"/>
      <presentation:placeholder presentation:object="outline" svg:x="1.88172in" svg:y="3.94798in" svg:width="9.57163in" svg:height="0.65047in"/>
      <presentation:placeholder presentation:object="outline" svg:x="0.99932in" svg:y="4.78215in" svg:width="11.3347in" svg:height="1.55408in"/>
      <presentation:placeholder presentation:object="date-time" svg:x="8.39757in" svg:y="6.43403in" svg:width="3in" svg:height="0.39931in"/>
      <presentation:placeholder presentation:object="footer" svg:x="0.99932in" svg:y="6.43403in" svg:width="7.29756in" svg:height="0.39931in"/>
      <presentation:placeholder presentation:object="page-number" svg:x="11.49826in" svg:y="6.43403in" svg:width="0.83576in" svg:height="0.39931in"/>
    </style:presentation-page-layout>
    <style:presentation-page-layout style:name="Master1-PPL13" style:display-name="Name Card">
      <presentation:placeholder presentation:object="title" svg:x="0.99932in" svg:y="2.33893in" svg:width="11.3347in" svg:height="2.74698in"/>
      <presentation:placeholder presentation:object="outline" svg:x="0.99932in" svg:y="5.09879in" svg:width="11.3347in" svg:height="1.24742in"/>
      <presentation:placeholder presentation:object="date-time" svg:x="8.39757in" svg:y="6.43403in" svg:width="3in" svg:height="0.39931in"/>
      <presentation:placeholder presentation:object="footer" svg:x="0.99932in" svg:y="6.43403in" svg:width="7.29756in" svg:height="0.39931in"/>
      <presentation:placeholder presentation:object="page-number" svg:x="11.49826in" svg:y="6.43403in" svg:width="0.83576in" svg:height="0.39931in"/>
    </style:presentation-page-layout>
    <style:presentation-page-layout style:name="Master1-PPL14" style:display-name="3 Column">
      <presentation:placeholder presentation:object="title" svg:x="0.99932in" svg:y="0.66667in" svg:width="11.3347in" svg:height="1.75535in"/>
      <presentation:placeholder presentation:object="outline" svg:x="0.99932in" svg:y="2.58868in" svg:width="3.6078in" svg:height="0.63021in"/>
      <presentation:placeholder presentation:object="outline" svg:x="0.99932in" svg:y="3.21889in" svg:width="3.6078in" svg:height="3.11444in"/>
      <presentation:placeholder presentation:object="outline" svg:x="4.86919in" svg:y="2.58868in" svg:width="3.59965in" svg:height="0.63021in"/>
      <presentation:placeholder presentation:object="outline" svg:x="4.85712in" svg:y="3.21889in" svg:width="3.61259in" svg:height="3.11444in"/>
      <presentation:placeholder presentation:object="outline" svg:x="8.7197in" svg:y="2.58868in" svg:width="3.61431in" svg:height="0.63021in"/>
      <presentation:placeholder presentation:object="outline" svg:x="8.7197in" svg:y="3.21889in" svg:width="3.61431in" svg:height="3.11444in"/>
      <presentation:placeholder presentation:object="date-time" svg:x="8.39757in" svg:y="6.43403in" svg:width="3in" svg:height="0.39931in"/>
      <presentation:placeholder presentation:object="footer" svg:x="0.99932in" svg:y="6.43403in" svg:width="7.29756in" svg:height="0.39931in"/>
      <presentation:placeholder presentation:object="page-number" svg:x="11.49826in" svg:y="6.43403in" svg:width="0.83576in" svg:height="0.39931in"/>
    </style:presentation-page-layout>
    <style:presentation-page-layout style:name="Master1-PPL15" style:display-name="3 Picture Column">
      <presentation:placeholder presentation:object="title" svg:x="0.99932in" svg:y="0.66795in" svg:width="11.3347in" svg:height="1.75407in"/>
      <presentation:placeholder presentation:object="outline" svg:x="0.99932in" svg:y="4.59845in" svg:width="3.605in" svg:height="0.63021in"/>
      <presentation:placeholder presentation:object="graphic" svg:x="0.99932in" svg:y="2.58868in" svg:width="3.605in" svg:height="1.66667in"/>
      <presentation:placeholder presentation:object="outline" svg:x="0.99932in" svg:y="5.22865in" svg:width="3.605in" svg:height="1.10468in"/>
      <presentation:placeholder presentation:object="outline" svg:x="4.85866in" svg:y="4.59845in" svg:width="3.61092in" svg:height="0.63021in"/>
      <presentation:placeholder presentation:object="graphic" svg:x="4.85712in" svg:y="2.58868in" svg:width="3.61259in" svg:height="1.66667in"/>
      <presentation:placeholder presentation:object="outline" svg:x="4.85712in" svg:y="5.22865in" svg:width="3.61259in" svg:height="1.10468in"/>
      <presentation:placeholder presentation:object="outline" svg:x="8.7197in" svg:y="4.59845in" svg:width="3.60967in" svg:height="0.63021in"/>
      <presentation:placeholder presentation:object="graphic" svg:x="8.7197in" svg:y="2.58868in" svg:width="3.61431in" svg:height="1.66667in"/>
      <presentation:placeholder presentation:object="outline" svg:x="8.71957in" svg:y="5.22865in" svg:width="3.61445in" svg:height="1.10468in"/>
      <presentation:placeholder presentation:object="date-time" svg:x="8.39757in" svg:y="6.43403in" svg:width="3in" svg:height="0.39931in"/>
      <presentation:placeholder presentation:object="footer" svg:x="0.99932in" svg:y="6.43403in" svg:width="7.29756in" svg:height="0.39931in"/>
      <presentation:placeholder presentation:object="page-number" svg:x="11.49826in" svg:y="6.43403in" svg:width="0.83576in" svg:height="0.39931in"/>
    </style:presentation-page-layout>
    <style:presentation-page-layout style:name="Master1-PPL16" style:display-name="Title and Vertical Text">
      <presentation:placeholder presentation:object="title" svg:x="0.99932in" svg:y="0.67642in" svg:width="11.3347in" svg:height="1.7456in"/>
      <presentation:placeholder presentation:object="outline" svg:x="0.99932in" svg:y="2.58868in" svg:width="11.3347in" svg:height="3.74465in"/>
      <presentation:placeholder presentation:object="date-time" svg:x="8.39757in" svg:y="6.43403in" svg:width="3in" svg:height="0.39931in"/>
      <presentation:placeholder presentation:object="footer" svg:x="0.99932in" svg:y="6.43403in" svg:width="7.29756in" svg:height="0.39931in"/>
      <presentation:placeholder presentation:object="page-number" svg:x="11.49826in" svg:y="6.43403in" svg:width="0.83576in" svg:height="0.39931in"/>
    </style:presentation-page-layout>
    <style:presentation-page-layout style:name="Master1-PPL17" style:display-name="Vertical Title and Text">
      <presentation:placeholder presentation:object="title" svg:x="9.54167in" svg:y="0.66667in" svg:width="2.79235in" svg:height="5.66667in"/>
      <presentation:placeholder presentation:object="outline" svg:x="0.99932in" svg:y="0.66667in" svg:width="8.37568in" svg:height="5.66667in"/>
      <presentation:placeholder presentation:object="date-time" svg:x="8.39757in" svg:y="6.43403in" svg:width="3in" svg:height="0.39931in"/>
      <presentation:placeholder presentation:object="footer" svg:x="0.99932in" svg:y="6.43403in" svg:width="7.29756in" svg:height="0.39931in"/>
      <presentation:placeholder presentation:object="page-number" svg:x="11.49826in" svg:y="6.43403in" svg:width="0.83576in" svg:height="0.39931in"/>
    </style:presentation-page-layout>
    <style:style style:family="graphic" style:name="Graphics"/>
    <style:default-style style:family="graphic">
      <style:graphic-properties draw:fill="solid" draw:fill-color="#4472c4" draw:opacity="100%" draw:stroke="solid" svg:stroke-width="0.01389in" svg:stroke-color="#2f528f" svg:stroke-opacity="100%" draw:stroke-linejoin="miter" svg:stroke-linecap="butt"/>
    </style:default-style>
    <draw:gradient draw:name="a349" draw:style="linear" draw:angle="0" draw:start-color="#ffffff" draw:end-color="#b8b8b8" draw:start-intensity="100%" draw:end-intensity="100%"/>
    <draw:gradient draw:name="a492" draw:style="linear" draw:angle="0" draw:start-color="#ffffff" draw:end-color="#b8b8b8" draw:start-intensity="100%" draw:end-intensity="100%"/>
    <draw:gradient draw:name="a155" draw:style="linear" draw:angle="0" draw:start-color="#ffffff" draw:end-color="#b8b8b8" draw:start-intensity="100%" draw:end-intensity="100%"/>
    <draw:gradient draw:name="a525" draw:style="linear" draw:angle="0" draw:start-color="#ffffff" draw:end-color="#b8b8b8" draw:start-intensity="100%" draw:end-intensity="100%"/>
    <draw:gradient draw:name="a689" draw:style="linear" draw:angle="0" draw:start-color="#ffffff" draw:end-color="#b8b8b8" draw:start-intensity="100%" draw:end-intensity="100%"/>
    <draw:gradient draw:name="a401" draw:style="linear" draw:angle="0" draw:start-color="#ffffff" draw:end-color="#b8b8b8" draw:start-intensity="100%" draw:end-intensity="100%"/>
    <draw:gradient draw:name="a564" draw:style="linear" draw:angle="0" draw:start-color="#ffffff" draw:end-color="#b8b8b8" draw:start-intensity="100%" draw:end-intensity="100%"/>
    <draw:gradient draw:name="a229" draw:style="linear" draw:angle="0" draw:start-color="#ffffff" draw:end-color="#b8b8b8" draw:start-intensity="100%" draw:end-intensity="100%"/>
    <draw:gradient draw:name="a442" draw:style="linear" draw:angle="0" draw:start-color="#ffffff" draw:end-color="#b8b8b8" draw:start-intensity="100%" draw:end-intensity="100%"/>
    <draw:gradient draw:name="a813" draw:style="linear" draw:angle="0" draw:start-color="#ffffff" draw:end-color="#b8b8b8" draw:start-intensity="100%" draw:end-intensity="100%"/>
    <draw:gradient draw:name="a212" draw:style="linear" draw:angle="0" draw:start-color="#ffffff" draw:end-color="#b8b8b8" draw:start-intensity="100%" draw:end-intensity="100%"/>
    <draw:gradient draw:name="a106" draw:style="linear" draw:angle="0" draw:start-color="#ffffff" draw:end-color="#b8b8b8" draw:start-intensity="100%" draw:end-intensity="100%"/>
    <draw:gradient draw:name="a625" draw:style="linear" draw:angle="0" draw:start-color="#ffffff" draw:end-color="#b8b8b8" draw:start-intensity="100%" draw:end-intensity="100%"/>
    <draw:gradient draw:name="a789" draw:style="linear" draw:angle="0" draw:start-color="#ffffff" draw:end-color="#b8b8b8" draw:start-intensity="100%" draw:end-intensity="100%"/>
    <draw:gradient draw:name="a52" draw:style="linear" draw:angle="0" draw:start-color="#ffffff" draw:end-color="#b8b8b8" draw:start-intensity="100%" draw:end-intensity="100%"/>
    <draw:gradient draw:name="a558" draw:style="linear" draw:angle="0" draw:start-color="#ffffff" draw:end-color="#b8b8b8" draw:start-intensity="100%" draw:end-intensity="100%"/>
    <draw:gradient draw:name="a734" draw:style="linear" draw:angle="0" draw:start-color="#ffffff" draw:end-color="#b8b8b8" draw:start-intensity="100%" draw:end-intensity="100%"/>
    <draw:gradient draw:name="a840" draw:style="linear" draw:angle="0" draw:start-color="#ffffff" draw:end-color="#b8b8b8" draw:start-intensity="100%" draw:end-intensity="100%"/>
    <draw:gradient draw:name="a328" draw:style="linear" draw:angle="0" draw:start-color="#ffffff" draw:end-color="#b8b8b8" draw:start-intensity="100%" draw:end-intensity="100%"/>
    <draw:gradient draw:name="a580" draw:style="linear" draw:angle="0" draw:start-color="#ffffff" draw:end-color="#b8b8b8" draw:start-intensity="100%" draw:end-intensity="100%"/>
    <draw:gradient draw:name="a0" draw:style="linear" draw:angle="0" draw:start-color="#ffffff" draw:end-color="#b8b8b8" draw:start-intensity="100%" draw:end-intensity="100%"/>
    <draw:gradient draw:name="a243" draw:style="linear" draw:angle="0" draw:start-color="#ffffff" draw:end-color="#b8b8b8" draw:start-intensity="100%" draw:end-intensity="100%"/>
    <draw:gradient draw:name="a280" draw:style="linear" draw:angle="0" draw:start-color="#ffffff" draw:end-color="#b8b8b8" draw:start-intensity="100%" draw:end-intensity="100%"/>
    <draw:gradient draw:name="a659" draw:style="linear" draw:angle="0" draw:start-color="#ffffff" draw:end-color="#b8b8b8" draw:start-intensity="100%" draw:end-intensity="100%"/>
    <draw:gradient draw:name="a765" draw:style="linear" draw:angle="0" draw:start-color="#ffffff" draw:end-color="#b8b8b8" draw:start-intensity="100%" draw:end-intensity="100%"/>
    <draw:gradient draw:name="a85" draw:style="linear" draw:angle="0" draw:start-color="#ffffff" draw:end-color="#b8b8b8" draw:start-intensity="100%" draw:end-intensity="100%"/>
    <draw:gradient draw:name="a604" draw:style="linear" draw:angle="0" draw:start-color="#ffffff" draw:end-color="#b8b8b8" draw:start-intensity="100%" draw:end-intensity="100%"/>
    <draw:gradient draw:name="a304" draw:style="linear" draw:angle="0" draw:start-color="#ffffff" draw:end-color="#b8b8b8" draw:start-intensity="100%" draw:end-intensity="100%"/>
    <draw:gradient draw:name="a32" draw:style="linear" draw:angle="0" draw:start-color="#ffffff" draw:end-color="#b8b8b8" draw:start-intensity="100%" draw:end-intensity="100%"/>
    <draw:gradient draw:name="a876" draw:style="linear" draw:angle="0" draw:start-color="#ffffff" draw:end-color="#b8b8b8" draw:start-intensity="100%" draw:end-intensity="100%"/>
    <draw:gradient draw:name="a713" draw:style="linear" draw:angle="0" draw:start-color="#ffffff" draw:end-color="#b8b8b8" draw:start-intensity="100%" draw:end-intensity="100%"/>
    <draw:gradient draw:name="a380" draw:style="linear" draw:angle="0" draw:start-color="#ffffff" draw:end-color="#b8b8b8" draw:start-intensity="100%" draw:end-intensity="100%"/>
    <draw:gradient draw:name="a909" draw:style="linear" draw:angle="0" draw:start-color="#ffffff" draw:end-color="#b8b8b8" draw:start-intensity="100%" draw:end-intensity="100%"/>
  </office:styles>
  <office:automatic-styles>
    <style:page-layout style:name="pageLayout1">
      <style:page-layout-properties fo:page-width="13.33333in" fo:page-height="7.5in" style:print-orientation="landscape" style:register-truth-ref-style-name=""/>
    </style:page-layout>
    <style:page-layout style:name="pageLayout3">
      <style:page-layout-properties fo:page-width="7.5in" fo:page-height="10in" style:print-orientation="portrait" style:register-truth-ref-style-name=""/>
    </style:page-layout>
    <style:style style:family="presentation" style:name="a419">
      <style:graphic-properties fo:wrap-option="wrap" fo:padding-top="0.05in" fo:padding-bottom="0.05in" fo:padding-left="0.1in" fo:padding-right="0.1in" draw:textarea-vertical-align="bottom" draw:textarea-horizontal-align="center" draw:fill="none" draw:stroke="none" draw:auto-grow-width="false" draw:auto-grow-height="false"/>
      <style:paragraph-properties style:font-independent-line-spacing="true" style:writing-mode="lr-tb"/>
    </style:style>
    <style:style style:family="presentation" style:name="a521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75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522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7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523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78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presentation" style:name="a524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79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drawing-page" style:name="a526">
      <style:drawing-page-properties draw:fill="gradient" draw:fill-gradient-name="a525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graphic" style:name="a527" style:parent-style-name="Graphics">
      <style:graphic-properties draw:fill="none" fo:clip="rect(0in, 0in, 0in, 0in)" draw:stroke="none" draw:image-opacity="100%"/>
    </style:style>
    <style:style style:family="graphic" style:name="a528" style:parent-style-name="Graphics">
      <style:graphic-properties draw:fill="none" draw:stroke="none"/>
    </style:style>
    <style:style style:family="text" style:name="a529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5in" style:font-size-asian="0.5in" style:font-size-complex="0.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201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202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04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05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206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07">
      <style:paragraph-properties fo:line-height="100%" fo:text-align="lef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08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presentation" style:name="a310">
      <style:graphic-properties fo:wrap-option="wrap" fo:padding-top="0.05in" fo:padding-bottom="0.05in" fo:padding-left="0.1in" fo:padding-right="0.1in" draw:textarea-vertical-align="bottom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209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311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44444in" style:font-size-asian="0.44444in" style:font-size-complex="0.44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12">
      <style:paragraph-properties fo:line-height="120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13">
      <style:graphic-properties fo:wrap-option="wrap" fo:padding-top="0.05in" fo:padding-bottom="0.05in" fo:padding-left="0.1in" fo:padding-right="0.1in" draw:textarea-vertical-align="top" draw:textarea-horizontal-align="center" draw:fill="none" draw:stroke="solid" svg:stroke-width="0.09028in" svg:stroke-color="#eaeaea" svg:stroke-opacity="100%" draw:stroke-linejoin="miter" svg:stroke-linecap="square" draw:auto-grow-width="false" draw:auto-grow-height="false" style:shrink-to-fit="true"/>
      <style:paragraph-properties style:font-independent-line-spacing="true" style:writing-mode="lr-tb"/>
    </style:style>
    <style:style style:family="text" style:name="a314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2222in" style:font-size-asian="0.22222in" style:font-size-complex="0.22222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15">
      <style:paragraph-properties fo:line-height="120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17">
      <style:graphic-properties fo:wrap-option="wrap" fo:padding-top="0.05in" fo:padding-bottom="0.05in" fo:padding-left="0.1in" fo:padding-right="0.1in" draw:textarea-vertical-align="top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420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19444in" style:font-size-asian="0.19444in" style:font-size-complex="0.19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318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421">
      <style:paragraph-properties fo:line-height="120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423">
      <style:graphic-properties fo:wrap-option="wrap" fo:padding-top="0.05in" fo:padding-bottom="0.05in" fo:padding-left="0.1in" fo:padding-right="0.1in" draw:textarea-vertical-align="top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424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33333in" style:font-size-asian="0.33333in" style:font-size-complex="0.33333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80">
      <style:paragraph-properties fo:line-height="100%" fo:text-align="lef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425">
      <style:paragraph-properties fo:line-height="85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81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82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427">
      <style:graphic-properties fo:wrap-option="wrap" fo:padding-top="0.05in" fo:padding-bottom="0.05in" fo:padding-left="0.1in" fo:padding-right="0.1in" draw:textarea-vertical-align="bottom" draw:textarea-horizontal-align="center" draw:fill="none" draw:stroke="none" draw:auto-grow-width="false" draw:auto-grow-height="false"/>
      <style:paragraph-properties style:font-independent-line-spacing="true" style:writing-mode="lr-tb"/>
    </style:style>
    <style:style style:family="paragraph" style:name="a83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428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19444in" style:font-size-asian="0.19444in" style:font-size-complex="0.19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530">
      <style:paragraph-properties fo:line-height="90%" fo:text-align="lef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84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100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531">
      <style:graphic-properties fo:wrap-option="wrap" fo:padding-top="0.05in" fo:padding-bottom="0.05in" fo:padding-left="0.1in" fo:padding-right="0.1in" draw:textarea-vertical-align="top" draw:textarea-horizontal-align="center" draw:fill="none" draw:stroke="none" draw:auto-grow-width="false" draw:auto-grow-height="false" style:shrink-to-fit="true"/>
      <style:paragraph-properties style:font-independent-line-spacing="true" style:writing-mode="tb-rl"/>
    </style:style>
    <style:style style:family="paragraph" style:name="a429">
      <style:paragraph-properties fo:line-height="120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101">
      <style:paragraph-properties fo:line-height="100%" fo:text-align="lef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532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drawing-page" style:name="a86">
      <style:drawing-page-properties draw:fill="gradient" draw:fill-gradient-name="a85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presentation" style:name="a102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paragraph" style:name="a533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graphic" style:name="a87" style:parent-style-name="Graphics">
      <style:graphic-properties draw:fill="none" fo:clip="rect(0in, 0in, 0in, 0in)" draw:stroke="none" draw:image-opacity="100%"/>
    </style:style>
    <style:style style:family="text" style:name="a103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graphic" style:name="a88" style:parent-style-name="Graphics">
      <style:graphic-properties draw:fill="none" draw:stroke="none"/>
    </style:style>
    <style:style style:family="paragraph" style:name="a104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535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89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55556in" style:font-size-asian="0.55556in" style:font-size-complex="0.55556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105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paragraph" style:name="a536">
      <style:paragraph-properties fo:line-height="120%" fo:text-align="left" style:tab-stop-distance="1in" fo:margin-left="0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drawing-page" style:name="a107">
      <style:drawing-page-properties draw:fill="gradient" draw:fill-gradient-name="a106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text" style:name="a538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2222in" style:font-size-asian="0.22222in" style:font-size-complex="0.22222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10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539">
      <style:paragraph-properties fo:line-height="120%" fo:text-align="left" style:tab-stop-distance="1in" fo:margin-left="1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graphic" style:name="a108" style:parent-style-name="Graphics">
      <style:graphic-properties draw:fill="none" fo:clip="rect(0in, 0in, 0in, 0in)" draw:stroke="none" draw:image-opacity="100%"/>
    </style:style>
    <style:style style:family="presentation" style:name="a211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graphic" style:name="a109" style:parent-style-name="Graphics">
      <style:graphic-properties draw:fill="none" draw:stroke="none"/>
    </style:style>
    <style:style style:family="drawing-page" style:name="a213">
      <style:drawing-page-properties draw:fill="gradient" draw:fill-gradient-name="a212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graphic" style:name="a214" style:parent-style-name="Graphics">
      <style:graphic-properties draw:fill="none" fo:clip="rect(0in, 0in, 0in, 0in)" draw:stroke="none" draw:image-opacity="100%"/>
    </style:style>
    <style:style style:family="graphic" style:name="a215" style:parent-style-name="Graphics">
      <style:graphic-properties draw:fill="none" draw:stroke="none"/>
    </style:style>
    <style:style style:family="text" style:name="a21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5in" style:font-size-asian="0.5in" style:font-size-complex="0.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17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18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aragraph" style:name="a320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219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321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322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23">
      <style:paragraph-properties fo:line-height="100%" fo:text-align="lef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24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325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26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27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presentation" style:name="a431">
      <style:graphic-properties fo:wrap-option="wrap" fo:padding-top="0.05in" fo:padding-bottom="0.05in" fo:padding-left="0.1in" fo:padding-right="0.1in" draw:textarea-vertical-align="top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drawing-page" style:name="a329">
      <style:drawing-page-properties draw:fill="gradient" draw:fill-gradient-name="a328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text" style:name="a432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434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90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435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presentation" style:name="a91">
      <style:graphic-properties fo:wrap-option="wrap" fo:padding-top="0.05in" fo:padding-bottom="0.05in" fo:padding-left="0.1in" fo:padding-right="0.1in" draw:textarea-vertical-align="bottom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436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92">
      <style:text-properties fo:text-transform="uppercase" fo:color="#7f7f7f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437">
      <style:paragraph-properties fo:line-height="100%" fo:text-align="lef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93">
      <style:paragraph-properties fo:line-height="120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438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presentation" style:name="a95">
      <style:graphic-properties fo:wrap-option="wrap" fo:padding-top="0.05in" fo:padding-bottom="0.05in" fo:padding-left="0.1in" fo:padding-right="0.1in" draw:textarea-vertical-align="top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541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19444in" style:font-size-asian="0.19444in" style:font-size-complex="0.19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439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110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5in" style:font-size-asian="0.5in" style:font-size-complex="0.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96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542">
      <style:paragraph-properties fo:line-height="120%" fo:text-align="left" style:tab-stop-distance="1in" fo:margin-left="1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111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112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aragraph" style:name="a98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544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19444in" style:font-size-asian="0.19444in" style:font-size-complex="0.19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113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99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paragraph" style:name="a545">
      <style:paragraph-properties fo:line-height="120%" fo:text-align="left" style:tab-stop-distance="1in" fo:margin-left="2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114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11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547">
      <style:graphic-properties fo:wrap-option="wrap" fo:padding-top="0.05in" fo:padding-bottom="0.05in" fo:padding-left="0.1in" fo:padding-right="0.1in" draw:textarea-vertical-align="top" draw:textarea-horizontal-align="right" draw:fill="none" draw:stroke="none" draw:auto-grow-width="false" draw:auto-grow-height="false" style:shrink-to-fit="true"/>
      <style:paragraph-properties style:font-independent-line-spacing="true" style:writing-mode="tb-rl"/>
    </style:style>
    <style:style style:family="paragraph" style:name="a117">
      <style:paragraph-properties fo:line-height="120%" fo:text-align="left" style:tab-stop-distance="1in" fo:margin-left="0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548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21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119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2222in" style:font-size-asian="0.22222in" style:font-size-complex="0.22222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222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223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24">
      <style:paragraph-properties fo:line-height="100%" fo:text-align="lef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25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226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27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28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graphic" style:name="a330" style:parent-style-name="Graphics">
      <style:graphic-properties draw:fill="none" fo:clip="rect(0in, 0in, 0in, 0in)" draw:stroke="none" draw:image-opacity="100%"/>
    </style:style>
    <style:style style:family="graphic" style:name="a331" style:parent-style-name="Graphics">
      <style:graphic-properties draw:fill="none" draw:stroke="none"/>
    </style:style>
    <style:style style:family="text" style:name="a332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44444in" style:font-size-asian="0.44444in" style:font-size-complex="0.44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33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34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335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2222in" style:font-size-asian="0.22222in" style:font-size-complex="0.22222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36">
      <style:paragraph-properties fo:line-height="120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38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aragraph" style:name="a440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339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441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drawing-page" style:name="a443">
      <style:drawing-page-properties draw:fill="gradient" draw:fill-gradient-name="a442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graphic" style:name="a444" style:parent-style-name="Graphics">
      <style:graphic-properties draw:fill="none" fo:clip="rect(0in, 0in, 0in, 0in)" draw:stroke="none" draw:image-opacity="100%"/>
    </style:style>
    <style:style style:family="graphic" style:name="a445" style:parent-style-name="Graphics">
      <style:graphic-properties draw:fill="none" draw:stroke="none"/>
    </style:style>
    <style:style style:family="text" style:name="a44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5in" style:font-size-asian="0.5in" style:font-size-complex="0.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447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448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aragraph" style:name="a550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120">
      <style:paragraph-properties fo:line-height="120%" fo:text-align="left" style:tab-stop-distance="1in" fo:margin-left="1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551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449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30556in" style:font-size-asian="0.30556in" style:font-size-complex="0.30556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552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122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19444in" style:font-size-asian="0.19444in" style:font-size-complex="0.19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553">
      <style:paragraph-properties fo:line-height="100%" fo:text-align="lef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123">
      <style:paragraph-properties fo:line-height="120%" fo:text-align="left" style:tab-stop-distance="1in" fo:margin-left="1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554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555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125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19444in" style:font-size-asian="0.19444in" style:font-size-complex="0.19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556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126">
      <style:paragraph-properties fo:line-height="120%" fo:text-align="left" style:tab-stop-distance="1in" fo:margin-left="2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557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drawing-page" style:name="a230">
      <style:drawing-page-properties draw:fill="gradient" draw:fill-gradient-name="a229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presentation" style:name="a128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graphic" style:name="a231" style:parent-style-name="Graphics">
      <style:graphic-properties draw:fill="none" fo:clip="rect(0in, 0in, 0in, 0in)" draw:stroke="none" draw:image-opacity="100%"/>
    </style:style>
    <style:style style:family="text" style:name="a129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graphic" style:name="a232" style:parent-style-name="Graphics">
      <style:graphic-properties draw:fill="none" draw:stroke="none"/>
    </style:style>
    <style:style style:family="text" style:name="a233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35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36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237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38">
      <style:paragraph-properties fo:line-height="100%" fo:text-align="lef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341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39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presentation" style:name="a342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343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44">
      <style:paragraph-properties fo:line-height="100%" fo:text-align="lef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45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346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47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48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paragraph" style:name="a450">
      <style:paragraph-properties fo:line-height="85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452">
      <style:graphic-properties fo:wrap-option="wrap" fo:padding-top="0.05in" fo:padding-bottom="0.05in" fo:padding-left="0.1in" fo:padding-right="0.1in" draw:textarea-vertical-align="bottom" draw:textarea-horizontal-align="center" draw:fill="none" draw:stroke="none" draw:auto-grow-width="false" draw:auto-grow-height="false"/>
      <style:paragraph-properties style:font-independent-line-spacing="true" style:writing-mode="lr-tb"/>
    </style:style>
    <style:style style:family="text" style:name="a453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2222in" style:font-size-asian="0.22222in" style:font-size-complex="0.22222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454">
      <style:paragraph-properties fo:line-height="120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455">
      <style:graphic-properties fo:wrap-option="wrap" fo:padding-top="0.05in" fo:padding-bottom="0.05in" fo:padding-left="0.1in" fo:padding-right="0.1in" draw:textarea-vertical-align="top" draw:textarea-horizontal-align="center" draw:fill="none" draw:stroke="solid" svg:stroke-width="0.09028in" svg:stroke-color="#eaeaea" svg:stroke-opacity="100%" draw:stroke-linejoin="miter" svg:stroke-linecap="square" draw:auto-grow-width="false" draw:auto-grow-height="false" style:shrink-to-fit="true"/>
      <style:paragraph-properties style:font-independent-line-spacing="true" style:writing-mode="lr-tb"/>
    </style:style>
    <style:style style:family="text" style:name="a45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19444in" style:font-size-asian="0.19444in" style:font-size-complex="0.19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457">
      <style:paragraph-properties fo:line-height="120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130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459">
      <style:graphic-properties fo:wrap-option="wrap" fo:padding-top="0.05in" fo:padding-bottom="0.05in" fo:padding-left="0.1in" fo:padding-right="0.1in" draw:textarea-vertical-align="top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132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33">
      <style:paragraph-properties fo:line-height="120%" fo:text-align="left" style:tab-stop-distance="1in" fo:margin-left="0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135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2222in" style:font-size-asian="0.22222in" style:font-size-complex="0.22222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36">
      <style:paragraph-properties fo:line-height="120%" fo:text-align="left" style:tab-stop-distance="1in" fo:margin-left="1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240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138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19444in" style:font-size-asian="0.19444in" style:font-size-complex="0.19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41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139">
      <style:paragraph-properties fo:line-height="120%" fo:text-align="left" style:tab-stop-distance="1in" fo:margin-left="1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42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drawing-page" style:name="a244">
      <style:drawing-page-properties draw:fill="gradient" draw:fill-gradient-name="a243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graphic" style:name="a245" style:parent-style-name="Graphics">
      <style:graphic-properties draw:fill="none" fo:clip="rect(0in, 0in, 0in, 0in)" draw:stroke="none" draw:image-opacity="100%"/>
    </style:style>
    <style:style style:family="graphic" style:name="a246" style:parent-style-name="Graphics">
      <style:graphic-properties draw:fill="none" draw:stroke="none"/>
    </style:style>
    <style:style style:family="text" style:name="a247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44444in" style:font-size-asian="0.44444in" style:font-size-complex="0.44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drawing-page" style:name="a350">
      <style:drawing-page-properties draw:fill="gradient" draw:fill-gradient-name="a349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paragraph" style:name="a248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graphic" style:name="a351" style:parent-style-name="Graphics">
      <style:graphic-properties draw:fill="none" fo:clip="rect(0in, 0in, 0in, 0in)" draw:stroke="none" draw:image-opacity="100%"/>
    </style:style>
    <style:style style:family="presentation" style:name="a249">
      <style:graphic-properties fo:wrap-option="wrap" fo:padding-top="0.05in" fo:padding-bottom="0.05in" fo:padding-left="0.1in" fo:padding-right="0.1in" draw:textarea-vertical-align="bottom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graphic" style:name="a352" style:parent-style-name="Graphics">
      <style:graphic-properties draw:fill="none" draw:stroke="none"/>
    </style:style>
    <style:style style:family="text" style:name="a353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44444in" style:font-size-asian="0.44444in" style:font-size-complex="0.44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54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55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35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19444in" style:font-size-asian="0.19444in" style:font-size-complex="0.19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57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460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30556in" style:font-size-asian="0.30556in" style:font-size-complex="0.30556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359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aragraph" style:name="a461">
      <style:paragraph-properties fo:line-height="85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463">
      <style:graphic-properties fo:wrap-option="wrap" fo:padding-top="0.05in" fo:padding-bottom="0.05in" fo:padding-left="0.1in" fo:padding-right="0.1in" draw:textarea-vertical-align="bottom" draw:textarea-horizontal-align="center" draw:fill="none" draw:stroke="none" draw:auto-grow-width="false" draw:auto-grow-height="false"/>
      <style:paragraph-properties style:font-independent-line-spacing="true" style:writing-mode="lr-tb"/>
    </style:style>
    <style:style style:family="text" style:name="a464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2222in" style:font-size-asian="0.22222in" style:font-size-complex="0.22222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465">
      <style:paragraph-properties fo:line-height="120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466">
      <style:graphic-properties fo:wrap-option="wrap" fo:padding-top="0.05in" fo:padding-bottom="0.05in" fo:padding-left="0.1in" fo:padding-right="0.1in" draw:textarea-vertical-align="top" draw:textarea-horizontal-align="center" draw:fill="none" draw:stroke="solid" svg:stroke-width="0.09028in" svg:stroke-color="#eaeaea" svg:stroke-opacity="100%" draw:stroke-linejoin="miter" svg:stroke-linecap="square" draw:auto-grow-width="false" draw:auto-grow-height="false" style:shrink-to-fit="true"/>
      <style:paragraph-properties style:font-independent-line-spacing="true" style:writing-mode="lr-tb"/>
    </style:style>
    <style:style style:family="text" style:name="a467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19444in" style:font-size-asian="0.19444in" style:font-size-complex="0.19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468">
      <style:paragraph-properties fo:line-height="120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141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19444in" style:font-size-asian="0.19444in" style:font-size-complex="0.19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42">
      <style:paragraph-properties fo:line-height="120%" fo:text-align="left" style:tab-stop-distance="1in" fo:margin-left="2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144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145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47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250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148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paragraph" style:name="a251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149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253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54">
      <style:paragraph-properties fo:line-height="120%" fo:text-align="left" style:tab-stop-distance="1in" fo:margin-left="0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25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2222in" style:font-size-asian="0.22222in" style:font-size-complex="0.22222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57">
      <style:paragraph-properties fo:line-height="120%" fo:text-align="left" style:tab-stop-distance="1in" fo:margin-left="1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360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2222in" style:font-size-asian="0.22222in" style:font-size-complex="0.22222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61">
      <style:paragraph-properties fo:line-height="120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259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19444in" style:font-size-asian="0.19444in" style:font-size-complex="0.19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363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364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66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67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368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470">
      <style:graphic-properties fo:wrap-option="wrap" fo:padding-top="0.05in" fo:padding-bottom="0.05in" fo:padding-left="0.1in" fo:padding-right="0.1in" draw:textarea-vertical-align="top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aragraph" style:name="a369">
      <style:paragraph-properties fo:line-height="100%" fo:text-align="lef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471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30556in" style:font-size-asian="0.30556in" style:font-size-complex="0.30556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472">
      <style:paragraph-properties fo:line-height="85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474">
      <style:graphic-properties fo:wrap-option="wrap" fo:padding-top="0.05in" fo:padding-bottom="0.05in" fo:padding-left="0.1in" fo:padding-right="0.1in" draw:textarea-vertical-align="bottom" draw:textarea-horizontal-align="center" draw:fill="none" draw:stroke="none" draw:auto-grow-width="false" draw:auto-grow-height="false"/>
      <style:paragraph-properties style:font-independent-line-spacing="true" style:writing-mode="lr-tb"/>
    </style:style>
    <style:style style:family="text" style:name="a475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2222in" style:font-size-asian="0.22222in" style:font-size-complex="0.22222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476">
      <style:paragraph-properties fo:line-height="120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477">
      <style:graphic-properties fo:wrap-option="wrap" fo:padding-top="0.05in" fo:padding-bottom="0.05in" fo:padding-left="0.1in" fo:padding-right="0.1in" draw:textarea-vertical-align="top" draw:textarea-horizontal-align="center" draw:fill="none" draw:stroke="solid" svg:stroke-width="0.09028in" svg:stroke-color="#eaeaea" svg:stroke-opacity="100%" draw:stroke-linejoin="miter" svg:stroke-linecap="square" draw:auto-grow-width="false" draw:auto-grow-height="false" style:shrink-to-fit="true"/>
      <style:paragraph-properties style:font-independent-line-spacing="true" style:writing-mode="lr-tb"/>
    </style:style>
    <style:style style:family="text" style:name="a478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19444in" style:font-size-asian="0.19444in" style:font-size-complex="0.19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50">
      <style:paragraph-properties fo:line-height="100%" fo:text-align="lef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479">
      <style:paragraph-properties fo:line-height="120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151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152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53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154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drawing-page" style:name="a156">
      <style:drawing-page-properties draw:fill="gradient" draw:fill-gradient-name="a155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graphic" style:name="a157" style:parent-style-name="Graphics">
      <style:graphic-properties draw:fill="none" fo:clip="rect(0in, 0in, 0in, 0in)" draw:stroke="none" draw:image-opacity="100%"/>
    </style:style>
    <style:style style:family="paragraph" style:name="a260">
      <style:paragraph-properties fo:line-height="120%" fo:text-align="left" style:tab-stop-distance="1in" fo:margin-left="1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graphic" style:name="a158" style:parent-style-name="Graphics">
      <style:graphic-properties draw:fill="none" draw:stroke="none"/>
    </style:style>
    <style:style style:family="text" style:name="a159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5in" style:font-size-asian="0.5in" style:font-size-complex="0.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262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19444in" style:font-size-asian="0.19444in" style:font-size-complex="0.19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63">
      <style:paragraph-properties fo:line-height="120%" fo:text-align="left" style:tab-stop-distance="1in" fo:margin-left="2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65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26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2222in" style:font-size-asian="0.22222in" style:font-size-complex="0.22222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67">
      <style:paragraph-properties fo:line-height="120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70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371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269">
      <style:graphic-properties fo:wrap-option="wrap" fo:padding-top="0.05in" fo:padding-bottom="0.05in" fo:padding-left="0.1in" fo:padding-right="0.1in" draw:textarea-vertical-align="top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aragraph" style:name="a372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73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374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1.11111in" style:font-size-asian="1.11111in" style:font-size-complex="1.11111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75">
      <style:paragraph-properties fo:line-height="100%" fo:text-align="lef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graphic" style:name="a376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377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1.11111in" style:font-size-asian="1.11111in" style:font-size-complex="1.11111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78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graphic" style:name="a379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presentation" style:name="a481">
      <style:graphic-properties fo:wrap-option="wrap" fo:padding-top="0.05in" fo:padding-bottom="0.05in" fo:padding-left="0.1in" fo:padding-right="0.1in" draw:textarea-vertical-align="top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482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484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485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486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487">
      <style:paragraph-properties fo:line-height="100%" fo:text-align="lef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488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paragraph" style:name="a160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489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161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162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36111in" style:font-size-asian="0.36111in" style:font-size-complex="0.36111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63">
      <style:paragraph-properties fo:line-height="85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165">
      <style:graphic-properties fo:wrap-option="wrap" fo:padding-top="0.05in" fo:padding-bottom="0.05in" fo:padding-left="0.1in" fo:padding-right="0.1in" draw:textarea-vertical-align="bottom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16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67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270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169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72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73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274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75">
      <style:paragraph-properties fo:line-height="100%" fo:text-align="lef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76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277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78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drawing-page" style:name="a381">
      <style:drawing-page-properties draw:fill="gradient" draw:fill-gradient-name="a380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presentation" style:name="a279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graphic" style:name="a382" style:parent-style-name="Graphics">
      <style:graphic-properties draw:fill="none" fo:clip="rect(0in, 0in, 0in, 0in)" draw:stroke="none" draw:image-opacity="100%"/>
    </style:style>
    <style:style style:family="graphic" style:name="a383" style:parent-style-name="Graphics">
      <style:graphic-properties draw:fill="none" draw:stroke="none"/>
    </style:style>
    <style:style style:family="text" style:name="a384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44444in" style:font-size-asian="0.44444in" style:font-size-complex="0.44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85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86">
      <style:graphic-properties fo:wrap-option="wrap" fo:padding-top="0.05in" fo:padding-bottom="0.05in" fo:padding-left="0.1in" fo:padding-right="0.1in" draw:textarea-vertical-align="bottom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387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2222in" style:font-size-asian="0.22222in" style:font-size-complex="0.22222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88">
      <style:paragraph-properties fo:line-height="120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490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491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drawing-page" style:name="a493">
      <style:drawing-page-properties draw:fill="gradient" draw:fill-gradient-name="a492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graphic" style:name="a494" style:parent-style-name="Graphics">
      <style:graphic-properties draw:fill="none" fo:clip="rect(0in, 0in, 0in, 0in)" draw:stroke="none" draw:image-opacity="100%"/>
    </style:style>
    <style:style style:family="graphic" style:name="a495" style:parent-style-name="Graphics">
      <style:graphic-properties draw:fill="none" draw:stroke="none"/>
    </style:style>
    <style:style style:family="text" style:name="a49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5in" style:font-size-asian="0.5in" style:font-size-complex="0.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497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498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aragraph" style:name="a170">
      <style:paragraph-properties fo:line-height="120%" fo:text-align="left" style:tab-stop-distance="1in" fo:margin-left="0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499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172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2222in" style:font-size-asian="0.22222in" style:font-size-complex="0.22222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73">
      <style:paragraph-properties fo:line-height="120%" fo:text-align="left" style:tab-stop-distance="1in" fo:margin-left="1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175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19444in" style:font-size-asian="0.19444in" style:font-size-complex="0.19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76">
      <style:paragraph-properties fo:line-height="120%" fo:text-align="left" style:tab-stop-distance="1in" fo:margin-left="1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178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19444in" style:font-size-asian="0.19444in" style:font-size-complex="0.19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79">
      <style:paragraph-properties fo:line-height="120%" fo:text-align="left" style:tab-stop-distance="1in" fo:margin-left="2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drawing-page" style:name="a281">
      <style:drawing-page-properties draw:fill="gradient" draw:fill-gradient-name="a280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graphic" style:name="a282" style:parent-style-name="Graphics">
      <style:graphic-properties draw:fill="none" fo:clip="rect(0in, 0in, 0in, 0in)" draw:stroke="none" draw:image-opacity="100%"/>
    </style:style>
    <style:style style:family="graphic" style:name="a283" style:parent-style-name="Graphics">
      <style:graphic-properties draw:fill="none" draw:stroke="none"/>
    </style:style>
    <style:style style:family="text" style:name="a284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44444in" style:font-size-asian="0.44444in" style:font-size-complex="0.44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85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86">
      <style:graphic-properties fo:wrap-option="wrap" fo:padding-top="0.05in" fo:padding-bottom="0.05in" fo:padding-left="0.1in" fo:padding-right="0.1in" draw:textarea-vertical-align="bottom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287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44444in" style:font-size-asian="0.44444in" style:font-size-complex="0.44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390">
      <style:graphic-properties fo:wrap-option="wrap" fo:padding-top="0.05in" fo:padding-bottom="0.05in" fo:padding-left="0.1in" fo:padding-right="0.1in" draw:textarea-vertical-align="top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aragraph" style:name="a288">
      <style:paragraph-properties fo:line-height="12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391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289">
      <style:graphic-properties fo:wrap-option="wrap" fo:padding-top="0.05in" fo:padding-bottom="0.05in" fo:padding-left="0.1in" fo:padding-right="0.1in" draw:textarea-vertical-align="top" draw:textarea-horizontal-align="left" draw:fill="none" draw:stroke="solid" svg:stroke-width="0.09028in" svg:stroke-color="#eaeaea" svg:stroke-opacity="100%" draw:stroke-linejoin="miter" svg:stroke-linecap="square" draw:auto-grow-width="false" draw:auto-grow-height="false" style:shrink-to-fit="true"/>
      <style:paragraph-properties style:font-independent-line-spacing="true" style:writing-mode="lr-tb"/>
    </style:style>
    <style:style style:family="paragraph" style:name="a393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94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395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96">
      <style:paragraph-properties fo:line-height="100%" fo:text-align="lef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97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398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99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181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182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36111in" style:font-size-asian="0.36111in" style:font-size-complex="0.36111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83">
      <style:paragraph-properties fo:line-height="85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185">
      <style:graphic-properties fo:wrap-option="wrap" fo:padding-top="0.05in" fo:padding-bottom="0.05in" fo:padding-left="0.1in" fo:padding-right="0.1in" draw:textarea-vertical-align="bottom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18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87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290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2222in" style:font-size-asian="0.22222in" style:font-size-complex="0.22222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189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91">
      <style:paragraph-properties fo:line-height="120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93">
      <style:graphic-properties fo:wrap-option="wrap" fo:padding-top="0.05in" fo:padding-bottom="0.05in" fo:padding-left="0.1in" fo:padding-right="0.1in" draw:textarea-vertical-align="top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294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96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97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298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99">
      <style:paragraph-properties fo:line-height="100%" fo:text-align="lef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190">
      <style:paragraph-properties fo:line-height="120%" fo:text-align="left" style:tab-stop-distance="1in" fo:margin-left="0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192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2222in" style:font-size-asian="0.22222in" style:font-size-complex="0.22222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93">
      <style:paragraph-properties fo:line-height="120%" fo:text-align="left" style:tab-stop-distance="1in" fo:margin-left="1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195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19444in" style:font-size-asian="0.19444in" style:font-size-complex="0.19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96">
      <style:paragraph-properties fo:line-height="120%" fo:text-align="left" style:tab-stop-distance="1in" fo:margin-left="1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198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19444in" style:font-size-asian="0.19444in" style:font-size-complex="0.19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99">
      <style:paragraph-properties fo:line-height="120%" fo:text-align="left" style:tab-stop-distance="1in" fo:margin-left="2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10">
      <style:paragraph-properties fo:line-height="120%" fo:text-align="left" style:tab-stop-distance="1in" fo:margin-left="0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12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2222in" style:font-size-asian="0.22222in" style:font-size-complex="0.22222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3">
      <style:paragraph-properties fo:line-height="120%" fo:text-align="left" style:tab-stop-distance="1in" fo:margin-left="1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15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19444in" style:font-size-asian="0.19444in" style:font-size-complex="0.19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6">
      <style:paragraph-properties fo:line-height="120%" fo:text-align="left" style:tab-stop-distance="1in" fo:margin-left="1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18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19444in" style:font-size-asian="0.19444in" style:font-size-complex="0.19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9">
      <style:paragraph-properties fo:line-height="120%" fo:text-align="left" style:tab-stop-distance="1in" fo:margin-left="2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1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22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4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5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26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7">
      <style:paragraph-properties fo:line-height="100%" fo:text-align="lef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8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29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0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1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drawing-page" style:name="a33">
      <style:drawing-page-properties draw:fill="gradient" draw:fill-gradient-name="a32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graphic" style:name="a34" style:parent-style-name="Graphics">
      <style:graphic-properties draw:fill="none" fo:clip="rect(0in, 0in, 0in, 0in)" draw:stroke="none" draw:image-opacity="100%"/>
    </style:style>
    <style:style style:family="graphic" style:name="a35" style:parent-style-name="Graphics">
      <style:graphic-properties draw:fill="none" draw:stroke="none"/>
    </style:style>
    <style:style style:family="text" style:name="a3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66667in" style:font-size-asian="0.66667in" style:font-size-complex="0.6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7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8">
      <style:graphic-properties fo:wrap-option="wrap" fo:padding-top="0.05in" fo:padding-bottom="0.05in" fo:padding-left="0.1in" fo:padding-right="0.1in" draw:textarea-vertical-align="bottom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39">
      <style:text-properties fo:text-transform="uppercase" fo:color="#7f7f7f" style:text-line-through-type="none" style:text-line-through-style="none" style:text-line-through-width="auto" style:text-line-through-color="font-color" style:text-position="0% 100%" fo:font-family="Tw Cen MT" fo:font-size="0.30556in" style:font-size-asian="0.30556in" style:font-size-complex="0.30556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40">
      <style:paragraph-properties fo:line-height="120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41">
      <style:graphic-properties fo:wrap-option="wrap" fo:padding-top="0.05in" fo:padding-bottom="0.05in" fo:padding-left="0.1in" fo:padding-right="0.1in" draw:textarea-vertical-align="top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42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44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45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46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47">
      <style:paragraph-properties fo:line-height="100%" fo:text-align="lef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48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49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drawing-page" style:name="a1">
      <style:drawing-page-properties draw:fill="gradient" draw:fill-gradient-name="a0" presentation:transition-type="manual" presentation:transition-speed="slow" presentation:visibility="visible" draw:background-size="border" presentation:background-objects-visible="false" presentation:display-header="false" presentation:display-footer="false" presentation:display-page-number="false" presentation:display-date-time="false"/>
    </style:style>
    <style:style style:family="graphic" style:name="a2" style:parent-style-name="Graphics">
      <style:graphic-properties draw:fill="none" fo:clip="rect(0in, 0in, 0in, 0in)" draw:stroke="none" draw:image-opacity="100%"/>
    </style:style>
    <style:style style:family="text" style:name="a3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5in" style:font-size-asian="0.5in" style:font-size-complex="0.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4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5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9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50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51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drawing-page" style:name="a53">
      <style:drawing-page-properties draw:fill="gradient" draw:fill-gradient-name="a52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graphic" style:name="a54" style:parent-style-name="Graphics">
      <style:graphic-properties draw:fill="none" fo:clip="rect(0in, 0in, 0in, 0in)" draw:stroke="none" draw:image-opacity="100%"/>
    </style:style>
    <style:style style:family="paragraph" style:name="a500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graphic" style:name="a55" style:parent-style-name="Graphics">
      <style:graphic-properties draw:fill="none" draw:stroke="none"/>
    </style:style>
    <style:style style:family="text" style:name="a5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5in" style:font-size-asian="0.5in" style:font-size-complex="0.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502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57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503">
      <style:paragraph-properties fo:line-height="120%" fo:text-align="left" style:tab-stop-distance="1in" fo:margin-left="0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58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59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7778in" style:font-size-asian="0.27778in" style:font-size-complex="0.27778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505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2222in" style:font-size-asian="0.22222in" style:font-size-complex="0.22222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506">
      <style:paragraph-properties fo:line-height="120%" fo:text-align="left" style:tab-stop-distance="1in" fo:margin-left="1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508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19444in" style:font-size-asian="0.19444in" style:font-size-complex="0.19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509">
      <style:paragraph-properties fo:line-height="120%" fo:text-align="left" style:tab-stop-distance="1in" fo:margin-left="1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400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drawing-page" style:name="a402">
      <style:drawing-page-properties draw:fill="gradient" draw:fill-gradient-name="a401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graphic" style:name="a403" style:parent-style-name="Graphics">
      <style:graphic-properties draw:fill="none" fo:clip="rect(0in, 0in, 0in, 0in)" draw:stroke="none" draw:image-opacity="100%"/>
    </style:style>
    <style:style style:family="graphic" style:name="a404" style:parent-style-name="Graphics">
      <style:graphic-properties draw:fill="none" draw:stroke="none"/>
    </style:style>
    <style:style style:family="paragraph" style:name="a60">
      <style:paragraph-properties fo:line-height="12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405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5in" style:font-size-asian="0.5in" style:font-size-complex="0.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406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62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407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aragraph" style:name="a63">
      <style:paragraph-properties fo:line-height="120%" fo:text-align="left" style:tab-stop-distance="1in" fo:margin-left="0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408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33333in" style:font-size-asian="0.33333in" style:font-size-complex="0.33333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409">
      <style:paragraph-properties fo:line-height="85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511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19444in" style:font-size-asian="0.19444in" style:font-size-complex="0.19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65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22222in" style:font-size-asian="0.22222in" style:font-size-complex="0.22222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66">
      <style:paragraph-properties fo:line-height="120%" fo:text-align="left" style:tab-stop-distance="1in" fo:margin-left="1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512">
      <style:paragraph-properties fo:line-height="120%" fo:text-align="left" style:tab-stop-distance="1in" fo:margin-left="2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68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19444in" style:font-size-asian="0.19444in" style:font-size-complex="0.19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514">
      <style:graphic-properties fo:wrap-option="wrap" fo:padding-top="0.05in" fo:padding-bottom="0.05in" fo:padding-left="0.1in" fo:padding-right="0.1in" draw:textarea-vertical-align="top" draw:textarea-horizontal-align="right" draw:fill="none" draw:stroke="none" draw:auto-grow-width="false" draw:auto-grow-height="false" style:shrink-to-fit="true"/>
      <style:paragraph-properties style:font-independent-line-spacing="true" style:writing-mode="tb-rl"/>
    </style:style>
    <style:style style:family="paragraph" style:name="a69">
      <style:paragraph-properties fo:line-height="120%" fo:text-align="left" style:tab-stop-distance="1in" fo:margin-left="1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515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517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518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519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300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301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Tw Cen MT" fo:font-size="0.13889in" style:font-size-asian="0.13889in" style:font-size-complex="0.13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02">
      <style:paragraph-properties fo:line-height="100%" fo:text-align="righ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03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drawing-page" style:name="a305">
      <style:drawing-page-properties draw:fill="gradient" draw:fill-gradient-name="a304" presentation:transition-type="manual" presentation:transition-speed="slow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graphic" style:name="a306" style:parent-style-name="Graphics">
      <style:graphic-properties draw:fill="none" fo:clip="rect(0in, 0in, 0in, 0in)" draw:stroke="none" draw:image-opacity="100%"/>
    </style:style>
    <style:style style:family="graphic" style:name="a307" style:parent-style-name="Graphics">
      <style:graphic-properties draw:fill="none" draw:stroke="none"/>
    </style:style>
    <style:style style:family="text" style:name="a308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44444in" style:font-size-asian="0.44444in" style:font-size-complex="0.44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411">
      <style:graphic-properties fo:wrap-option="wrap" fo:padding-top="0.05in" fo:padding-bottom="0.05in" fo:padding-left="0.1in" fo:padding-right="0.1in" draw:textarea-vertical-align="bottom" draw:textarea-horizontal-align="center" draw:fill="none" draw:stroke="none" draw:auto-grow-width="false" draw:auto-grow-height="false"/>
      <style:paragraph-properties style:font-independent-line-spacing="true" style:writing-mode="lr-tb"/>
    </style:style>
    <style:style style:family="paragraph" style:name="a309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412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19444in" style:font-size-asian="0.19444in" style:font-size-complex="0.19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413">
      <style:paragraph-properties fo:line-height="120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415">
      <style:graphic-properties fo:wrap-option="wrap" fo:padding-top="0.05in" fo:padding-bottom="0.05in" fo:padding-left="0.1in" fo:padding-right="0.1in" draw:textarea-vertical-align="top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71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19444in" style:font-size-asian="0.19444in" style:font-size-complex="0.19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416">
      <style:text-properties fo:text-transform="uppercase" fo:color="#000000" style:text-line-through-type="none" style:text-line-through-style="none" style:text-line-through-width="auto" style:text-line-through-color="font-color" style:text-position="0% 100%" fo:font-family="Tw Cen MT" fo:font-size="0.33333in" style:font-size-asian="0.33333in" style:font-size-complex="0.33333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2">
      <style:paragraph-properties fo:line-height="120%" fo:text-align="left" style:tab-stop-distance="1in" fo:margin-left="2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417">
      <style:paragraph-properties fo:line-height="85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74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aragraph" style:name="a520">
      <style:paragraph-properties fo:line-height="100%" fo:text-align="left" style:tab-stop-distance="0.5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text:list-style style:name="a61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546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164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75in"/>
      </text:list-level-style-number>
      <text:list-level-style-number text:level="3" style:num-format="">
        <style:list-level-properties text:space-before="1.25in"/>
      </text:list-level-style-number>
      <text:list-level-style-number text:level="4" style:num-format="">
        <style:list-level-properties text:space-before="1.75in"/>
      </text:list-level-style-number>
      <text:list-level-style-number text:level="5" style:num-format="">
        <style:list-level-properties text:space-before="2.25in"/>
      </text:list-level-style-number>
      <text:list-level-style-number text:level="6" style:num-format="">
        <style:list-level-properties text:space-before="2.75in"/>
      </text:list-level-style-number>
      <text:list-level-style-number text:level="7" style:num-format="">
        <style:list-level-properties text:space-before="3.25in"/>
      </text:list-level-style-number>
      <text:list-level-style-number text:level="8" style:num-format="">
        <style:list-level-properties text:space-before="3.75in"/>
      </text:list-level-style-number>
      <text:list-level-style-number text:level="9" style:num-format="">
        <style:list-level-properties text:space-before="4.25in"/>
      </text:list-level-style-number>
    </text:list-style>
    <text:list-style style:name="a430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75in"/>
      </text:list-level-style-number>
      <text:list-level-style-number text:level="3" style:num-format="">
        <style:list-level-properties text:space-before="1.25in"/>
      </text:list-level-style-number>
      <text:list-level-style-number text:level="4" style:num-format="">
        <style:list-level-properties text:space-before="1.75in"/>
      </text:list-level-style-number>
      <text:list-level-style-number text:level="5" style:num-format="">
        <style:list-level-properties text:space-before="2.25in"/>
      </text:list-level-style-number>
      <text:list-level-style-number text:level="6" style:num-format="">
        <style:list-level-properties text:space-before="2.75in"/>
      </text:list-level-style-number>
      <text:list-level-style-number text:level="7" style:num-format="">
        <style:list-level-properties text:space-before="3.25in"/>
      </text:list-level-style-number>
      <text:list-level-style-number text:level="8" style:num-format="">
        <style:list-level-properties text:space-before="3.75in"/>
      </text:list-level-style-number>
      <text:list-level-style-number text:level="9" style:num-format="">
        <style:list-level-properties text:space-before="4.25in"/>
      </text:list-level-style-number>
    </text:list-style>
    <text:list-style style:name="a64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358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75in"/>
      </text:list-level-style-number>
      <text:list-level-style-number text:level="3" style:num-format="">
        <style:list-level-properties text:space-before="1.25in"/>
      </text:list-level-style-number>
      <text:list-level-style-number text:level="4" style:num-format="">
        <style:list-level-properties text:space-before="1.75in"/>
      </text:list-level-style-number>
      <text:list-level-style-number text:level="5" style:num-format="">
        <style:list-level-properties text:space-before="2.25in"/>
      </text:list-level-style-number>
      <text:list-level-style-number text:level="6" style:num-format="">
        <style:list-level-properties text:space-before="2.75in"/>
      </text:list-level-style-number>
      <text:list-level-style-number text:level="7" style:num-format="">
        <style:list-level-properties text:space-before="3.25in"/>
      </text:list-level-style-number>
      <text:list-level-style-number text:level="8" style:num-format="">
        <style:list-level-properties text:space-before="3.75in"/>
      </text:list-level-style-number>
      <text:list-level-style-number text:level="9" style:num-format="">
        <style:list-level-properties text:space-before="4.25in"/>
      </text:list-level-style-number>
    </text:list-style>
    <text:list-style style:name="a67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168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510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513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131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134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137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473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75in"/>
      </text:list-level-style-number>
      <text:list-level-style-number text:level="3" style:num-format="">
        <style:list-level-properties text:space-before="1.25in"/>
      </text:list-level-style-number>
      <text:list-level-style-number text:level="4" style:num-format="">
        <style:list-level-properties text:space-before="1.75in"/>
      </text:list-level-style-number>
      <text:list-level-style-number text:level="5" style:num-format="">
        <style:list-level-properties text:space-before="2.25in"/>
      </text:list-level-style-number>
      <text:list-level-style-number text:level="6" style:num-format="">
        <style:list-level-properties text:space-before="2.75in"/>
      </text:list-level-style-number>
      <text:list-level-style-number text:level="7" style:num-format="">
        <style:list-level-properties text:space-before="3.25in"/>
      </text:list-level-style-number>
      <text:list-level-style-number text:level="8" style:num-format="">
        <style:list-level-properties text:space-before="3.75in"/>
      </text:list-level-style-number>
      <text:list-level-style-number text:level="9" style:num-format="">
        <style:list-level-properties text:space-before="4.25in"/>
      </text:list-level-style-number>
    </text:list-style>
    <text:list-style style:name="a362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75in"/>
      </text:list-level-style-number>
      <text:list-level-style-number text:level="3" style:num-format="">
        <style:list-level-properties text:space-before="1.25in"/>
      </text:list-level-style-number>
      <text:list-level-style-number text:level="4" style:num-format="">
        <style:list-level-properties text:space-before="1.75in"/>
      </text:list-level-style-number>
      <text:list-level-style-number text:level="5" style:num-format="">
        <style:list-level-properties text:space-before="2.25in"/>
      </text:list-level-style-number>
      <text:list-level-style-number text:level="6" style:num-format="">
        <style:list-level-properties text:space-before="2.75in"/>
      </text:list-level-style-number>
      <text:list-level-style-number text:level="7" style:num-format="">
        <style:list-level-properties text:space-before="3.25in"/>
      </text:list-level-style-number>
      <text:list-level-style-number text:level="8" style:num-format="">
        <style:list-level-properties text:space-before="3.75in"/>
      </text:list-level-style-number>
      <text:list-level-style-number text:level="9" style:num-format="">
        <style:list-level-properties text:space-before="4.25in"/>
      </text:list-level-style-number>
    </text:list-style>
    <text:list-style style:name="a171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70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174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73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177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252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255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258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140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143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410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75in"/>
      </text:list-level-style-number>
      <text:list-level-style-number text:level="3" style:num-format="">
        <style:list-level-properties text:space-before="1.25in"/>
      </text:list-level-style-number>
      <text:list-level-style-number text:level="4" style:num-format="">
        <style:list-level-properties text:space-before="1.75in"/>
      </text:list-level-style-number>
      <text:list-level-style-number text:level="5" style:num-format="">
        <style:list-level-properties text:space-before="2.25in"/>
      </text:list-level-style-number>
      <text:list-level-style-number text:level="6" style:num-format="">
        <style:list-level-properties text:space-before="2.75in"/>
      </text:list-level-style-number>
      <text:list-level-style-number text:level="7" style:num-format="">
        <style:list-level-properties text:space-before="3.25in"/>
      </text:list-level-style-number>
      <text:list-level-style-number text:level="8" style:num-format="">
        <style:list-level-properties text:space-before="3.75in"/>
      </text:list-level-style-number>
      <text:list-level-style-number text:level="9" style:num-format="">
        <style:list-level-properties text:space-before="4.25in"/>
      </text:list-level-style-number>
    </text:list-style>
    <text:list-style style:name="a337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75in"/>
      </text:list-level-style-number>
      <text:list-level-style-number text:level="3" style:num-format="">
        <style:list-level-properties text:space-before="1.25in"/>
      </text:list-level-style-number>
      <text:list-level-style-number text:level="4" style:num-format="">
        <style:list-level-properties text:space-before="1.75in"/>
      </text:list-level-style-number>
      <text:list-level-style-number text:level="5" style:num-format="">
        <style:list-level-properties text:space-before="2.25in"/>
      </text:list-level-style-number>
      <text:list-level-style-number text:level="6" style:num-format="">
        <style:list-level-properties text:space-before="2.75in"/>
      </text:list-level-style-number>
      <text:list-level-style-number text:level="7" style:num-format="">
        <style:list-level-properties text:space-before="3.25in"/>
      </text:list-level-style-number>
      <text:list-level-style-number text:level="8" style:num-format="">
        <style:list-level-properties text:space-before="3.75in"/>
      </text:list-level-style-number>
      <text:list-level-style-number text:level="9" style:num-format="">
        <style:list-level-properties text:space-before="4.25in"/>
      </text:list-level-style-number>
    </text:list-style>
    <text:list-style style:name="a414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75in"/>
      </text:list-level-style-number>
      <text:list-level-style-number text:level="3" style:num-format="">
        <style:list-level-properties text:space-before="1.25in"/>
      </text:list-level-style-number>
      <text:list-level-style-number text:level="4" style:num-format="">
        <style:list-level-properties text:space-before="1.75in"/>
      </text:list-level-style-number>
      <text:list-level-style-number text:level="5" style:num-format="">
        <style:list-level-properties text:space-before="2.25in"/>
      </text:list-level-style-number>
      <text:list-level-style-number text:level="6" style:num-format="">
        <style:list-level-properties text:space-before="2.75in"/>
      </text:list-level-style-number>
      <text:list-level-style-number text:level="7" style:num-format="">
        <style:list-level-properties text:space-before="3.25in"/>
      </text:list-level-style-number>
      <text:list-level-style-number text:level="8" style:num-format="">
        <style:list-level-properties text:space-before="3.75in"/>
      </text:list-level-style-number>
      <text:list-level-style-number text:level="9" style:num-format="">
        <style:list-level-properties text:space-before="4.25in"/>
      </text:list-level-style-number>
    </text:list-style>
    <text:list-style style:name="a480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75in"/>
      </text:list-level-style-number>
      <text:list-level-style-number text:level="3" style:num-format="">
        <style:list-level-properties text:space-before="1.25in"/>
      </text:list-level-style-number>
      <text:list-level-style-number text:level="4" style:num-format="">
        <style:list-level-properties text:space-before="1.75in"/>
      </text:list-level-style-number>
      <text:list-level-style-number text:level="5" style:num-format="">
        <style:list-level-properties text:space-before="2.25in"/>
      </text:list-level-style-number>
      <text:list-level-style-number text:level="6" style:num-format="">
        <style:list-level-properties text:space-before="2.75in"/>
      </text:list-level-style-number>
      <text:list-level-style-number text:level="7" style:num-format="">
        <style:list-level-properties text:space-before="3.25in"/>
      </text:list-level-style-number>
      <text:list-level-style-number text:level="8" style:num-format="">
        <style:list-level-properties text:space-before="3.75in"/>
      </text:list-level-style-number>
      <text:list-level-style-number text:level="9" style:num-format="">
        <style:list-level-properties text:space-before="4.25in"/>
      </text:list-level-style-number>
    </text:list-style>
    <text:list-style style:name="a418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75in"/>
      </text:list-level-style-number>
      <text:list-level-style-number text:level="3" style:num-format="">
        <style:list-level-properties text:space-before="1.25in"/>
      </text:list-level-style-number>
      <text:list-level-style-number text:level="4" style:num-format="">
        <style:list-level-properties text:space-before="1.75in"/>
      </text:list-level-style-number>
      <text:list-level-style-number text:level="5" style:num-format="">
        <style:list-level-properties text:space-before="2.25in"/>
      </text:list-level-style-number>
      <text:list-level-style-number text:level="6" style:num-format="">
        <style:list-level-properties text:space-before="2.75in"/>
      </text:list-level-style-number>
      <text:list-level-style-number text:level="7" style:num-format="">
        <style:list-level-properties text:space-before="3.25in"/>
      </text:list-level-style-number>
      <text:list-level-style-number text:level="8" style:num-format="">
        <style:list-level-properties text:space-before="3.75in"/>
      </text:list-level-style-number>
      <text:list-level-style-number text:level="9" style:num-format="">
        <style:list-level-properties text:space-before="4.25in"/>
      </text:list-level-style-number>
    </text:list-style>
    <text:list-style style:name="a292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75in"/>
      </text:list-level-style-number>
      <text:list-level-style-number text:level="3" style:num-format="">
        <style:list-level-properties text:space-before="1.25in"/>
      </text:list-level-style-number>
      <text:list-level-style-number text:level="4" style:num-format="">
        <style:list-level-properties text:space-before="1.75in"/>
      </text:list-level-style-number>
      <text:list-level-style-number text:level="5" style:num-format="">
        <style:list-level-properties text:space-before="2.25in"/>
      </text:list-level-style-number>
      <text:list-level-style-number text:level="6" style:num-format="">
        <style:list-level-properties text:space-before="2.75in"/>
      </text:list-level-style-number>
      <text:list-level-style-number text:level="7" style:num-format="">
        <style:list-level-properties text:space-before="3.25in"/>
      </text:list-level-style-number>
      <text:list-level-style-number text:level="8" style:num-format="">
        <style:list-level-properties text:space-before="3.75in"/>
      </text:list-level-style-number>
      <text:list-level-style-number text:level="9" style:num-format="">
        <style:list-level-properties text:space-before="4.25in"/>
      </text:list-level-style-number>
    </text:list-style>
    <text:list-style style:name="a11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14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115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180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17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118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184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75in"/>
      </text:list-level-style-number>
      <text:list-level-style-number text:level="3" style:num-format="">
        <style:list-level-properties text:space-before="1.25in"/>
      </text:list-level-style-number>
      <text:list-level-style-number text:level="4" style:num-format="">
        <style:list-level-properties text:space-before="1.75in"/>
      </text:list-level-style-number>
      <text:list-level-style-number text:level="5" style:num-format="">
        <style:list-level-properties text:space-before="2.25in"/>
      </text:list-level-style-number>
      <text:list-level-style-number text:level="6" style:num-format="">
        <style:list-level-properties text:space-before="2.75in"/>
      </text:list-level-style-number>
      <text:list-level-style-number text:level="7" style:num-format="">
        <style:list-level-properties text:space-before="3.25in"/>
      </text:list-level-style-number>
      <text:list-level-style-number text:level="8" style:num-format="">
        <style:list-level-properties text:space-before="3.75in"/>
      </text:list-level-style-number>
      <text:list-level-style-number text:level="9" style:num-format="">
        <style:list-level-properties text:space-before="4.25in"/>
      </text:list-level-style-number>
    </text:list-style>
    <text:list-style style:name="a451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75in"/>
      </text:list-level-style-number>
      <text:list-level-style-number text:level="3" style:num-format="">
        <style:list-level-properties text:space-before="1.25in"/>
      </text:list-level-style-number>
      <text:list-level-style-number text:level="4" style:num-format="">
        <style:list-level-properties text:space-before="1.75in"/>
      </text:list-level-style-number>
      <text:list-level-style-number text:level="5" style:num-format="">
        <style:list-level-properties text:space-before="2.25in"/>
      </text:list-level-style-number>
      <text:list-level-style-number text:level="6" style:num-format="">
        <style:list-level-properties text:space-before="2.75in"/>
      </text:list-level-style-number>
      <text:list-level-style-number text:level="7" style:num-format="">
        <style:list-level-properties text:space-before="3.25in"/>
      </text:list-level-style-number>
      <text:list-level-style-number text:level="8" style:num-format="">
        <style:list-level-properties text:space-before="3.75in"/>
      </text:list-level-style-number>
      <text:list-level-style-number text:level="9" style:num-format="">
        <style:list-level-properties text:space-before="4.25in"/>
      </text:list-level-style-number>
    </text:list-style>
    <text:list-style style:name="a261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188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264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458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75in"/>
      </text:list-level-style-number>
      <text:list-level-style-number text:level="3" style:num-format="">
        <style:list-level-properties text:space-before="1.25in"/>
      </text:list-level-style-number>
      <text:list-level-style-number text:level="4" style:num-format="">
        <style:list-level-properties text:space-before="1.75in"/>
      </text:list-level-style-number>
      <text:list-level-style-number text:level="5" style:num-format="">
        <style:list-level-properties text:space-before="2.25in"/>
      </text:list-level-style-number>
      <text:list-level-style-number text:level="6" style:num-format="">
        <style:list-level-properties text:space-before="2.75in"/>
      </text:list-level-style-number>
      <text:list-level-style-number text:level="7" style:num-format="">
        <style:list-level-properties text:space-before="3.25in"/>
      </text:list-level-style-number>
      <text:list-level-style-number text:level="8" style:num-format="">
        <style:list-level-properties text:space-before="3.75in"/>
      </text:list-level-style-number>
      <text:list-level-style-number text:level="9" style:num-format="">
        <style:list-level-properties text:space-before="4.25in"/>
      </text:list-level-style-number>
    </text:list-style>
    <text:list-style style:name="a268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75in"/>
      </text:list-level-style-number>
      <text:list-level-style-number text:level="3" style:num-format="">
        <style:list-level-properties text:space-before="1.25in"/>
      </text:list-level-style-number>
      <text:list-level-style-number text:level="4" style:num-format="">
        <style:list-level-properties text:space-before="1.75in"/>
      </text:list-level-style-number>
      <text:list-level-style-number text:level="5" style:num-format="">
        <style:list-level-properties text:space-before="2.25in"/>
      </text:list-level-style-number>
      <text:list-level-style-number text:level="6" style:num-format="">
        <style:list-level-properties text:space-before="2.75in"/>
      </text:list-level-style-number>
      <text:list-level-style-number text:level="7" style:num-format="">
        <style:list-level-properties text:space-before="3.25in"/>
      </text:list-level-style-number>
      <text:list-level-style-number text:level="8" style:num-format="">
        <style:list-level-properties text:space-before="3.75in"/>
      </text:list-level-style-number>
      <text:list-level-style-number text:level="9" style:num-format="">
        <style:list-level-properties text:space-before="4.25in"/>
      </text:list-level-style-number>
    </text:list-style>
    <text:list-style style:name="a534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537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422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75in"/>
      </text:list-level-style-number>
      <text:list-level-style-number text:level="3" style:num-format="">
        <style:list-level-properties text:space-before="1.25in"/>
      </text:list-level-style-number>
      <text:list-level-style-number text:level="4" style:num-format="">
        <style:list-level-properties text:space-before="1.75in"/>
      </text:list-level-style-number>
      <text:list-level-style-number text:level="5" style:num-format="">
        <style:list-level-properties text:space-before="2.25in"/>
      </text:list-level-style-number>
      <text:list-level-style-number text:level="6" style:num-format="">
        <style:list-level-properties text:space-before="2.75in"/>
      </text:list-level-style-number>
      <text:list-level-style-number text:level="7" style:num-format="">
        <style:list-level-properties text:space-before="3.25in"/>
      </text:list-level-style-number>
      <text:list-level-style-number text:level="8" style:num-format="">
        <style:list-level-properties text:space-before="3.75in"/>
      </text:list-level-style-number>
      <text:list-level-style-number text:level="9" style:num-format="">
        <style:list-level-properties text:space-before="4.25in"/>
      </text:list-level-style-number>
    </text:list-style>
    <text:list-style style:name="a426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75in"/>
      </text:list-level-style-number>
      <text:list-level-style-number text:level="3" style:num-format="">
        <style:list-level-properties text:space-before="1.25in"/>
      </text:list-level-style-number>
      <text:list-level-style-number text:level="4" style:num-format="">
        <style:list-level-properties text:space-before="1.75in"/>
      </text:list-level-style-number>
      <text:list-level-style-number text:level="5" style:num-format="">
        <style:list-level-properties text:space-before="2.25in"/>
      </text:list-level-style-number>
      <text:list-level-style-number text:level="6" style:num-format="">
        <style:list-level-properties text:space-before="2.75in"/>
      </text:list-level-style-number>
      <text:list-level-style-number text:level="7" style:num-format="">
        <style:list-level-properties text:space-before="3.25in"/>
      </text:list-level-style-number>
      <text:list-level-style-number text:level="8" style:num-format="">
        <style:list-level-properties text:space-before="3.75in"/>
      </text:list-level-style-number>
      <text:list-level-style-number text:level="9" style:num-format="">
        <style:list-level-properties text:space-before="4.25in"/>
      </text:list-level-style-number>
    </text:list-style>
    <text:list-style style:name="a501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8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504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121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20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507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124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316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75in"/>
      </text:list-level-style-number>
      <text:list-level-style-number text:level="3" style:num-format="">
        <style:list-level-properties text:space-before="1.25in"/>
      </text:list-level-style-number>
      <text:list-level-style-number text:level="4" style:num-format="">
        <style:list-level-properties text:space-before="1.75in"/>
      </text:list-level-style-number>
      <text:list-level-style-number text:level="5" style:num-format="">
        <style:list-level-properties text:space-before="2.25in"/>
      </text:list-level-style-number>
      <text:list-level-style-number text:level="6" style:num-format="">
        <style:list-level-properties text:space-before="2.75in"/>
      </text:list-level-style-number>
      <text:list-level-style-number text:level="7" style:num-format="">
        <style:list-level-properties text:space-before="3.25in"/>
      </text:list-level-style-number>
      <text:list-level-style-number text:level="8" style:num-format="">
        <style:list-level-properties text:space-before="3.75in"/>
      </text:list-level-style-number>
      <text:list-level-style-number text:level="9" style:num-format="">
        <style:list-level-properties text:space-before="4.25in"/>
      </text:list-level-style-number>
    </text:list-style>
    <text:list-style style:name="a191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200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127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194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94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75in"/>
      </text:list-level-style-number>
      <text:list-level-style-number text:level="3" style:num-format="">
        <style:list-level-properties text:space-before="1.25in"/>
      </text:list-level-style-number>
      <text:list-level-style-number text:level="4" style:num-format="">
        <style:list-level-properties text:space-before="1.75in"/>
      </text:list-level-style-number>
      <text:list-level-style-number text:level="5" style:num-format="">
        <style:list-level-properties text:space-before="2.25in"/>
      </text:list-level-style-number>
      <text:list-level-style-number text:level="6" style:num-format="">
        <style:list-level-properties text:space-before="2.75in"/>
      </text:list-level-style-number>
      <text:list-level-style-number text:level="7" style:num-format="">
        <style:list-level-properties text:space-before="3.25in"/>
      </text:list-level-style-number>
      <text:list-level-style-number text:level="8" style:num-format="">
        <style:list-level-properties text:space-before="3.75in"/>
      </text:list-level-style-number>
      <text:list-level-style-number text:level="9" style:num-format="">
        <style:list-level-properties text:space-before="4.25in"/>
      </text:list-level-style-number>
    </text:list-style>
    <text:list-style style:name="a462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75in"/>
      </text:list-level-style-number>
      <text:list-level-style-number text:level="3" style:num-format="">
        <style:list-level-properties text:space-before="1.25in"/>
      </text:list-level-style-number>
      <text:list-level-style-number text:level="4" style:num-format="">
        <style:list-level-properties text:space-before="1.75in"/>
      </text:list-level-style-number>
      <text:list-level-style-number text:level="5" style:num-format="">
        <style:list-level-properties text:space-before="2.25in"/>
      </text:list-level-style-number>
      <text:list-level-style-number text:level="6" style:num-format="">
        <style:list-level-properties text:space-before="2.75in"/>
      </text:list-level-style-number>
      <text:list-level-style-number text:level="7" style:num-format="">
        <style:list-level-properties text:space-before="3.25in"/>
      </text:list-level-style-number>
      <text:list-level-style-number text:level="8" style:num-format="">
        <style:list-level-properties text:space-before="3.75in"/>
      </text:list-level-style-number>
      <text:list-level-style-number text:level="9" style:num-format="">
        <style:list-level-properties text:space-before="4.25in"/>
      </text:list-level-style-number>
    </text:list-style>
    <text:list-style style:name="a197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389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75in"/>
      </text:list-level-style-number>
      <text:list-level-style-number text:level="3" style:num-format="">
        <style:list-level-properties text:space-before="1.25in"/>
      </text:list-level-style-number>
      <text:list-level-style-number text:level="4" style:num-format="">
        <style:list-level-properties text:space-before="1.75in"/>
      </text:list-level-style-number>
      <text:list-level-style-number text:level="5" style:num-format="">
        <style:list-level-properties text:space-before="2.25in"/>
      </text:list-level-style-number>
      <text:list-level-style-number text:level="6" style:num-format="">
        <style:list-level-properties text:space-before="2.75in"/>
      </text:list-level-style-number>
      <text:list-level-style-number text:level="7" style:num-format="">
        <style:list-level-properties text:space-before="3.25in"/>
      </text:list-level-style-number>
      <text:list-level-style-number text:level="8" style:num-format="">
        <style:list-level-properties text:space-before="3.75in"/>
      </text:list-level-style-number>
      <text:list-level-style-number text:level="9" style:num-format="">
        <style:list-level-properties text:space-before="4.25in"/>
      </text:list-level-style-number>
    </text:list-style>
    <text:list-style style:name="a540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543">
      <text:list-level-style-bullet text:level="1" text:bullet-char="•">
        <style:list-level-properties text:space-before="0in" text:min-label-width="0.25in"/>
        <style:text-properties fo:color="#000000"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color="#000000"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color="#000000"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color="#000000"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color="#000000"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color="#000000" fo:font-family="Arial" style:font-family-generic="swiss" style:font-pitch="variable" fo:font-size="100%"/>
      </text:list-level-style-bullet>
    </text:list-style>
    <text:list-style style:name="a469">
      <text:list-level-style-number text:level="1" style:num-format="">
        <style:list-level-properties text:space-before="0in"/>
      </text:list-level-style-number>
      <text:list-level-style-number text:level="2" style:num-format="">
        <style:list-level-properties text:space-before="0.75in"/>
      </text:list-level-style-number>
      <text:list-level-style-number text:level="3" style:num-format="">
        <style:list-level-properties text:space-before="1.25in"/>
      </text:list-level-style-number>
      <text:list-level-style-number text:level="4" style:num-format="">
        <style:list-level-properties text:space-before="1.75in"/>
      </text:list-level-style-number>
      <text:list-level-style-number text:level="5" style:num-format="">
        <style:list-level-properties text:space-before="2.25in"/>
      </text:list-level-style-number>
      <text:list-level-style-number text:level="6" style:num-format="">
        <style:list-level-properties text:space-before="2.75in"/>
      </text:list-level-style-number>
      <text:list-level-style-number text:level="7" style:num-format="">
        <style:list-level-properties text:space-before="3.25in"/>
      </text:list-level-style-number>
      <text:list-level-style-number text:level="8" style:num-format="">
        <style:list-level-properties text:space-before="3.75in"/>
      </text:list-level-style-number>
      <text:list-level-style-number text:level="9" style:num-format="">
        <style:list-level-properties text:space-before="4.25in"/>
      </text:list-level-style-number>
    </text:list-style>
    <number:date-style xmlns:number="urn:oasis:names:tc:opendocument:xmlns:datastyle:1.0" style:name="a76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23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483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146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516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295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433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365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203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97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43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549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392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319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340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271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234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220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</office:automatic-styles>
  <office:master-styles>
    <draw:layer-set>
      <draw:layer draw:name="Master1-bg" draw:protected="true"/>
    </draw:layer-set>
    <style:master-page style:name="Master1-Droplet" style:page-layout-name="pageLayout1" draw:style-name="a1">
      <draw:frame draw:id="id0" draw:style-name="a2" draw:name="Picture 2" svg:x="0in" svg:y="0in" svg:width="13.33334in" svg:height="7.5in" style:rel-width="scale" style:rel-height="scale">
        <draw:image xlink:href="media/image1.png" xlink:type="simple" xlink:show="embed" xlink:actuate="onLoad"/>
        <svg:title/>
        <svg:desc>\\DROBO-FS\QuickDrops\JB\PPTX NG\Droplets\LightingOverlay.png</svg:desc>
      </draw:frame>
      <draw:frame draw:id="id1" presentation:style-name="a5" draw:name="Title Placeholder 1" svg:x="0.99932in" svg:y="0.67642in" svg:width="11.3347in" svg:height="1.7456in" presentation:class="title" presentation:placeholder="false">
        <draw:text-box>
          <text:p text:style-name="a4" text:class-names="" text:cond-style-name="">
            <text:span text:style-name="a3" text:class-names="">Click to edit Master title style</text:span>
          </text:p>
        </draw:text-box>
        <svg:title/>
        <svg:desc/>
      </draw:frame>
      <draw:frame draw:id="id2" presentation:style-name="a21" draw:name="Text Placeholder 2" svg:x="0.99932in" svg:y="2.58868in" svg:width="11.3347in" svg:height="3.74465in" presentation:class="outline" presentation:placeholder="false">
        <draw:text-box>
          <text:list text:style-name="a8">
            <text:list-item>
              <text:p text:style-name="a7" text:class-names="" text:cond-style-name="">
                <text:span text:style-name="a6" text:class-names="">Click to edit Master text styles</text:span>
              </text:p>
            </text:list-item>
          </text:list>
          <text:list text:style-name="a11">
            <text:list-item>
              <text:list text:style-name="a11">
                <text:list-item>
                  <text:p text:style-name="a10" text:class-names="" text:cond-style-name="">
                    <text:span text:style-name="a9" text:class-names="">Second level</text:span>
                  </text:p>
                </text:list-item>
              </text:list>
            </text:list-item>
          </text:list>
          <text:list text:style-name="a14">
            <text:list-item>
              <text:list text:style-name="a14">
                <text:list-item>
                  <text:list text:style-name="a14">
                    <text:list-item>
                      <text:p text:style-name="a13" text:class-names="" text:cond-style-name="">
                        <text:span text:style-name="a12" text:class-names="">Third level</text:span>
                      </text:p>
                    </text:list-item>
                  </text:list>
                </text:list-item>
              </text:list>
            </text:list-item>
          </text:list>
          <text:list text:style-name="a17">
            <text:list-item>
              <text:list text:style-name="a17">
                <text:list-item>
                  <text:list text:style-name="a17">
                    <text:list-item>
                      <text:list text:style-name="a17">
                        <text:list-item>
                          <text:p text:style-name="a16" text:class-names="" text:cond-style-name="">
                            <text:span text:style-name="a15" text:class-names="">Fourth level</text:span>
                          </text:p>
                        </text:list-item>
                      </text:list>
                    </text:list-item>
                  </text:list>
                </text:list-item>
              </text:list>
            </text:list-item>
          </text:list>
          <text:list text:style-name="a20">
            <text:list-item>
              <text:list text:style-name="a20">
                <text:list-item>
                  <text:list text:style-name="a20">
                    <text:list-item>
                      <text:list text:style-name="a20">
                        <text:list-item>
                          <text:list text:style-name="a20">
                            <text:list-item>
                              <text:p text:style-name="a19" text:class-names="" text:cond-style-name="">
                                <text:span text:style-name="a18" text:class-names="">Fifth level</text:span>
                              </text:p>
                            </text:list-item>
                          </text:list>
                        </text:list-item>
                      </text:list>
                    </text:list-item>
                  </text:list>
                </text:list-item>
              </text:list>
            </text:list-item>
          </text:list>
        </draw:text-box>
        <svg:title/>
        <svg:desc/>
      </draw:frame>
      <draw:frame draw:id="id3" presentation:style-name="a25" draw:name="Date Placeholder 3" svg:x="8.39757in" svg:y="6.43403in" svg:width="3in" svg:height="0.39931in" presentation:class="date-time" presentation:placeholder="false">
        <draw:text-box>
          <text:p text:style-name="a24" text:class-names="" text:cond-style-name="">
            <text:span text:style-name="a22" text:class-names="">
              <text:date text:fixed="false" style:data-style-name="a23">11/22/2022</text:date>
            </text:span>
          </text:p>
        </draw:text-box>
        <svg:title/>
        <svg:desc/>
      </draw:frame>
      <draw:frame draw:id="id4" presentation:style-name="a28" draw:name="Footer Placeholder 4" svg:x="0.99932in" svg:y="6.43403in" svg:width="7.29756in" svg:height="0.39931in" presentation:class="footer" presentation:placeholder="false">
        <draw:text-box>
          <text:p text:style-name="a27" text:class-names="" text:cond-style-name="">
            <text:span text:style-name="a26" text:class-names=""/>
          </text:p>
        </draw:text-box>
        <svg:title/>
        <svg:desc/>
      </draw:frame>
      <draw:frame draw:id="id5" presentation:style-name="a31" draw:name="Slide Number Placeholder 5" svg:x="11.49826in" svg:y="6.43403in" svg:width="0.83576in" svg:height="0.39931in" presentation:class="page-number" presentation:placeholder="false">
        <draw:text-box>
          <text:p text:style-name="a30" text:class-names="" text:cond-style-name="">
            <text:span text:style-name="a29" text:class-names="">
              <text:page-number style:num-format="1" text:fixed="false"/>
            </text:span>
          </text:p>
        </draw:text-box>
        <svg:title/>
        <svg:desc/>
      </draw:frame>
    </style:master-page>
    <style:master-page style:name="Master1-Layout1-title-Title-Slide" style:page-layout-name="pageLayout1" draw:style-name="a33">
      <draw:frame draw:id="id6" draw:layer="Master1-bg" draw:style-name="a34" draw:name="Picture 2" svg:x="0in" svg:y="0in" svg:width="13.33334in" svg:height="7.5in" style:rel-width="scale" style:rel-height="scale">
        <draw:image xlink:href="media/image1.png" xlink:type="simple" xlink:show="embed" xlink:actuate="onLoad"/>
        <svg:title/>
        <svg:desc>\\DROBO-FS\QuickDrops\JB\PPTX NG\Droplets\LightingOverlay.png</svg:desc>
      </draw:frame>
      <draw:frame draw:id="id7" draw:style-name="a35" draw:name="Picture 6" svg:x="0in" svg:y="0in" svg:width="13.33333in" svg:height="7.5in" style:rel-width="scale" style:rel-height="scale">
        <draw:image xlink:href="media/image2.png" xlink:type="simple" xlink:show="embed" xlink:actuate="onLoad"/>
        <svg:title/>
        <svg:desc>Droplets-HD-Title-R1d.png</svg:desc>
      </draw:frame>
      <draw:frame draw:id="id8" presentation:style-name="a38" draw:name="Title 1" svg:x="1.91493in" svg:y="1.42256in" svg:width="9.50347in" svg:height="2.74411in" presentation:class="title" presentation:placeholder="false">
        <draw:text-box>
          <text:p text:style-name="a37" text:class-names="" text:cond-style-name="">
            <text:span text:style-name="a36" text:class-names="">Click to edit Master title style</text:span>
          </text:p>
        </draw:text-box>
        <svg:title/>
        <svg:desc/>
      </draw:frame>
      <draw:frame draw:id="id9" presentation:style-name="a41" draw:name="Subtitle 2" svg:x="1.91493in" svg:y="4.25in" svg:width="9.50347in" svg:height="1.5in" presentation:class="subtitle" presentation:placeholder="false">
        <draw:text-box>
          <text:p text:style-name="a40" text:class-names="" text:cond-style-name="">
            <text:span text:style-name="a39" text:class-names="">Click to edit Master subtitle style</text:span>
          </text:p>
        </draw:text-box>
        <svg:title/>
        <svg:desc/>
      </draw:frame>
      <draw:frame draw:id="id10" presentation:style-name="a45" draw:name="Date Placeholder 3" svg:x="8.39757in" svg:y="6.43403in" svg:width="3in" svg:height="0.39931in" presentation:class="date-time" presentation:placeholder="false">
        <draw:text-box>
          <text:p text:style-name="a44" text:class-names="" text:cond-style-name="">
            <text:span text:style-name="a42" text:class-names="">
              <text:date text:fixed="false" style:data-style-name="a43">11/22/2022</text:date>
            </text:span>
          </text:p>
        </draw:text-box>
        <svg:title/>
        <svg:desc/>
      </draw:frame>
      <draw:frame draw:id="id11" presentation:style-name="a48" draw:name="Footer Placeholder 4" svg:x="0.99932in" svg:y="6.43403in" svg:width="7.29756in" svg:height="0.39931in" presentation:class="footer" presentation:placeholder="false">
        <draw:text-box>
          <text:p text:style-name="a47" text:class-names="" text:cond-style-name="">
            <text:span text:style-name="a46" text:class-names=""/>
          </text:p>
        </draw:text-box>
        <svg:title/>
        <svg:desc/>
      </draw:frame>
      <draw:frame draw:id="id12" presentation:style-name="a51" draw:name="Slide Number Placeholder 5" svg:x="11.49826in" svg:y="6.43403in" svg:width="0.83576in" svg:height="0.39931in" presentation:class="page-number" presentation:placeholder="false">
        <draw:text-box>
          <text:p text:style-name="a50" text:class-names="" text:cond-style-name="">
            <text:span text:style-name="a49" text:class-names="">
              <text:page-number style:num-format="1" text:fixed="false"/>
            </text:span>
          </text:p>
        </draw:text-box>
        <svg:title/>
        <svg:desc/>
      </draw:frame>
    </style:master-page>
    <style:master-page style:name="Master1-Layout2-obj-Title-and-Content" style:page-layout-name="pageLayout1" draw:style-name="a53">
      <draw:frame draw:id="id13" draw:layer="Master1-bg" draw:style-name="a54" draw:name="Picture 2" svg:x="0in" svg:y="0in" svg:width="13.33334in" svg:height="7.5in" style:rel-width="scale" style:rel-height="scale">
        <draw:image xlink:href="media/image1.png" xlink:type="simple" xlink:show="embed" xlink:actuate="onLoad"/>
        <svg:title/>
        <svg:desc>\\DROBO-FS\QuickDrops\JB\PPTX NG\Droplets\LightingOverlay.png</svg:desc>
      </draw:frame>
      <draw:frame draw:id="id14" draw:style-name="a55" draw:name="Picture 2" svg:x="0in" svg:y="0in" svg:width="13.33333in" svg:height="7.5in" style:rel-width="scale" style:rel-height="scale">
        <draw:image xlink:href="media/image3.png" xlink:type="simple" xlink:show="embed" xlink:actuate="onLoad"/>
        <svg:title/>
        <svg:desc>Droplets-HD-Content-R1d.png</svg:desc>
      </draw:frame>
      <draw:frame draw:id="id15" presentation:style-name="a58" draw:name="Title 1" svg:x="0.99932in" svg:y="0.67642in" svg:width="11.3347in" svg:height="1.7456in" presentation:class="title" presentation:placeholder="false">
        <draw:text-box>
          <text:p text:style-name="a57" text:class-names="" text:cond-style-name="">
            <text:span text:style-name="a56" text:class-names="">Click to edit Master title style</text:span>
          </text:p>
        </draw:text-box>
        <svg:title/>
        <svg:desc/>
      </draw:frame>
      <draw:frame draw:id="id16" presentation:style-name="a74" draw:name="Content Placeholder 2" svg:x="0.99932in" svg:y="2.58868in" svg:width="11.33402in" svg:height="3.74465in" presentation:class="object" presentation:placeholder="false">
        <draw:text-box>
          <text:list text:style-name="a61">
            <text:list-item>
              <text:p text:style-name="a60" text:class-names="" text:cond-style-name="">
                <text:span text:style-name="a59" text:class-names="">Click to edit Master text styles</text:span>
              </text:p>
            </text:list-item>
          </text:list>
          <text:list text:style-name="a64">
            <text:list-item>
              <text:list text:style-name="a64">
                <text:list-item>
                  <text:p text:style-name="a63" text:class-names="" text:cond-style-name="">
                    <text:span text:style-name="a62" text:class-names="">Second level</text:span>
                  </text:p>
                </text:list-item>
              </text:list>
            </text:list-item>
          </text:list>
          <text:list text:style-name="a67">
            <text:list-item>
              <text:list text:style-name="a67">
                <text:list-item>
                  <text:list text:style-name="a67">
                    <text:list-item>
                      <text:p text:style-name="a66" text:class-names="" text:cond-style-name="">
                        <text:span text:style-name="a65" text:class-names="">Third level</text:span>
                      </text:p>
                    </text:list-item>
                  </text:list>
                </text:list-item>
              </text:list>
            </text:list-item>
          </text:list>
          <text:list text:style-name="a70">
            <text:list-item>
              <text:list text:style-name="a70">
                <text:list-item>
                  <text:list text:style-name="a70">
                    <text:list-item>
                      <text:list text:style-name="a70">
                        <text:list-item>
                          <text:p text:style-name="a69" text:class-names="" text:cond-style-name="">
                            <text:span text:style-name="a68" text:class-names="">Fourth level</text:span>
                          </text:p>
                        </text:list-item>
                      </text:list>
                    </text:list-item>
                  </text:list>
                </text:list-item>
              </text:list>
            </text:list-item>
          </text:list>
          <text:list text:style-name="a73">
            <text:list-item>
              <text:list text:style-name="a73">
                <text:list-item>
                  <text:list text:style-name="a73">
                    <text:list-item>
                      <text:list text:style-name="a73">
                        <text:list-item>
                          <text:list text:style-name="a73">
                            <text:list-item>
                              <text:p text:style-name="a72" text:class-names="" text:cond-style-name="">
                                <text:span text:style-name="a71" text:class-names="">Fifth level</text:span>
                              </text:p>
                            </text:list-item>
                          </text:list>
                        </text:list-item>
                      </text:list>
                    </text:list-item>
                  </text:list>
                </text:list-item>
              </text:list>
            </text:list-item>
          </text:list>
        </draw:text-box>
        <svg:title/>
        <svg:desc/>
      </draw:frame>
      <draw:frame draw:id="id17" presentation:style-name="a78" draw:name="Date Placeholder 3" svg:x="8.39757in" svg:y="6.43403in" svg:width="3in" svg:height="0.39931in" presentation:class="date-time" presentation:placeholder="false">
        <draw:text-box>
          <text:p text:style-name="a77" text:class-names="" text:cond-style-name="">
            <text:span text:style-name="a75" text:class-names="">
              <text:date text:fixed="false" style:data-style-name="a76">11/22/2022</text:date>
            </text:span>
          </text:p>
        </draw:text-box>
        <svg:title/>
        <svg:desc/>
      </draw:frame>
      <draw:frame draw:id="id18" presentation:style-name="a81" draw:name="Footer Placeholder 4" svg:x="0.99932in" svg:y="6.43403in" svg:width="7.29756in" svg:height="0.39931in" presentation:class="footer" presentation:placeholder="false">
        <draw:text-box>
          <text:p text:style-name="a80" text:class-names="" text:cond-style-name="">
            <text:span text:style-name="a79" text:class-names=""/>
          </text:p>
        </draw:text-box>
        <svg:title/>
        <svg:desc/>
      </draw:frame>
      <draw:frame draw:id="id19" presentation:style-name="a84" draw:name="Slide Number Placeholder 5" svg:x="11.49826in" svg:y="6.43403in" svg:width="0.83576in" svg:height="0.39931in" presentation:class="page-number" presentation:placeholder="false">
        <draw:text-box>
          <text:p text:style-name="a83" text:class-names="" text:cond-style-name="">
            <text:span text:style-name="a82" text:class-names="">
              <text:page-number style:num-format="1" text:fixed="false"/>
            </text:span>
          </text:p>
        </draw:text-box>
        <svg:title/>
        <svg:desc/>
      </draw:frame>
    </style:master-page>
    <style:master-page style:name="Master1-Layout3-secHead-Section-Header" style:page-layout-name="pageLayout1" draw:style-name="a86">
      <draw:frame draw:id="id20" draw:layer="Master1-bg" draw:style-name="a87" draw:name="Picture 2" svg:x="0in" svg:y="0in" svg:width="13.33334in" svg:height="7.5in" style:rel-width="scale" style:rel-height="scale">
        <draw:image xlink:href="media/image1.png" xlink:type="simple" xlink:show="embed" xlink:actuate="onLoad"/>
        <svg:title/>
        <svg:desc>\\DROBO-FS\QuickDrops\JB\PPTX NG\Droplets\LightingOverlay.png</svg:desc>
      </draw:frame>
      <draw:frame draw:id="id21" draw:style-name="a88" draw:name="Picture 8" svg:x="0in" svg:y="0in" svg:width="13.33333in" svg:height="7.5in" style:rel-width="scale" style:rel-height="scale">
        <draw:image xlink:href="media/image3.png" xlink:type="simple" xlink:show="embed" xlink:actuate="onLoad"/>
        <svg:title/>
        <svg:desc>Droplets-HD-Content-R1d.png</svg:desc>
      </draw:frame>
      <draw:frame draw:id="id22" presentation:style-name="a91" draw:name="Title 1" svg:x="0.99932in" svg:y="0.90613in" svg:width="11.32081in" svg:height="2.99302in" presentation:class="title" presentation:placeholder="false">
        <draw:text-box>
          <text:p text:style-name="a90" text:class-names="" text:cond-style-name="">
            <text:span text:style-name="a89" text:class-names="">Click to edit Master title style</text:span>
          </text:p>
        </draw:text-box>
        <svg:title/>
        <svg:desc/>
      </draw:frame>
      <draw:frame draw:id="id23" presentation:style-name="a95" draw:name="Text Placeholder 2" svg:x="0.99932in" svg:y="3.99984in" svg:width="11.32081in" svg:height="1.49626in" presentation:class="outline" presentation:placeholder="false">
        <draw:text-box>
          <text:list text:style-name="a94">
            <text:list-item>
              <text:p text:style-name="a93" text:class-names="" text:cond-style-name="">
                <text:span text:style-name="a92" text:class-names="">Click to edit Master text styles</text:span>
              </text:p>
            </text:list-item>
          </text:list>
        </draw:text-box>
        <svg:title/>
        <svg:desc/>
      </draw:frame>
      <draw:frame draw:id="id24" presentation:style-name="a99" draw:name="Date Placeholder 3" svg:x="8.39757in" svg:y="6.43403in" svg:width="3in" svg:height="0.39931in" presentation:class="date-time" presentation:placeholder="false">
        <draw:text-box>
          <text:p text:style-name="a98" text:class-names="" text:cond-style-name="">
            <text:span text:style-name="a96" text:class-names="">
              <text:date text:fixed="false" style:data-style-name="a97">11/22/2022</text:date>
            </text:span>
          </text:p>
        </draw:text-box>
        <svg:title/>
        <svg:desc/>
      </draw:frame>
      <draw:frame draw:id="id25" presentation:style-name="a102" draw:name="Footer Placeholder 4" svg:x="0.99932in" svg:y="6.43403in" svg:width="7.29756in" svg:height="0.39931in" presentation:class="footer" presentation:placeholder="false">
        <draw:text-box>
          <text:p text:style-name="a101" text:class-names="" text:cond-style-name="">
            <text:span text:style-name="a100" text:class-names=""/>
          </text:p>
        </draw:text-box>
        <svg:title/>
        <svg:desc/>
      </draw:frame>
      <draw:frame draw:id="id26" presentation:style-name="a105" draw:name="Slide Number Placeholder 5" svg:x="11.49826in" svg:y="6.43403in" svg:width="0.83576in" svg:height="0.39931in" presentation:class="page-number" presentation:placeholder="false">
        <draw:text-box>
          <text:p text:style-name="a104" text:class-names="" text:cond-style-name="">
            <text:span text:style-name="a103" text:class-names="">
              <text:page-number style:num-format="1" text:fixed="false"/>
            </text:span>
          </text:p>
        </draw:text-box>
        <svg:title/>
        <svg:desc/>
      </draw:frame>
    </style:master-page>
    <style:master-page style:name="Master1-Layout4-twoObj-Two-Content" style:page-layout-name="pageLayout1" draw:style-name="a107">
      <draw:frame draw:id="id27" draw:layer="Master1-bg" draw:style-name="a108" draw:name="Picture 2" svg:x="0in" svg:y="0in" svg:width="13.33334in" svg:height="7.5in" style:rel-width="scale" style:rel-height="scale">
        <draw:image xlink:href="media/image1.png" xlink:type="simple" xlink:show="embed" xlink:actuate="onLoad"/>
        <svg:title/>
        <svg:desc>\\DROBO-FS\QuickDrops\JB\PPTX NG\Droplets\LightingOverlay.png</svg:desc>
      </draw:frame>
      <draw:frame draw:id="id28" draw:style-name="a109" draw:name="Picture 9" svg:x="0in" svg:y="0in" svg:width="13.33333in" svg:height="7.5in" style:rel-width="scale" style:rel-height="scale">
        <draw:image xlink:href="media/image3.png" xlink:type="simple" xlink:show="embed" xlink:actuate="onLoad"/>
        <svg:title/>
        <svg:desc>Droplets-HD-Content-R1d.png</svg:desc>
      </draw:frame>
      <draw:frame draw:id="id29" presentation:style-name="a112" draw:name="Title 1" svg:x="0.99932in" svg:y="0.67642in" svg:width="11.3347in" svg:height="1.7456in" presentation:class="title" presentation:placeholder="false">
        <draw:text-box>
          <text:p text:style-name="a111" text:class-names="" text:cond-style-name="">
            <text:span text:style-name="a110" text:class-names="">Click to edit Master title style</text:span>
          </text:p>
        </draw:text-box>
        <svg:title/>
        <svg:desc/>
      </draw:frame>
      <draw:frame draw:id="id30" presentation:style-name="a128" draw:name="Content Placeholder 2" svg:x="0.99932in" svg:y="2.58868in" svg:width="5.58402in" svg:height="3.74465in" presentation:class="object" presentation:placeholder="false">
        <draw:text-box>
          <text:list text:style-name="a115">
            <text:list-item>
              <text:p text:style-name="a114" text:class-names="" text:cond-style-name="">
                <text:span text:style-name="a113" text:class-names="">Click to edit Master text styles</text:span>
              </text:p>
            </text:list-item>
          </text:list>
          <text:list text:style-name="a118">
            <text:list-item>
              <text:list text:style-name="a118">
                <text:list-item>
                  <text:p text:style-name="a117" text:class-names="" text:cond-style-name="">
                    <text:span text:style-name="a116" text:class-names="">Second level</text:span>
                  </text:p>
                </text:list-item>
              </text:list>
            </text:list-item>
          </text:list>
          <text:list text:style-name="a121">
            <text:list-item>
              <text:list text:style-name="a121">
                <text:list-item>
                  <text:list text:style-name="a121">
                    <text:list-item>
                      <text:p text:style-name="a120" text:class-names="" text:cond-style-name="">
                        <text:span text:style-name="a119" text:class-names="">Third level</text:span>
                      </text:p>
                    </text:list-item>
                  </text:list>
                </text:list-item>
              </text:list>
            </text:list-item>
          </text:list>
          <text:list text:style-name="a124">
            <text:list-item>
              <text:list text:style-name="a124">
                <text:list-item>
                  <text:list text:style-name="a124">
                    <text:list-item>
                      <text:list text:style-name="a124">
                        <text:list-item>
                          <text:p text:style-name="a123" text:class-names="" text:cond-style-name="">
                            <text:span text:style-name="a122" text:class-names="">Fourth level</text:span>
                          </text:p>
                        </text:list-item>
                      </text:list>
                    </text:list-item>
                  </text:list>
                </text:list-item>
              </text:list>
            </text:list-item>
          </text:list>
          <text:list text:style-name="a127">
            <text:list-item>
              <text:list text:style-name="a127">
                <text:list-item>
                  <text:list text:style-name="a127">
                    <text:list-item>
                      <text:list text:style-name="a127">
                        <text:list-item>
                          <text:list text:style-name="a127">
                            <text:list-item>
                              <text:p text:style-name="a126" text:class-names="" text:cond-style-name="">
                                <text:span text:style-name="a125" text:class-names="">Fifth level</text:span>
                              </text:p>
                            </text:list-item>
                          </text:list>
                        </text:list-item>
                      </text:list>
                    </text:list-item>
                  </text:list>
                </text:list-item>
              </text:list>
            </text:list-item>
          </text:list>
        </draw:text-box>
        <svg:title/>
        <svg:desc/>
      </draw:frame>
      <draw:frame draw:id="id31" presentation:style-name="a144" draw:name="Content Placeholder 3" svg:x="6.75in" svg:y="2.58868in" svg:width="5.58333in" svg:height="3.74465in" presentation:class="object" presentation:placeholder="false">
        <draw:text-box>
          <text:list text:style-name="a131">
            <text:list-item>
              <text:p text:style-name="a130" text:class-names="" text:cond-style-name="">
                <text:span text:style-name="a129" text:class-names="">Click to edit Master text styles</text:span>
              </text:p>
            </text:list-item>
          </text:list>
          <text:list text:style-name="a134">
            <text:list-item>
              <text:list text:style-name="a134">
                <text:list-item>
                  <text:p text:style-name="a133" text:class-names="" text:cond-style-name="">
                    <text:span text:style-name="a132" text:class-names="">Second level</text:span>
                  </text:p>
                </text:list-item>
              </text:list>
            </text:list-item>
          </text:list>
          <text:list text:style-name="a137">
            <text:list-item>
              <text:list text:style-name="a137">
                <text:list-item>
                  <text:list text:style-name="a137">
                    <text:list-item>
                      <text:p text:style-name="a136" text:class-names="" text:cond-style-name="">
                        <text:span text:style-name="a135" text:class-names="">Third level</text:span>
                      </text:p>
                    </text:list-item>
                  </text:list>
                </text:list-item>
              </text:list>
            </text:list-item>
          </text:list>
          <text:list text:style-name="a140">
            <text:list-item>
              <text:list text:style-name="a140">
                <text:list-item>
                  <text:list text:style-name="a140">
                    <text:list-item>
                      <text:list text:style-name="a140">
                        <text:list-item>
                          <text:p text:style-name="a139" text:class-names="" text:cond-style-name="">
                            <text:span text:style-name="a138" text:class-names="">Fourth level</text:span>
                          </text:p>
                        </text:list-item>
                      </text:list>
                    </text:list-item>
                  </text:list>
                </text:list-item>
              </text:list>
            </text:list-item>
          </text:list>
          <text:list text:style-name="a143">
            <text:list-item>
              <text:list text:style-name="a143">
                <text:list-item>
                  <text:list text:style-name="a143">
                    <text:list-item>
                      <text:list text:style-name="a143">
                        <text:list-item>
                          <text:list text:style-name="a143">
                            <text:list-item>
                              <text:p text:style-name="a142" text:class-names="" text:cond-style-name="">
                                <text:span text:style-name="a141" text:class-names="">Fifth level</text:span>
                              </text:p>
                            </text:list-item>
                          </text:list>
                        </text:list-item>
                      </text:list>
                    </text:list-item>
                  </text:list>
                </text:list-item>
              </text:list>
            </text:list-item>
          </text:list>
        </draw:text-box>
        <svg:title/>
        <svg:desc/>
      </draw:frame>
      <draw:frame draw:id="id32" presentation:style-name="a148" draw:name="Date Placeholder 4" svg:x="8.39757in" svg:y="6.43403in" svg:width="3in" svg:height="0.39931in" presentation:class="date-time" presentation:placeholder="false">
        <draw:text-box>
          <text:p text:style-name="a147" text:class-names="" text:cond-style-name="">
            <text:span text:style-name="a145" text:class-names="">
              <text:date text:fixed="false" style:data-style-name="a146">11/22/2022</text:date>
            </text:span>
          </text:p>
        </draw:text-box>
        <svg:title/>
        <svg:desc/>
      </draw:frame>
      <draw:frame draw:id="id33" presentation:style-name="a151" draw:name="Footer Placeholder 5" svg:x="0.99932in" svg:y="6.43403in" svg:width="7.29756in" svg:height="0.39931in" presentation:class="footer" presentation:placeholder="false">
        <draw:text-box>
          <text:p text:style-name="a150" text:class-names="" text:cond-style-name="">
            <text:span text:style-name="a149" text:class-names=""/>
          </text:p>
        </draw:text-box>
        <svg:title/>
        <svg:desc/>
      </draw:frame>
      <draw:frame draw:id="id34" presentation:style-name="a154" draw:name="Slide Number Placeholder 6" svg:x="11.49826in" svg:y="6.43403in" svg:width="0.83576in" svg:height="0.39931in" presentation:class="page-number" presentation:placeholder="false">
        <draw:text-box>
          <text:p text:style-name="a153" text:class-names="" text:cond-style-name="">
            <text:span text:style-name="a152" text:class-names="">
              <text:page-number style:num-format="1" text:fixed="false"/>
            </text:span>
          </text:p>
        </draw:text-box>
        <svg:title/>
        <svg:desc/>
      </draw:frame>
    </style:master-page>
    <style:master-page style:name="Master1-Layout5-twoTxTwoObj-Comparison" style:page-layout-name="pageLayout1" draw:style-name="a156">
      <draw:frame draw:id="id35" draw:layer="Master1-bg" draw:style-name="a157" draw:name="Picture 2" svg:x="0in" svg:y="0in" svg:width="13.33334in" svg:height="7.5in" style:rel-width="scale" style:rel-height="scale">
        <draw:image xlink:href="media/image1.png" xlink:type="simple" xlink:show="embed" xlink:actuate="onLoad"/>
        <svg:title/>
        <svg:desc>\\DROBO-FS\QuickDrops\JB\PPTX NG\Droplets\LightingOverlay.png</svg:desc>
      </draw:frame>
      <draw:frame draw:id="id36" draw:style-name="a158" draw:name="Picture 14" svg:x="0in" svg:y="0in" svg:width="13.33333in" svg:height="7.5in" style:rel-width="scale" style:rel-height="scale">
        <draw:image xlink:href="media/image3.png" xlink:type="simple" xlink:show="embed" xlink:actuate="onLoad"/>
        <svg:title/>
        <svg:desc>Droplets-HD-Content-R1d.png</svg:desc>
      </draw:frame>
      <draw:frame draw:id="id37" presentation:style-name="a161" draw:name="Title 1" svg:x="0.99932in" svg:y="0.67642in" svg:width="11.3347in" svg:height="1.7456in" presentation:class="title" presentation:placeholder="false">
        <draw:text-box>
          <text:p text:style-name="a160" text:class-names="" text:cond-style-name="">
            <text:span text:style-name="a159" text:class-names="">Click to edit Master title style</text:span>
          </text:p>
        </draw:text-box>
        <svg:title/>
        <svg:desc/>
      </draw:frame>
      <draw:frame draw:id="id38" presentation:style-name="a165" draw:name="Text Placeholder 2" svg:x="1.25364in" svg:y="2.59298in" svg:width="5.3297in" svg:height="0.74365in" presentation:class="outline" presentation:placeholder="false">
        <draw:text-box>
          <text:list text:style-name="a164">
            <text:list-item>
              <text:p text:style-name="a163" text:class-names="" text:cond-style-name="">
                <text:span text:style-name="a162" text:class-names="">Click to edit Master text styles</text:span>
              </text:p>
            </text:list-item>
          </text:list>
        </draw:text-box>
        <svg:title/>
        <svg:desc/>
      </draw:frame>
      <draw:frame draw:id="id39" presentation:style-name="a181" draw:name="Content Placeholder 3" svg:x="0.99932in" svg:y="3.33663in" svg:width="5.58402in" svg:height="2.9967in" presentation:class="object" presentation:placeholder="false">
        <draw:text-box>
          <text:list text:style-name="a168">
            <text:list-item>
              <text:p text:style-name="a167" text:class-names="" text:cond-style-name="">
                <text:span text:style-name="a166" text:class-names="">Click to edit Master text styles</text:span>
              </text:p>
            </text:list-item>
          </text:list>
          <text:list text:style-name="a171">
            <text:list-item>
              <text:list text:style-name="a171">
                <text:list-item>
                  <text:p text:style-name="a170" text:class-names="" text:cond-style-name="">
                    <text:span text:style-name="a169" text:class-names="">Second level</text:span>
                  </text:p>
                </text:list-item>
              </text:list>
            </text:list-item>
          </text:list>
          <text:list text:style-name="a174">
            <text:list-item>
              <text:list text:style-name="a174">
                <text:list-item>
                  <text:list text:style-name="a174">
                    <text:list-item>
                      <text:p text:style-name="a173" text:class-names="" text:cond-style-name="">
                        <text:span text:style-name="a172" text:class-names="">Third level</text:span>
                      </text:p>
                    </text:list-item>
                  </text:list>
                </text:list-item>
              </text:list>
            </text:list-item>
          </text:list>
          <text:list text:style-name="a177">
            <text:list-item>
              <text:list text:style-name="a177">
                <text:list-item>
                  <text:list text:style-name="a177">
                    <text:list-item>
                      <text:list text:style-name="a177">
                        <text:list-item>
                          <text:p text:style-name="a176" text:class-names="" text:cond-style-name="">
                            <text:span text:style-name="a175" text:class-names="">Fourth level</text:span>
                          </text:p>
                        </text:list-item>
                      </text:list>
                    </text:list-item>
                  </text:list>
                </text:list-item>
              </text:list>
            </text:list-item>
          </text:list>
          <text:list text:style-name="a180">
            <text:list-item>
              <text:list text:style-name="a180">
                <text:list-item>
                  <text:list text:style-name="a180">
                    <text:list-item>
                      <text:list text:style-name="a180">
                        <text:list-item>
                          <text:list text:style-name="a180">
                            <text:list-item>
                              <text:p text:style-name="a179" text:class-names="" text:cond-style-name="">
                                <text:span text:style-name="a178" text:class-names="">Fifth level</text:span>
                              </text:p>
                            </text:list-item>
                          </text:list>
                        </text:list-item>
                      </text:list>
                    </text:list-item>
                  </text:list>
                </text:list-item>
              </text:list>
            </text:list-item>
          </text:list>
        </draw:text-box>
        <svg:title/>
        <svg:desc/>
      </draw:frame>
      <draw:frame draw:id="id40" presentation:style-name="a185" draw:name="Text Placeholder 4" svg:x="6.99521in" svg:y="2.59298in" svg:width="5.33881in" svg:height="0.74365in" presentation:class="outline" presentation:placeholder="false">
        <draw:text-box>
          <text:list text:style-name="a184">
            <text:list-item>
              <text:p text:style-name="a183" text:class-names="" text:cond-style-name="">
                <text:span text:style-name="a182" text:class-names="">Click to edit Master text styles</text:span>
              </text:p>
            </text:list-item>
          </text:list>
        </draw:text-box>
        <svg:title/>
        <svg:desc/>
      </draw:frame>
      <draw:frame draw:id="id41" presentation:style-name="a201" draw:name="Content Placeholder 5" svg:x="6.75in" svg:y="3.33663in" svg:width="5.58333in" svg:height="2.9967in" presentation:class="object" presentation:placeholder="false">
        <draw:text-box>
          <text:list text:style-name="a188">
            <text:list-item>
              <text:p text:style-name="a187" text:class-names="" text:cond-style-name="">
                <text:span text:style-name="a186" text:class-names="">Click to edit Master text styles</text:span>
              </text:p>
            </text:list-item>
          </text:list>
          <text:list text:style-name="a191">
            <text:list-item>
              <text:list text:style-name="a191">
                <text:list-item>
                  <text:p text:style-name="a190" text:class-names="" text:cond-style-name="">
                    <text:span text:style-name="a189" text:class-names="">Second level</text:span>
                  </text:p>
                </text:list-item>
              </text:list>
            </text:list-item>
          </text:list>
          <text:list text:style-name="a194">
            <text:list-item>
              <text:list text:style-name="a194">
                <text:list-item>
                  <text:list text:style-name="a194">
                    <text:list-item>
                      <text:p text:style-name="a193" text:class-names="" text:cond-style-name="">
                        <text:span text:style-name="a192" text:class-names="">Third level</text:span>
                      </text:p>
                    </text:list-item>
                  </text:list>
                </text:list-item>
              </text:list>
            </text:list-item>
          </text:list>
          <text:list text:style-name="a197">
            <text:list-item>
              <text:list text:style-name="a197">
                <text:list-item>
                  <text:list text:style-name="a197">
                    <text:list-item>
                      <text:list text:style-name="a197">
                        <text:list-item>
                          <text:p text:style-name="a196" text:class-names="" text:cond-style-name="">
                            <text:span text:style-name="a195" text:class-names="">Fourth level</text:span>
                          </text:p>
                        </text:list-item>
                      </text:list>
                    </text:list-item>
                  </text:list>
                </text:list-item>
              </text:list>
            </text:list-item>
          </text:list>
          <text:list text:style-name="a200">
            <text:list-item>
              <text:list text:style-name="a200">
                <text:list-item>
                  <text:list text:style-name="a200">
                    <text:list-item>
                      <text:list text:style-name="a200">
                        <text:list-item>
                          <text:list text:style-name="a200">
                            <text:list-item>
                              <text:p text:style-name="a199" text:class-names="" text:cond-style-name="">
                                <text:span text:style-name="a198" text:class-names="">Fifth level</text:span>
                              </text:p>
                            </text:list-item>
                          </text:list>
                        </text:list-item>
                      </text:list>
                    </text:list-item>
                  </text:list>
                </text:list-item>
              </text:list>
            </text:list-item>
          </text:list>
        </draw:text-box>
        <svg:title/>
        <svg:desc/>
      </draw:frame>
      <draw:frame draw:id="id42" presentation:style-name="a205" draw:name="Date Placeholder 6" svg:x="8.39757in" svg:y="6.43403in" svg:width="3in" svg:height="0.39931in" presentation:class="date-time" presentation:placeholder="false">
        <draw:text-box>
          <text:p text:style-name="a204" text:class-names="" text:cond-style-name="">
            <text:span text:style-name="a202" text:class-names="">
              <text:date text:fixed="false" style:data-style-name="a203">11/22/2022</text:date>
            </text:span>
          </text:p>
        </draw:text-box>
        <svg:title/>
        <svg:desc/>
      </draw:frame>
      <draw:frame draw:id="id43" presentation:style-name="a208" draw:name="Footer Placeholder 7" svg:x="0.99932in" svg:y="6.43403in" svg:width="7.29756in" svg:height="0.39931in" presentation:class="footer" presentation:placeholder="false">
        <draw:text-box>
          <text:p text:style-name="a207" text:class-names="" text:cond-style-name="">
            <text:span text:style-name="a206" text:class-names=""/>
          </text:p>
        </draw:text-box>
        <svg:title/>
        <svg:desc/>
      </draw:frame>
      <draw:frame draw:id="id44" presentation:style-name="a211" draw:name="Slide Number Placeholder 8" svg:x="11.49826in" svg:y="6.43403in" svg:width="0.83576in" svg:height="0.39931in" presentation:class="page-number" presentation:placeholder="false">
        <draw:text-box>
          <text:p text:style-name="a210" text:class-names="" text:cond-style-name="">
            <text:span text:style-name="a209" text:class-names="">
              <text:page-number style:num-format="1" text:fixed="false"/>
            </text:span>
          </text:p>
        </draw:text-box>
        <svg:title/>
        <svg:desc/>
      </draw:frame>
    </style:master-page>
    <style:master-page style:name="Master1-Layout6-titleOnly-Title-Only" style:page-layout-name="pageLayout1" draw:style-name="a213">
      <draw:frame draw:id="id45" draw:layer="Master1-bg" draw:style-name="a214" draw:name="Picture 2" svg:x="0in" svg:y="0in" svg:width="13.33334in" svg:height="7.5in" style:rel-width="scale" style:rel-height="scale">
        <draw:image xlink:href="media/image1.png" xlink:type="simple" xlink:show="embed" xlink:actuate="onLoad"/>
        <svg:title/>
        <svg:desc>\\DROBO-FS\QuickDrops\JB\PPTX NG\Droplets\LightingOverlay.png</svg:desc>
      </draw:frame>
      <draw:frame draw:id="id46" draw:style-name="a215" draw:name="Picture 7" svg:x="0in" svg:y="0in" svg:width="13.33333in" svg:height="7.5in" style:rel-width="scale" style:rel-height="scale">
        <draw:image xlink:href="media/image3.png" xlink:type="simple" xlink:show="embed" xlink:actuate="onLoad"/>
        <svg:title/>
        <svg:desc>Droplets-HD-Content-R1d.png</svg:desc>
      </draw:frame>
      <draw:frame draw:id="id47" presentation:style-name="a218" draw:name="Title 1" svg:x="0.99932in" svg:y="0.67642in" svg:width="11.3347in" svg:height="1.7456in" presentation:class="title" presentation:placeholder="false">
        <draw:text-box>
          <text:p text:style-name="a217" text:class-names="" text:cond-style-name="">
            <text:span text:style-name="a216" text:class-names="">Click to edit Master title style</text:span>
          </text:p>
        </draw:text-box>
        <svg:title/>
        <svg:desc/>
      </draw:frame>
      <draw:frame draw:id="id48" presentation:style-name="a222" draw:name="Date Placeholder 2" svg:x="8.39757in" svg:y="6.43403in" svg:width="3in" svg:height="0.39931in" presentation:class="date-time" presentation:placeholder="false">
        <draw:text-box>
          <text:p text:style-name="a221" text:class-names="" text:cond-style-name="">
            <text:span text:style-name="a219" text:class-names="">
              <text:date text:fixed="false" style:data-style-name="a220">11/22/2022</text:date>
            </text:span>
          </text:p>
        </draw:text-box>
        <svg:title/>
        <svg:desc/>
      </draw:frame>
      <draw:frame draw:id="id49" presentation:style-name="a225" draw:name="Footer Placeholder 3" svg:x="0.99932in" svg:y="6.43403in" svg:width="7.29756in" svg:height="0.39931in" presentation:class="footer" presentation:placeholder="false">
        <draw:text-box>
          <text:p text:style-name="a224" text:class-names="" text:cond-style-name="">
            <text:span text:style-name="a223" text:class-names=""/>
          </text:p>
        </draw:text-box>
        <svg:title/>
        <svg:desc/>
      </draw:frame>
      <draw:frame draw:id="id50" presentation:style-name="a228" draw:name="Slide Number Placeholder 4" svg:x="11.49826in" svg:y="6.43403in" svg:width="0.83576in" svg:height="0.39931in" presentation:class="page-number" presentation:placeholder="false">
        <draw:text-box>
          <text:p text:style-name="a227" text:class-names="" text:cond-style-name="">
            <text:span text:style-name="a226" text:class-names="">
              <text:page-number style:num-format="1" text:fixed="false"/>
            </text:span>
          </text:p>
        </draw:text-box>
        <svg:title/>
        <svg:desc/>
      </draw:frame>
    </style:master-page>
    <style:master-page style:name="Master1-Layout7-blank-Blank" style:page-layout-name="pageLayout1" draw:style-name="a230">
      <draw:frame draw:id="id51" draw:layer="Master1-bg" draw:style-name="a231" draw:name="Picture 2" svg:x="0in" svg:y="0in" svg:width="13.33334in" svg:height="7.5in" style:rel-width="scale" style:rel-height="scale">
        <draw:image xlink:href="media/image1.png" xlink:type="simple" xlink:show="embed" xlink:actuate="onLoad"/>
        <svg:title/>
        <svg:desc>\\DROBO-FS\QuickDrops\JB\PPTX NG\Droplets\LightingOverlay.png</svg:desc>
      </draw:frame>
      <draw:frame draw:id="id52" draw:style-name="a232" draw:name="Picture 6" svg:x="0in" svg:y="0in" svg:width="13.33333in" svg:height="7.5in" style:rel-width="scale" style:rel-height="scale">
        <draw:image xlink:href="media/image3.png" xlink:type="simple" xlink:show="embed" xlink:actuate="onLoad"/>
        <svg:title/>
        <svg:desc>Droplets-HD-Content-R1d.png</svg:desc>
      </draw:frame>
      <draw:frame draw:id="id53" presentation:style-name="a236" draw:name="Date Placeholder 1" svg:x="8.39757in" svg:y="6.43403in" svg:width="3in" svg:height="0.39931in" presentation:class="date-time" presentation:placeholder="false">
        <draw:text-box>
          <text:p text:style-name="a235" text:class-names="" text:cond-style-name="">
            <text:span text:style-name="a233" text:class-names="">
              <text:date text:fixed="false" style:data-style-name="a234">11/22/2022</text:date>
            </text:span>
          </text:p>
        </draw:text-box>
        <svg:title/>
        <svg:desc/>
      </draw:frame>
      <draw:frame draw:id="id54" presentation:style-name="a239" draw:name="Footer Placeholder 2" svg:x="0.99932in" svg:y="6.43403in" svg:width="7.29756in" svg:height="0.39931in" presentation:class="footer" presentation:placeholder="false">
        <draw:text-box>
          <text:p text:style-name="a238" text:class-names="" text:cond-style-name="">
            <text:span text:style-name="a237" text:class-names=""/>
          </text:p>
        </draw:text-box>
        <svg:title/>
        <svg:desc/>
      </draw:frame>
      <draw:frame draw:id="id55" presentation:style-name="a242" draw:name="Slide Number Placeholder 3" svg:x="11.49826in" svg:y="6.43403in" svg:width="0.83576in" svg:height="0.39931in" presentation:class="page-number" presentation:placeholder="false">
        <draw:text-box>
          <text:p text:style-name="a241" text:class-names="" text:cond-style-name="">
            <text:span text:style-name="a240" text:class-names="">
              <text:page-number style:num-format="1" text:fixed="false"/>
            </text:span>
          </text:p>
        </draw:text-box>
        <svg:title/>
        <svg:desc/>
      </draw:frame>
    </style:master-page>
    <style:master-page style:name="Master1-Layout8-objTx-Content-with-Caption" style:page-layout-name="pageLayout1" draw:style-name="a244">
      <draw:frame draw:id="id56" draw:layer="Master1-bg" draw:style-name="a245" draw:name="Picture 2" svg:x="0in" svg:y="0in" svg:width="13.33334in" svg:height="7.5in" style:rel-width="scale" style:rel-height="scale">
        <draw:image xlink:href="media/image1.png" xlink:type="simple" xlink:show="embed" xlink:actuate="onLoad"/>
        <svg:title/>
        <svg:desc>\\DROBO-FS\QuickDrops\JB\PPTX NG\Droplets\LightingOverlay.png</svg:desc>
      </draw:frame>
      <draw:frame draw:id="id57" draw:style-name="a246" draw:name="Picture 10" svg:x="0in" svg:y="0in" svg:width="13.33333in" svg:height="7.5in" style:rel-width="scale" style:rel-height="scale">
        <draw:image xlink:href="media/image3.png" xlink:type="simple" xlink:show="embed" xlink:actuate="onLoad"/>
        <svg:title/>
        <svg:desc>Droplets-HD-Content-R1d.png</svg:desc>
      </draw:frame>
      <draw:frame draw:id="id58" presentation:style-name="a249" draw:name="Title 1" svg:x="0.99932in" svg:y="0.66667in" svg:width="4.30412in" svg:height="2.21266in" presentation:class="title" presentation:placeholder="false">
        <draw:text-box>
          <text:p text:style-name="a248" text:class-names="" text:cond-style-name="">
            <text:span text:style-name="a247" text:class-names="">Click to edit Master title style</text:span>
          </text:p>
        </draw:text-box>
        <svg:title/>
        <svg:desc/>
      </draw:frame>
      <draw:frame draw:id="id59" presentation:style-name="a265" draw:name="Content Placeholder 2" svg:x="5.55344in" svg:y="0.66667in" svg:width="6.78058in" svg:height="5.66667in" presentation:class="object" presentation:placeholder="false">
        <draw:text-box>
          <text:list text:style-name="a252">
            <text:list-item>
              <text:p text:style-name="a251" text:class-names="" text:cond-style-name="">
                <text:span text:style-name="a250" text:class-names="">Click to edit Master text styles</text:span>
              </text:p>
            </text:list-item>
          </text:list>
          <text:list text:style-name="a255">
            <text:list-item>
              <text:list text:style-name="a255">
                <text:list-item>
                  <text:p text:style-name="a254" text:class-names="" text:cond-style-name="">
                    <text:span text:style-name="a253" text:class-names="">Second level</text:span>
                  </text:p>
                </text:list-item>
              </text:list>
            </text:list-item>
          </text:list>
          <text:list text:style-name="a258">
            <text:list-item>
              <text:list text:style-name="a258">
                <text:list-item>
                  <text:list text:style-name="a258">
                    <text:list-item>
                      <text:p text:style-name="a257" text:class-names="" text:cond-style-name="">
                        <text:span text:style-name="a256" text:class-names="">Third level</text:span>
                      </text:p>
                    </text:list-item>
                  </text:list>
                </text:list-item>
              </text:list>
            </text:list-item>
          </text:list>
          <text:list text:style-name="a261">
            <text:list-item>
              <text:list text:style-name="a261">
                <text:list-item>
                  <text:list text:style-name="a261">
                    <text:list-item>
                      <text:list text:style-name="a261">
                        <text:list-item>
                          <text:p text:style-name="a260" text:class-names="" text:cond-style-name="">
                            <text:span text:style-name="a259" text:class-names="">Fourth level</text:span>
                          </text:p>
                        </text:list-item>
                      </text:list>
                    </text:list-item>
                  </text:list>
                </text:list-item>
              </text:list>
            </text:list-item>
          </text:list>
          <text:list text:style-name="a264">
            <text:list-item>
              <text:list text:style-name="a264">
                <text:list-item>
                  <text:list text:style-name="a264">
                    <text:list-item>
                      <text:list text:style-name="a264">
                        <text:list-item>
                          <text:list text:style-name="a264">
                            <text:list-item>
                              <text:p text:style-name="a263" text:class-names="" text:cond-style-name="">
                                <text:span text:style-name="a262" text:class-names="">Fifth level</text:span>
                              </text:p>
                            </text:list-item>
                          </text:list>
                        </text:list-item>
                      </text:list>
                    </text:list-item>
                  </text:list>
                </text:list-item>
              </text:list>
            </text:list-item>
          </text:list>
        </draw:text-box>
        <svg:title/>
        <svg:desc/>
      </draw:frame>
      <draw:frame draw:id="id60" presentation:style-name="a269" draw:name="Text Placeholder 3" svg:x="0.99932in" svg:y="2.87932in" svg:width="4.30412in" svg:height="3.45401in" presentation:class="outline" presentation:placeholder="false">
        <draw:text-box>
          <text:list text:style-name="a268">
            <text:list-item>
              <text:p text:style-name="a267" text:class-names="" text:cond-style-name="">
                <text:span text:style-name="a266" text:class-names="">Click to edit Master text styles</text:span>
              </text:p>
            </text:list-item>
          </text:list>
        </draw:text-box>
        <svg:title/>
        <svg:desc/>
      </draw:frame>
      <draw:frame draw:id="id61" presentation:style-name="a273" draw:name="Date Placeholder 4" svg:x="8.39757in" svg:y="6.43403in" svg:width="3in" svg:height="0.39931in" presentation:class="date-time" presentation:placeholder="false">
        <draw:text-box>
          <text:p text:style-name="a272" text:class-names="" text:cond-style-name="">
            <text:span text:style-name="a270" text:class-names="">
              <text:date text:fixed="false" style:data-style-name="a271">11/22/2022</text:date>
            </text:span>
          </text:p>
        </draw:text-box>
        <svg:title/>
        <svg:desc/>
      </draw:frame>
      <draw:frame draw:id="id62" presentation:style-name="a276" draw:name="Footer Placeholder 5" svg:x="0.99932in" svg:y="6.43403in" svg:width="7.29756in" svg:height="0.39931in" presentation:class="footer" presentation:placeholder="false">
        <draw:text-box>
          <text:p text:style-name="a275" text:class-names="" text:cond-style-name="">
            <text:span text:style-name="a274" text:class-names=""/>
          </text:p>
        </draw:text-box>
        <svg:title/>
        <svg:desc/>
      </draw:frame>
      <draw:frame draw:id="id63" presentation:style-name="a279" draw:name="Slide Number Placeholder 6" svg:x="11.49826in" svg:y="6.43403in" svg:width="0.83576in" svg:height="0.39931in" presentation:class="page-number" presentation:placeholder="false">
        <draw:text-box>
          <text:p text:style-name="a278" text:class-names="" text:cond-style-name="">
            <text:span text:style-name="a277" text:class-names="">
              <text:page-number style:num-format="1" text:fixed="false"/>
            </text:span>
          </text:p>
        </draw:text-box>
        <svg:title/>
        <svg:desc/>
      </draw:frame>
    </style:master-page>
    <style:master-page style:name="Master1-Layout9-picTx-Picture-with-Caption" style:page-layout-name="pageLayout1" draw:style-name="a281">
      <draw:frame draw:id="id64" draw:layer="Master1-bg" draw:style-name="a282" draw:name="Picture 2" svg:x="0in" svg:y="0in" svg:width="13.33334in" svg:height="7.5in" style:rel-width="scale" style:rel-height="scale">
        <draw:image xlink:href="media/image1.png" xlink:type="simple" xlink:show="embed" xlink:actuate="onLoad"/>
        <svg:title/>
        <svg:desc>\\DROBO-FS\QuickDrops\JB\PPTX NG\Droplets\LightingOverlay.png</svg:desc>
      </draw:frame>
      <draw:frame draw:id="id65" draw:style-name="a283" draw:name="Picture 9" svg:x="0in" svg:y="0in" svg:width="13.33333in" svg:height="7.5in" style:rel-width="scale" style:rel-height="scale">
        <draw:image xlink:href="media/image3.png" xlink:type="simple" xlink:show="embed" xlink:actuate="onLoad"/>
        <svg:title/>
        <svg:desc>Droplets-HD-Content-R1d.png</svg:desc>
      </draw:frame>
      <draw:frame draw:id="id66" presentation:style-name="a286" draw:name="Title 1" svg:x="0.99932in" svg:y="0.66667in" svg:width="6.49056in" svg:height="2.21266in" presentation:class="title" presentation:placeholder="false">
        <draw:text-box>
          <text:p text:style-name="a285" text:class-names="" text:cond-style-name="">
            <text:span text:style-name="a284" text:class-names="">Click to edit Master title style</text:span>
          </text:p>
        </draw:text-box>
        <svg:title/>
        <svg:desc/>
      </draw:frame>
      <draw:frame draw:id="id67" presentation:style-name="a289" draw:name="Picture Placeholder 2" svg:x="8.11986in" svg:y="0.66667in" svg:width="3.5601in" svg:height="5.66667in" presentation:class="graphic" presentation:placeholder="false">
        <draw:text-box>
          <text:p text:style-name="a288" text:class-names="" text:cond-style-name="">
            <text:span text:style-name="a287" text:class-names="">Click icon to add picture</text:span>
          </text:p>
        </draw:text-box>
        <svg:title/>
        <svg:desc/>
      </draw:frame>
      <draw:frame draw:id="id68" presentation:style-name="a293" draw:name="Text Placeholder 3" svg:x="0.99934in" svg:y="2.87932in" svg:width="6.49054in" svg:height="3.45401in" presentation:class="outline" presentation:placeholder="false">
        <draw:text-box>
          <text:list text:style-name="a292">
            <text:list-item>
              <text:p text:style-name="a291" text:class-names="" text:cond-style-name="">
                <text:span text:style-name="a290" text:class-names="">Click to edit Master text styles</text:span>
              </text:p>
            </text:list-item>
          </text:list>
        </draw:text-box>
        <svg:title/>
        <svg:desc/>
      </draw:frame>
      <draw:frame draw:id="id69" presentation:style-name="a297" draw:name="Date Placeholder 4" svg:x="8.39757in" svg:y="6.43403in" svg:width="3in" svg:height="0.39931in" presentation:class="date-time" presentation:placeholder="false">
        <draw:text-box>
          <text:p text:style-name="a296" text:class-names="" text:cond-style-name="">
            <text:span text:style-name="a294" text:class-names="">
              <text:date text:fixed="false" style:data-style-name="a295">11/22/2022</text:date>
            </text:span>
          </text:p>
        </draw:text-box>
        <svg:title/>
        <svg:desc/>
      </draw:frame>
      <draw:frame draw:id="id70" presentation:style-name="a300" draw:name="Footer Placeholder 5" svg:x="0.99932in" svg:y="6.43403in" svg:width="7.29756in" svg:height="0.39931in" presentation:class="footer" presentation:placeholder="false">
        <draw:text-box>
          <text:p text:style-name="a299" text:class-names="" text:cond-style-name="">
            <text:span text:style-name="a298" text:class-names=""/>
          </text:p>
        </draw:text-box>
        <svg:title/>
        <svg:desc/>
      </draw:frame>
      <draw:frame draw:id="id71" presentation:style-name="a303" draw:name="Slide Number Placeholder 6" svg:x="11.49826in" svg:y="6.43403in" svg:width="0.83576in" svg:height="0.39931in" presentation:class="page-number" presentation:placeholder="false">
        <draw:text-box>
          <text:p text:style-name="a302" text:class-names="" text:cond-style-name="">
            <text:span text:style-name="a301" text:class-names="">
              <text:page-number style:num-format="1" text:fixed="false"/>
            </text:span>
          </text:p>
        </draw:text-box>
        <svg:title/>
        <svg:desc/>
      </draw:frame>
    </style:master-page>
    <style:master-page style:name="Master1-Layout10-cust-Panoramic-Picture-with-Caption" style:page-layout-name="pageLayout1" draw:style-name="a305">
      <draw:frame draw:id="id72" draw:layer="Master1-bg" draw:style-name="a306" draw:name="Picture 2" svg:x="0in" svg:y="0in" svg:width="13.33334in" svg:height="7.5in" style:rel-width="scale" style:rel-height="scale">
        <draw:image xlink:href="media/image1.png" xlink:type="simple" xlink:show="embed" xlink:actuate="onLoad"/>
        <svg:title/>
        <svg:desc>\\DROBO-FS\QuickDrops\JB\PPTX NG\Droplets\LightingOverlay.png</svg:desc>
      </draw:frame>
      <draw:frame draw:id="id73" draw:style-name="a307" draw:name="Picture 9" svg:x="0in" svg:y="0in" svg:width="13.33333in" svg:height="7.5in" style:rel-width="scale" style:rel-height="scale">
        <draw:image xlink:href="media/image3.png" xlink:type="simple" xlink:show="embed" xlink:actuate="onLoad"/>
        <svg:title/>
        <svg:desc>Droplets-HD-Content-R1d.png</svg:desc>
      </draw:frame>
      <draw:frame draw:id="id74" presentation:style-name="a310" draw:name="Title 1" svg:x="0.99934in" svg:y="4.69092in" svg:width="11.33468in" svg:height="0.88759in" presentation:class="title" presentation:placeholder="false">
        <draw:text-box>
          <text:p text:style-name="a309" text:class-names="" text:cond-style-name="">
            <text:span text:style-name="a308" text:class-names="">Click to edit Master title style</text:span>
          </text:p>
        </draw:text-box>
        <svg:title/>
        <svg:desc/>
      </draw:frame>
      <draw:frame draw:id="id75" presentation:style-name="a313" draw:name="Picture Placeholder 2" svg:x="1.29565in" svg:y="0.76363in" svg:width="10.74205in" svg:height="3.51502in" presentation:class="graphic" presentation:placeholder="false">
        <draw:text-box>
          <text:p text:style-name="a312" text:class-names="" text:cond-style-name="">
            <text:span text:style-name="a311" text:class-names="">Click icon to add picture</text:span>
          </text:p>
        </draw:text-box>
        <svg:title/>
        <svg:desc/>
      </draw:frame>
      <draw:frame draw:id="id76" presentation:style-name="a317" draw:name="Text Placeholder 3" svg:x="0.99932in" svg:y="5.58697in" svg:width="11.3347in" svg:height="0.74636in" presentation:class="outline" presentation:placeholder="false">
        <draw:text-box>
          <text:list text:style-name="a316">
            <text:list-item>
              <text:p text:style-name="a315" text:class-names="" text:cond-style-name="">
                <text:span text:style-name="a314" text:class-names="">Click to edit Master text styles</text:span>
              </text:p>
            </text:list-item>
          </text:list>
        </draw:text-box>
        <svg:title/>
        <svg:desc/>
      </draw:frame>
      <draw:frame draw:id="id77" presentation:style-name="a321" draw:name="Date Placeholder 4" svg:x="8.39757in" svg:y="6.43403in" svg:width="3in" svg:height="0.39931in" presentation:class="date-time" presentation:placeholder="false">
        <draw:text-box>
          <text:p text:style-name="a320" text:class-names="" text:cond-style-name="">
            <text:span text:style-name="a318" text:class-names="">
              <text:date text:fixed="false" style:data-style-name="a319">11/22/2022</text:date>
            </text:span>
          </text:p>
        </draw:text-box>
        <svg:title/>
        <svg:desc/>
      </draw:frame>
      <draw:frame draw:id="id78" presentation:style-name="a324" draw:name="Footer Placeholder 5" svg:x="0.99932in" svg:y="6.43403in" svg:width="7.29756in" svg:height="0.39931in" presentation:class="footer" presentation:placeholder="false">
        <draw:text-box>
          <text:p text:style-name="a323" text:class-names="" text:cond-style-name="">
            <text:span text:style-name="a322" text:class-names=""/>
          </text:p>
        </draw:text-box>
        <svg:title/>
        <svg:desc/>
      </draw:frame>
      <draw:frame draw:id="id79" presentation:style-name="a327" draw:name="Slide Number Placeholder 6" svg:x="11.49826in" svg:y="6.43403in" svg:width="0.83576in" svg:height="0.39931in" presentation:class="page-number" presentation:placeholder="false">
        <draw:text-box>
          <text:p text:style-name="a326" text:class-names="" text:cond-style-name="">
            <text:span text:style-name="a325" text:class-names="">
              <text:page-number style:num-format="1" text:fixed="false"/>
            </text:span>
          </text:p>
        </draw:text-box>
        <svg:title/>
        <svg:desc/>
      </draw:frame>
    </style:master-page>
    <style:master-page style:name="Master1-Layout11-cust-Title-and-Caption" style:page-layout-name="pageLayout1" draw:style-name="a329">
      <draw:frame draw:id="id80" draw:layer="Master1-bg" draw:style-name="a330" draw:name="Picture 2" svg:x="0in" svg:y="0in" svg:width="13.33334in" svg:height="7.5in" style:rel-width="scale" style:rel-height="scale">
        <draw:image xlink:href="media/image1.png" xlink:type="simple" xlink:show="embed" xlink:actuate="onLoad"/>
        <svg:title/>
        <svg:desc>\\DROBO-FS\QuickDrops\JB\PPTX NG\Droplets\LightingOverlay.png</svg:desc>
      </draw:frame>
      <draw:frame draw:id="id81" draw:style-name="a331" draw:name="Picture 7" svg:x="0in" svg:y="0in" svg:width="13.33333in" svg:height="7.5in" style:rel-width="scale" style:rel-height="scale">
        <draw:image xlink:href="media/image3.png" xlink:type="simple" xlink:show="embed" xlink:actuate="onLoad"/>
        <svg:title/>
        <svg:desc>Droplets-HD-Content-R1d.png</svg:desc>
      </draw:frame>
      <draw:frame draw:id="id82" presentation:style-name="a334" draw:name="Title 1" svg:x="0.99932in" svg:y="0.66667in" svg:width="11.3347in" svg:height="3.74808in" presentation:class="title" presentation:placeholder="false">
        <draw:text-box>
          <text:p text:style-name="a333" text:class-names="" text:cond-style-name="">
            <text:span text:style-name="a332" text:class-names="">Click to edit Master title style</text:span>
          </text:p>
        </draw:text-box>
        <svg:title/>
        <svg:desc/>
      </draw:frame>
      <draw:frame draw:id="id83" presentation:style-name="a338" draw:name="Text Placeholder 3" svg:x="0.99932in" svg:y="4.59845in" svg:width="11.3347in" svg:height="1.73489in" presentation:class="outline" presentation:placeholder="false">
        <draw:text-box>
          <text:list text:style-name="a337">
            <text:list-item>
              <text:p text:style-name="a336" text:class-names="" text:cond-style-name="">
                <text:span text:style-name="a335" text:class-names="">Click to edit Master text styles</text:span>
              </text:p>
            </text:list-item>
          </text:list>
        </draw:text-box>
        <svg:title/>
        <svg:desc/>
      </draw:frame>
      <draw:frame draw:id="id84" presentation:style-name="a342" draw:name="Date Placeholder 4" svg:x="8.39757in" svg:y="6.43403in" svg:width="3in" svg:height="0.39931in" presentation:class="date-time" presentation:placeholder="false">
        <draw:text-box>
          <text:p text:style-name="a341" text:class-names="" text:cond-style-name="">
            <text:span text:style-name="a339" text:class-names="">
              <text:date text:fixed="false" style:data-style-name="a340">11/22/2022</text:date>
            </text:span>
          </text:p>
        </draw:text-box>
        <svg:title/>
        <svg:desc/>
      </draw:frame>
      <draw:frame draw:id="id85" presentation:style-name="a345" draw:name="Footer Placeholder 5" svg:x="0.99932in" svg:y="6.43403in" svg:width="7.29756in" svg:height="0.39931in" presentation:class="footer" presentation:placeholder="false">
        <draw:text-box>
          <text:p text:style-name="a344" text:class-names="" text:cond-style-name="">
            <text:span text:style-name="a343" text:class-names=""/>
          </text:p>
        </draw:text-box>
        <svg:title/>
        <svg:desc/>
      </draw:frame>
      <draw:frame draw:id="id86" presentation:style-name="a348" draw:name="Slide Number Placeholder 6" svg:x="11.49826in" svg:y="6.43403in" svg:width="0.83576in" svg:height="0.39931in" presentation:class="page-number" presentation:placeholder="false">
        <draw:text-box>
          <text:p text:style-name="a347" text:class-names="" text:cond-style-name="">
            <text:span text:style-name="a346" text:class-names="">
              <text:page-number style:num-format="1" text:fixed="false"/>
            </text:span>
          </text:p>
        </draw:text-box>
        <svg:title/>
        <svg:desc/>
      </draw:frame>
    </style:master-page>
    <style:master-page style:name="Master1-Layout12-cust-Quote-with-Caption" style:page-layout-name="pageLayout1" draw:style-name="a350">
      <draw:frame draw:id="id87" draw:layer="Master1-bg" draw:style-name="a351" draw:name="Picture 2" svg:x="0in" svg:y="0in" svg:width="13.33334in" svg:height="7.5in" style:rel-width="scale" style:rel-height="scale">
        <draw:image xlink:href="media/image1.png" xlink:type="simple" xlink:show="embed" xlink:actuate="onLoad"/>
        <svg:title/>
        <svg:desc>\\DROBO-FS\QuickDrops\JB\PPTX NG\Droplets\LightingOverlay.png</svg:desc>
      </draw:frame>
      <draw:frame draw:id="id88" draw:style-name="a352" draw:name="Picture 10" svg:x="0in" svg:y="0in" svg:width="13.33333in" svg:height="7.5in" style:rel-width="scale" style:rel-height="scale">
        <draw:image xlink:href="media/image3.png" xlink:type="simple" xlink:show="embed" xlink:actuate="onLoad"/>
        <svg:title/>
        <svg:desc>Droplets-HD-Content-R1d.png</svg:desc>
      </draw:frame>
      <draw:frame draw:id="id89" presentation:style-name="a355" draw:name="Title 1" svg:x="1.5816in" svg:y="0.66667in" svg:width="10.17361in" svg:height="3.27308in" presentation:class="title" presentation:placeholder="false">
        <draw:text-box>
          <text:p text:style-name="a354" text:class-names="" text:cond-style-name="">
            <text:span text:style-name="a353" text:class-names="">Click to edit Master title style</text:span>
          </text:p>
        </draw:text-box>
        <svg:title/>
        <svg:desc/>
      </draw:frame>
      <draw:frame draw:id="id90" presentation:style-name="a359" draw:name="Text Placeholder 3" svg:x="1.88172in" svg:y="3.94798in" svg:width="9.57163in" svg:height="0.65047in" presentation:class="outline" presentation:placeholder="false">
        <draw:text-box>
          <text:list text:style-name="a358">
            <text:list-item>
              <text:p text:style-name="a357" text:class-names="" text:cond-style-name="">
                <text:span text:style-name="a356" text:class-names="">Click to edit Master text styles</text:span>
              </text:p>
            </text:list-item>
          </text:list>
        </draw:text-box>
        <svg:title/>
        <svg:desc/>
      </draw:frame>
      <draw:frame draw:id="id91" presentation:style-name="a363" draw:name="Text Placeholder 3" svg:x="0.99932in" svg:y="4.78215in" svg:width="11.3347in" svg:height="1.55408in" presentation:class="outline" presentation:placeholder="false">
        <draw:text-box>
          <text:list text:style-name="a362">
            <text:list-item>
              <text:p text:style-name="a361" text:class-names="" text:cond-style-name="">
                <text:span text:style-name="a360" text:class-names="">Click to edit Master text styles</text:span>
              </text:p>
            </text:list-item>
          </text:list>
        </draw:text-box>
        <svg:title/>
        <svg:desc/>
      </draw:frame>
      <draw:frame draw:id="id92" presentation:style-name="a367" draw:name="Date Placeholder 4" svg:x="8.39757in" svg:y="6.43403in" svg:width="3in" svg:height="0.39931in" presentation:class="date-time" presentation:placeholder="false">
        <draw:text-box>
          <text:p text:style-name="a366" text:class-names="" text:cond-style-name="">
            <text:span text:style-name="a364" text:class-names="">
              <text:date text:fixed="false" style:data-style-name="a365">11/22/2022</text:date>
            </text:span>
          </text:p>
        </draw:text-box>
        <svg:title/>
        <svg:desc/>
      </draw:frame>
      <draw:frame draw:id="id93" presentation:style-name="a370" draw:name="Footer Placeholder 5" svg:x="0.99932in" svg:y="6.43403in" svg:width="7.29756in" svg:height="0.39931in" presentation:class="footer" presentation:placeholder="false">
        <draw:text-box>
          <text:p text:style-name="a369" text:class-names="" text:cond-style-name="">
            <text:span text:style-name="a368" text:class-names=""/>
          </text:p>
        </draw:text-box>
        <svg:title/>
        <svg:desc/>
      </draw:frame>
      <draw:frame draw:id="id94" presentation:style-name="a373" draw:name="Slide Number Placeholder 6" svg:x="11.49826in" svg:y="6.43403in" svg:width="0.83576in" svg:height="0.39931in" presentation:class="page-number" presentation:placeholder="false">
        <draw:text-box>
          <text:p text:style-name="a372" text:class-names="" text:cond-style-name="">
            <text:span text:style-name="a371" text:class-names="">
              <text:page-number style:num-format="1" text:fixed="false"/>
            </text:span>
          </text:p>
        </draw:text-box>
        <svg:title/>
        <svg:desc/>
      </draw:frame>
      <draw:frame draw:id="id95" draw:style-name="a376" draw:name="TextBox 12" svg:x="1.09524in" svg:y="0.82477in" svg:width="0.66667in" svg:height="0.63952in">
        <draw:text-box>
          <text:p text:style-name="a375" text:class-names="" text:cond-style-name="">
            <text:span text:style-name="a374" text:class-names="">“</text:span>
          </text:p>
        </draw:text-box>
        <svg:title/>
        <svg:desc/>
      </draw:frame>
      <draw:frame draw:id="id96" draw:style-name="a379" draw:name="TextBox 13" svg:x="11.54589in" svg:y="3.27382in" svg:width="0.66667in" svg:height="0.63952in">
        <draw:text-box>
          <text:p text:style-name="a378" text:class-names="" text:cond-style-name="">
            <text:span text:style-name="a377" text:class-names="">”</text:span>
          </text:p>
        </draw:text-box>
        <svg:title/>
        <svg:desc/>
      </draw:frame>
    </style:master-page>
    <style:master-page style:name="Master1-Layout13-cust-Name-Card" style:page-layout-name="pageLayout1" draw:style-name="a381">
      <draw:frame draw:id="id97" draw:layer="Master1-bg" draw:style-name="a382" draw:name="Picture 2" svg:x="0in" svg:y="0in" svg:width="13.33334in" svg:height="7.5in" style:rel-width="scale" style:rel-height="scale">
        <draw:image xlink:href="media/image1.png" xlink:type="simple" xlink:show="embed" xlink:actuate="onLoad"/>
        <svg:title/>
        <svg:desc>\\DROBO-FS\QuickDrops\JB\PPTX NG\Droplets\LightingOverlay.png</svg:desc>
      </draw:frame>
      <draw:frame draw:id="id98" draw:style-name="a383" draw:name="Picture 7" svg:x="0in" svg:y="0in" svg:width="13.33333in" svg:height="7.5in" style:rel-width="scale" style:rel-height="scale">
        <draw:image xlink:href="media/image3.png" xlink:type="simple" xlink:show="embed" xlink:actuate="onLoad"/>
        <svg:title/>
        <svg:desc>Droplets-HD-Content-R1d.png</svg:desc>
      </draw:frame>
      <draw:frame draw:id="id99" presentation:style-name="a386" draw:name="Title 1" svg:x="0.99932in" svg:y="2.33893in" svg:width="11.3347in" svg:height="2.74698in" presentation:class="title" presentation:placeholder="false">
        <draw:text-box>
          <text:p text:style-name="a385" text:class-names="" text:cond-style-name="">
            <text:span text:style-name="a384" text:class-names="">Click to edit Master title style</text:span>
          </text:p>
        </draw:text-box>
        <svg:title/>
        <svg:desc/>
      </draw:frame>
      <draw:frame draw:id="id100" presentation:style-name="a390" draw:name="Text Placeholder 3" svg:x="0.99932in" svg:y="5.09879in" svg:width="11.3347in" svg:height="1.24742in" presentation:class="outline" presentation:placeholder="false">
        <draw:text-box>
          <text:list text:style-name="a389">
            <text:list-item>
              <text:p text:style-name="a388" text:class-names="" text:cond-style-name="">
                <text:span text:style-name="a387" text:class-names="">Click to edit Master text styles</text:span>
              </text:p>
            </text:list-item>
          </text:list>
        </draw:text-box>
        <svg:title/>
        <svg:desc/>
      </draw:frame>
      <draw:frame draw:id="id101" presentation:style-name="a394" draw:name="Date Placeholder 4" svg:x="8.39757in" svg:y="6.43403in" svg:width="3in" svg:height="0.39931in" presentation:class="date-time" presentation:placeholder="false">
        <draw:text-box>
          <text:p text:style-name="a393" text:class-names="" text:cond-style-name="">
            <text:span text:style-name="a391" text:class-names="">
              <text:date text:fixed="false" style:data-style-name="a392">11/22/2022</text:date>
            </text:span>
          </text:p>
        </draw:text-box>
        <svg:title/>
        <svg:desc/>
      </draw:frame>
      <draw:frame draw:id="id102" presentation:style-name="a397" draw:name="Footer Placeholder 5" svg:x="0.99932in" svg:y="6.43403in" svg:width="7.29756in" svg:height="0.39931in" presentation:class="footer" presentation:placeholder="false">
        <draw:text-box>
          <text:p text:style-name="a396" text:class-names="" text:cond-style-name="">
            <text:span text:style-name="a395" text:class-names=""/>
          </text:p>
        </draw:text-box>
        <svg:title/>
        <svg:desc/>
      </draw:frame>
      <draw:frame draw:id="id103" presentation:style-name="a400" draw:name="Slide Number Placeholder 6" svg:x="11.49826in" svg:y="6.43403in" svg:width="0.83576in" svg:height="0.39931in" presentation:class="page-number" presentation:placeholder="false">
        <draw:text-box>
          <text:p text:style-name="a399" text:class-names="" text:cond-style-name="">
            <text:span text:style-name="a398" text:class-names="">
              <text:page-number style:num-format="1" text:fixed="false"/>
            </text:span>
          </text:p>
        </draw:text-box>
        <svg:title/>
        <svg:desc/>
      </draw:frame>
    </style:master-page>
    <style:master-page style:name="Master1-Layout14-cust-3-Column" style:page-layout-name="pageLayout1" draw:style-name="a402">
      <draw:frame draw:id="id104" draw:layer="Master1-bg" draw:style-name="a403" draw:name="Picture 2" svg:x="0in" svg:y="0in" svg:width="13.33334in" svg:height="7.5in" style:rel-width="scale" style:rel-height="scale">
        <draw:image xlink:href="media/image1.png" xlink:type="simple" xlink:show="embed" xlink:actuate="onLoad"/>
        <svg:title/>
        <svg:desc>\\DROBO-FS\QuickDrops\JB\PPTX NG\Droplets\LightingOverlay.png</svg:desc>
      </draw:frame>
      <draw:frame draw:id="id105" draw:style-name="a404" draw:name="Picture 12" svg:x="0in" svg:y="0in" svg:width="13.33333in" svg:height="7.5in" style:rel-width="scale" style:rel-height="scale">
        <draw:image xlink:href="media/image3.png" xlink:type="simple" xlink:show="embed" xlink:actuate="onLoad"/>
        <svg:title/>
        <svg:desc>Droplets-HD-Content-R1d.png</svg:desc>
      </draw:frame>
      <draw:frame draw:id="id106" presentation:style-name="a407" draw:name="Title 1" svg:x="0.99932in" svg:y="0.66667in" svg:width="11.3347in" svg:height="1.75535in" presentation:class="title" presentation:placeholder="false">
        <draw:text-box>
          <text:p text:style-name="a406" text:class-names="" text:cond-style-name="">
            <text:span text:style-name="a405" text:class-names="">Click to edit Master title style</text:span>
          </text:p>
        </draw:text-box>
        <svg:title/>
        <svg:desc/>
      </draw:frame>
      <draw:frame draw:id="id107" presentation:style-name="a411" draw:name="Text Placeholder 2" svg:x="0.99932in" svg:y="2.58868in" svg:width="3.6078in" svg:height="0.63021in" presentation:class="outline" presentation:placeholder="false">
        <draw:text-box>
          <text:list text:style-name="a410">
            <text:list-item>
              <text:p text:style-name="a409" text:class-names="" text:cond-style-name="">
                <text:span text:style-name="a408" text:class-names="">Click to edit Master text styles</text:span>
              </text:p>
            </text:list-item>
          </text:list>
        </draw:text-box>
        <svg:title/>
        <svg:desc/>
      </draw:frame>
      <draw:frame draw:id="id108" presentation:style-name="a415" draw:name="Text Placeholder 3" svg:x="0.99932in" svg:y="3.21889in" svg:width="3.6078in" svg:height="3.11444in" presentation:class="outline" presentation:placeholder="false">
        <draw:text-box>
          <text:list text:style-name="a414">
            <text:list-item>
              <text:p text:style-name="a413" text:class-names="" text:cond-style-name="">
                <text:span text:style-name="a412" text:class-names="">Click to edit Master text styles</text:span>
              </text:p>
            </text:list-item>
          </text:list>
        </draw:text-box>
        <svg:title/>
        <svg:desc/>
      </draw:frame>
      <draw:frame draw:id="id109" presentation:style-name="a419" draw:name="Text Placeholder 4" svg:x="4.86919in" svg:y="2.58868in" svg:width="3.59965in" svg:height="0.63021in" presentation:class="outline" presentation:placeholder="false">
        <draw:text-box>
          <text:list text:style-name="a418">
            <text:list-item>
              <text:p text:style-name="a417" text:class-names="" text:cond-style-name="">
                <text:span text:style-name="a416" text:class-names="">Click to edit Master text styles</text:span>
              </text:p>
            </text:list-item>
          </text:list>
        </draw:text-box>
        <svg:title/>
        <svg:desc/>
      </draw:frame>
      <draw:frame draw:id="id110" presentation:style-name="a423" draw:name="Text Placeholder 3" svg:x="4.85712in" svg:y="3.21889in" svg:width="3.61259in" svg:height="3.11444in" presentation:class="outline" presentation:placeholder="false">
        <draw:text-box>
          <text:list text:style-name="a422">
            <text:list-item>
              <text:p text:style-name="a421" text:class-names="" text:cond-style-name="">
                <text:span text:style-name="a420" text:class-names="">Click to edit Master text styles</text:span>
              </text:p>
            </text:list-item>
          </text:list>
        </draw:text-box>
        <svg:title/>
        <svg:desc/>
      </draw:frame>
      <draw:frame draw:id="id111" presentation:style-name="a427" draw:name="Text Placeholder 4" svg:x="8.7197in" svg:y="2.58868in" svg:width="3.61431in" svg:height="0.63021in" presentation:class="outline" presentation:placeholder="false">
        <draw:text-box>
          <text:list text:style-name="a426">
            <text:list-item>
              <text:p text:style-name="a425" text:class-names="" text:cond-style-name="">
                <text:span text:style-name="a424" text:class-names="">Click to edit Master text styles</text:span>
              </text:p>
            </text:list-item>
          </text:list>
        </draw:text-box>
        <svg:title/>
        <svg:desc/>
      </draw:frame>
      <draw:frame draw:id="id112" presentation:style-name="a431" draw:name="Text Placeholder 3" svg:x="8.7197in" svg:y="3.21889in" svg:width="3.61431in" svg:height="3.11444in" presentation:class="outline" presentation:placeholder="false">
        <draw:text-box>
          <text:list text:style-name="a430">
            <text:list-item>
              <text:p text:style-name="a429" text:class-names="" text:cond-style-name="">
                <text:span text:style-name="a428" text:class-names="">Click to edit Master text styles</text:span>
              </text:p>
            </text:list-item>
          </text:list>
        </draw:text-box>
        <svg:title/>
        <svg:desc/>
      </draw:frame>
      <draw:frame draw:id="id113" presentation:style-name="a435" draw:name="Date Placeholder 2" svg:x="8.39757in" svg:y="6.43403in" svg:width="3in" svg:height="0.39931in" presentation:class="date-time" presentation:placeholder="false">
        <draw:text-box>
          <text:p text:style-name="a434" text:class-names="" text:cond-style-name="">
            <text:span text:style-name="a432" text:class-names="">
              <text:date text:fixed="false" style:data-style-name="a433">11/22/2022</text:date>
            </text:span>
          </text:p>
        </draw:text-box>
        <svg:title/>
        <svg:desc/>
      </draw:frame>
      <draw:frame draw:id="id114" presentation:style-name="a438" draw:name="Footer Placeholder 3" svg:x="0.99932in" svg:y="6.43403in" svg:width="7.29756in" svg:height="0.39931in" presentation:class="footer" presentation:placeholder="false">
        <draw:text-box>
          <text:p text:style-name="a437" text:class-names="" text:cond-style-name="">
            <text:span text:style-name="a436" text:class-names=""/>
          </text:p>
        </draw:text-box>
        <svg:title/>
        <svg:desc/>
      </draw:frame>
      <draw:frame draw:id="id115" presentation:style-name="a441" draw:name="Slide Number Placeholder 4" svg:x="11.49826in" svg:y="6.43403in" svg:width="0.83576in" svg:height="0.39931in" presentation:class="page-number" presentation:placeholder="false">
        <draw:text-box>
          <text:p text:style-name="a440" text:class-names="" text:cond-style-name="">
            <text:span text:style-name="a439" text:class-names="">
              <text:page-number style:num-format="1" text:fixed="false"/>
            </text:span>
          </text:p>
        </draw:text-box>
        <svg:title/>
        <svg:desc/>
      </draw:frame>
    </style:master-page>
    <style:master-page style:name="Master1-Layout15-cust-3-Picture-Column" style:page-layout-name="pageLayout1" draw:style-name="a443">
      <draw:frame draw:id="id116" draw:layer="Master1-bg" draw:style-name="a444" draw:name="Picture 2" svg:x="0in" svg:y="0in" svg:width="13.33334in" svg:height="7.5in" style:rel-width="scale" style:rel-height="scale">
        <draw:image xlink:href="media/image1.png" xlink:type="simple" xlink:show="embed" xlink:actuate="onLoad"/>
        <svg:title/>
        <svg:desc>\\DROBO-FS\QuickDrops\JB\PPTX NG\Droplets\LightingOverlay.png</svg:desc>
      </draw:frame>
      <draw:frame draw:id="id117" draw:style-name="a445" draw:name="Picture 15" svg:x="0in" svg:y="0in" svg:width="13.33333in" svg:height="7.5in" style:rel-width="scale" style:rel-height="scale">
        <draw:image xlink:href="media/image3.png" xlink:type="simple" xlink:show="embed" xlink:actuate="onLoad"/>
        <svg:title/>
        <svg:desc>Droplets-HD-Content-R1d.png</svg:desc>
      </draw:frame>
      <draw:frame draw:id="id118" presentation:style-name="a448" draw:name="Title 1" svg:x="0.99932in" svg:y="0.66795in" svg:width="11.3347in" svg:height="1.75407in" presentation:class="title" presentation:placeholder="false">
        <draw:text-box>
          <text:p text:style-name="a447" text:class-names="" text:cond-style-name="">
            <text:span text:style-name="a446" text:class-names="">Click to edit Master title style</text:span>
          </text:p>
        </draw:text-box>
        <svg:title/>
        <svg:desc/>
      </draw:frame>
      <draw:frame draw:id="id119" presentation:style-name="a452" draw:name="Text Placeholder 2" svg:x="0.99932in" svg:y="4.59845in" svg:width="3.605in" svg:height="0.63021in" presentation:class="outline" presentation:placeholder="false">
        <draw:text-box>
          <text:list text:style-name="a451">
            <text:list-item>
              <text:p text:style-name="a450" text:class-names="" text:cond-style-name="">
                <text:span text:style-name="a449" text:class-names="">Click to edit Master text styles</text:span>
              </text:p>
            </text:list-item>
          </text:list>
        </draw:text-box>
        <svg:title/>
        <svg:desc/>
      </draw:frame>
      <draw:frame draw:id="id120" presentation:style-name="a455" draw:name="Picture Placeholder 2" svg:x="0.99932in" svg:y="2.58868in" svg:width="3.605in" svg:height="1.66667in" presentation:class="graphic" presentation:placeholder="false">
        <draw:text-box>
          <text:p text:style-name="a454" text:class-names="" text:cond-style-name="">
            <text:span text:style-name="a453" text:class-names="">Click icon to add picture</text:span>
          </text:p>
        </draw:text-box>
        <svg:title/>
        <svg:desc/>
      </draw:frame>
      <draw:frame draw:id="id121" presentation:style-name="a459" draw:name="Text Placeholder 3" svg:x="0.99932in" svg:y="5.22865in" svg:width="3.605in" svg:height="1.10468in" presentation:class="outline" presentation:placeholder="false">
        <draw:text-box>
          <text:list text:style-name="a458">
            <text:list-item>
              <text:p text:style-name="a457" text:class-names="" text:cond-style-name="">
                <text:span text:style-name="a456" text:class-names="">Click to edit Master text styles</text:span>
              </text:p>
            </text:list-item>
          </text:list>
        </draw:text-box>
        <svg:title/>
        <svg:desc/>
      </draw:frame>
      <draw:frame draw:id="id122" presentation:style-name="a463" draw:name="Text Placeholder 4" svg:x="4.85866in" svg:y="4.59845in" svg:width="3.61092in" svg:height="0.63021in" presentation:class="outline" presentation:placeholder="false">
        <draw:text-box>
          <text:list text:style-name="a462">
            <text:list-item>
              <text:p text:style-name="a461" text:class-names="" text:cond-style-name="">
                <text:span text:style-name="a460" text:class-names="">Click to edit Master text styles</text:span>
              </text:p>
            </text:list-item>
          </text:list>
        </draw:text-box>
        <svg:title/>
        <svg:desc/>
      </draw:frame>
      <draw:frame draw:id="id123" presentation:style-name="a466" draw:name="Picture Placeholder 2" svg:x="4.85712in" svg:y="2.58868in" svg:width="3.61259in" svg:height="1.66667in" presentation:class="graphic" presentation:placeholder="false">
        <draw:text-box>
          <text:p text:style-name="a465" text:class-names="" text:cond-style-name="">
            <text:span text:style-name="a464" text:class-names="">Click icon to add picture</text:span>
          </text:p>
        </draw:text-box>
        <svg:title/>
        <svg:desc/>
      </draw:frame>
      <draw:frame draw:id="id124" presentation:style-name="a470" draw:name="Text Placeholder 3" svg:x="4.85712in" svg:y="5.22865in" svg:width="3.61259in" svg:height="1.10468in" presentation:class="outline" presentation:placeholder="false">
        <draw:text-box>
          <text:list text:style-name="a469">
            <text:list-item>
              <text:p text:style-name="a468" text:class-names="" text:cond-style-name="">
                <text:span text:style-name="a467" text:class-names="">Click to edit Master text styles</text:span>
              </text:p>
            </text:list-item>
          </text:list>
        </draw:text-box>
        <svg:title/>
        <svg:desc/>
      </draw:frame>
      <draw:frame draw:id="id125" presentation:style-name="a474" draw:name="Text Placeholder 4" svg:x="8.7197in" svg:y="4.59845in" svg:width="3.60967in" svg:height="0.63021in" presentation:class="outline" presentation:placeholder="false">
        <draw:text-box>
          <text:list text:style-name="a473">
            <text:list-item>
              <text:p text:style-name="a472" text:class-names="" text:cond-style-name="">
                <text:span text:style-name="a471" text:class-names="">Click to edit Master text styles</text:span>
              </text:p>
            </text:list-item>
          </text:list>
        </draw:text-box>
        <svg:title/>
        <svg:desc/>
      </draw:frame>
      <draw:frame draw:id="id126" presentation:style-name="a477" draw:name="Picture Placeholder 2" svg:x="8.7197in" svg:y="2.58868in" svg:width="3.61431in" svg:height="1.66667in" presentation:class="graphic" presentation:placeholder="false">
        <draw:text-box>
          <text:p text:style-name="a476" text:class-names="" text:cond-style-name="">
            <text:span text:style-name="a475" text:class-names="">Click icon to add picture</text:span>
          </text:p>
        </draw:text-box>
        <svg:title/>
        <svg:desc/>
      </draw:frame>
      <draw:frame draw:id="id127" presentation:style-name="a481" draw:name="Text Placeholder 3" svg:x="8.71957in" svg:y="5.22865in" svg:width="3.61445in" svg:height="1.10468in" presentation:class="outline" presentation:placeholder="false">
        <draw:text-box>
          <text:list text:style-name="a480">
            <text:list-item>
              <text:p text:style-name="a479" text:class-names="" text:cond-style-name="">
                <text:span text:style-name="a478" text:class-names="">Click to edit Master text styles</text:span>
              </text:p>
            </text:list-item>
          </text:list>
        </draw:text-box>
        <svg:title/>
        <svg:desc/>
      </draw:frame>
      <draw:frame draw:id="id128" presentation:style-name="a485" draw:name="Date Placeholder 2" svg:x="8.39757in" svg:y="6.43403in" svg:width="3in" svg:height="0.39931in" presentation:class="date-time" presentation:placeholder="false">
        <draw:text-box>
          <text:p text:style-name="a484" text:class-names="" text:cond-style-name="">
            <text:span text:style-name="a482" text:class-names="">
              <text:date text:fixed="false" style:data-style-name="a483">11/22/2022</text:date>
            </text:span>
          </text:p>
        </draw:text-box>
        <svg:title/>
        <svg:desc/>
      </draw:frame>
      <draw:frame draw:id="id129" presentation:style-name="a488" draw:name="Footer Placeholder 3" svg:x="0.99932in" svg:y="6.43403in" svg:width="7.29756in" svg:height="0.39931in" presentation:class="footer" presentation:placeholder="false">
        <draw:text-box>
          <text:p text:style-name="a487" text:class-names="" text:cond-style-name="">
            <text:span text:style-name="a486" text:class-names=""/>
          </text:p>
        </draw:text-box>
        <svg:title/>
        <svg:desc/>
      </draw:frame>
      <draw:frame draw:id="id130" presentation:style-name="a491" draw:name="Slide Number Placeholder 4" svg:x="11.49826in" svg:y="6.43403in" svg:width="0.83576in" svg:height="0.39931in" presentation:class="page-number" presentation:placeholder="false">
        <draw:text-box>
          <text:p text:style-name="a490" text:class-names="" text:cond-style-name="">
            <text:span text:style-name="a489" text:class-names="">
              <text:page-number style:num-format="1" text:fixed="false"/>
            </text:span>
          </text:p>
        </draw:text-box>
        <svg:title/>
        <svg:desc/>
      </draw:frame>
    </style:master-page>
    <style:master-page style:name="Master1-Layout16-vertTx-Title-and-Vertical-Text" style:page-layout-name="pageLayout1" draw:style-name="a493">
      <draw:frame draw:id="id131" draw:layer="Master1-bg" draw:style-name="a494" draw:name="Picture 2" svg:x="0in" svg:y="0in" svg:width="13.33334in" svg:height="7.5in" style:rel-width="scale" style:rel-height="scale">
        <draw:image xlink:href="media/image1.png" xlink:type="simple" xlink:show="embed" xlink:actuate="onLoad"/>
        <svg:title/>
        <svg:desc>\\DROBO-FS\QuickDrops\JB\PPTX NG\Droplets\LightingOverlay.png</svg:desc>
      </draw:frame>
      <draw:frame draw:id="id132" draw:style-name="a495" draw:name="Picture 7" svg:x="0in" svg:y="0in" svg:width="13.33333in" svg:height="7.5in" style:rel-width="scale" style:rel-height="scale">
        <draw:image xlink:href="media/image3.png" xlink:type="simple" xlink:show="embed" xlink:actuate="onLoad"/>
        <svg:title/>
        <svg:desc>Droplets-HD-Content-R1d.png</svg:desc>
      </draw:frame>
      <draw:frame draw:id="id133" presentation:style-name="a498" draw:name="Title 1" svg:x="0.99932in" svg:y="0.67642in" svg:width="11.3347in" svg:height="1.7456in" presentation:class="title" presentation:placeholder="false">
        <draw:text-box>
          <text:p text:style-name="a497" text:class-names="" text:cond-style-name="">
            <text:span text:style-name="a496" text:class-names="">Click to edit Master title style</text:span>
          </text:p>
        </draw:text-box>
        <svg:title/>
        <svg:desc/>
      </draw:frame>
      <draw:frame draw:id="id134" presentation:style-name="a514" draw:name="Vertical Text Placeholder 2" svg:x="0.99932in" svg:y="2.58868in" svg:width="11.3347in" svg:height="3.74465in" presentation:class="outline" presentation:placeholder="false">
        <draw:text-box>
          <text:list text:style-name="a501">
            <text:list-item>
              <text:p text:style-name="a500" text:class-names="" text:cond-style-name="">
                <text:span text:style-name="a499" text:class-names="">Click to edit Master text styles</text:span>
              </text:p>
            </text:list-item>
          </text:list>
          <text:list text:style-name="a504">
            <text:list-item>
              <text:list text:style-name="a504">
                <text:list-item>
                  <text:p text:style-name="a503" text:class-names="" text:cond-style-name="">
                    <text:span text:style-name="a502" text:class-names="">Second level</text:span>
                  </text:p>
                </text:list-item>
              </text:list>
            </text:list-item>
          </text:list>
          <text:list text:style-name="a507">
            <text:list-item>
              <text:list text:style-name="a507">
                <text:list-item>
                  <text:list text:style-name="a507">
                    <text:list-item>
                      <text:p text:style-name="a506" text:class-names="" text:cond-style-name="">
                        <text:span text:style-name="a505" text:class-names="">Third level</text:span>
                      </text:p>
                    </text:list-item>
                  </text:list>
                </text:list-item>
              </text:list>
            </text:list-item>
          </text:list>
          <text:list text:style-name="a510">
            <text:list-item>
              <text:list text:style-name="a510">
                <text:list-item>
                  <text:list text:style-name="a510">
                    <text:list-item>
                      <text:list text:style-name="a510">
                        <text:list-item>
                          <text:p text:style-name="a509" text:class-names="" text:cond-style-name="">
                            <text:span text:style-name="a508" text:class-names="">Fourth level</text:span>
                          </text:p>
                        </text:list-item>
                      </text:list>
                    </text:list-item>
                  </text:list>
                </text:list-item>
              </text:list>
            </text:list-item>
          </text:list>
          <text:list text:style-name="a513">
            <text:list-item>
              <text:list text:style-name="a513">
                <text:list-item>
                  <text:list text:style-name="a513">
                    <text:list-item>
                      <text:list text:style-name="a513">
                        <text:list-item>
                          <text:list text:style-name="a513">
                            <text:list-item>
                              <text:p text:style-name="a512" text:class-names="" text:cond-style-name="">
                                <text:span text:style-name="a511" text:class-names="">Fifth level</text:span>
                              </text:p>
                            </text:list-item>
                          </text:list>
                        </text:list-item>
                      </text:list>
                    </text:list-item>
                  </text:list>
                </text:list-item>
              </text:list>
            </text:list-item>
          </text:list>
        </draw:text-box>
        <svg:title/>
        <svg:desc/>
      </draw:frame>
      <draw:frame draw:id="id135" presentation:style-name="a518" draw:name="Date Placeholder 3" svg:x="8.39757in" svg:y="6.43403in" svg:width="3in" svg:height="0.39931in" presentation:class="date-time" presentation:placeholder="false">
        <draw:text-box>
          <text:p text:style-name="a517" text:class-names="" text:cond-style-name="">
            <text:span text:style-name="a515" text:class-names="">
              <text:date text:fixed="false" style:data-style-name="a516">11/22/2022</text:date>
            </text:span>
          </text:p>
        </draw:text-box>
        <svg:title/>
        <svg:desc/>
      </draw:frame>
      <draw:frame draw:id="id136" presentation:style-name="a521" draw:name="Footer Placeholder 4" svg:x="0.99932in" svg:y="6.43403in" svg:width="7.29756in" svg:height="0.39931in" presentation:class="footer" presentation:placeholder="false">
        <draw:text-box>
          <text:p text:style-name="a520" text:class-names="" text:cond-style-name="">
            <text:span text:style-name="a519" text:class-names=""/>
          </text:p>
        </draw:text-box>
        <svg:title/>
        <svg:desc/>
      </draw:frame>
      <draw:frame draw:id="id137" presentation:style-name="a524" draw:name="Slide Number Placeholder 5" svg:x="11.49826in" svg:y="6.43403in" svg:width="0.83576in" svg:height="0.39931in" presentation:class="page-number" presentation:placeholder="false">
        <draw:text-box>
          <text:p text:style-name="a523" text:class-names="" text:cond-style-name="">
            <text:span text:style-name="a522" text:class-names="">
              <text:page-number style:num-format="1" text:fixed="false"/>
            </text:span>
          </text:p>
        </draw:text-box>
        <svg:title/>
        <svg:desc/>
      </draw:frame>
    </style:master-page>
    <style:master-page style:name="Master1-Layout17-vertTitleAndTx-Vertical-Title-and-Text" style:page-layout-name="pageLayout1" draw:style-name="a526">
      <draw:frame draw:id="id138" draw:layer="Master1-bg" draw:style-name="a527" draw:name="Picture 2" svg:x="0in" svg:y="0in" svg:width="13.33334in" svg:height="7.5in" style:rel-width="scale" style:rel-height="scale">
        <draw:image xlink:href="media/image1.png" xlink:type="simple" xlink:show="embed" xlink:actuate="onLoad"/>
        <svg:title/>
        <svg:desc>\\DROBO-FS\QuickDrops\JB\PPTX NG\Droplets\LightingOverlay.png</svg:desc>
      </draw:frame>
      <draw:frame draw:id="id139" draw:style-name="a528" draw:name="Picture 8" svg:x="0in" svg:y="0in" svg:width="13.33333in" svg:height="7.5in" style:rel-width="scale" style:rel-height="scale">
        <draw:image xlink:href="media/image3.png" xlink:type="simple" xlink:show="embed" xlink:actuate="onLoad"/>
        <svg:title/>
        <svg:desc>Droplets-HD-Content-R1d.png</svg:desc>
      </draw:frame>
      <draw:frame draw:id="id140" presentation:style-name="a531" draw:name="Vertical Title 1" svg:x="9.54167in" svg:y="0.66667in" svg:width="2.79235in" svg:height="5.66667in" presentation:class="title" presentation:placeholder="false">
        <draw:text-box>
          <text:p text:style-name="a530" text:class-names="" text:cond-style-name="">
            <text:span text:style-name="a529" text:class-names="">Click to edit Master title style</text:span>
          </text:p>
        </draw:text-box>
        <svg:title/>
        <svg:desc/>
      </draw:frame>
      <draw:frame draw:id="id141" presentation:style-name="a547" draw:name="Vertical Text Placeholder 2" svg:x="0.99932in" svg:y="0.66667in" svg:width="8.37568in" svg:height="5.66667in" presentation:class="outline" presentation:placeholder="false">
        <draw:text-box>
          <text:list text:style-name="a534">
            <text:list-item>
              <text:p text:style-name="a533" text:class-names="" text:cond-style-name="">
                <text:span text:style-name="a532" text:class-names="">Click to edit Master text styles</text:span>
              </text:p>
            </text:list-item>
          </text:list>
          <text:list text:style-name="a537">
            <text:list-item>
              <text:list text:style-name="a537">
                <text:list-item>
                  <text:p text:style-name="a536" text:class-names="" text:cond-style-name="">
                    <text:span text:style-name="a535" text:class-names="">Second level</text:span>
                  </text:p>
                </text:list-item>
              </text:list>
            </text:list-item>
          </text:list>
          <text:list text:style-name="a540">
            <text:list-item>
              <text:list text:style-name="a540">
                <text:list-item>
                  <text:list text:style-name="a540">
                    <text:list-item>
                      <text:p text:style-name="a539" text:class-names="" text:cond-style-name="">
                        <text:span text:style-name="a538" text:class-names="">Third level</text:span>
                      </text:p>
                    </text:list-item>
                  </text:list>
                </text:list-item>
              </text:list>
            </text:list-item>
          </text:list>
          <text:list text:style-name="a543">
            <text:list-item>
              <text:list text:style-name="a543">
                <text:list-item>
                  <text:list text:style-name="a543">
                    <text:list-item>
                      <text:list text:style-name="a543">
                        <text:list-item>
                          <text:p text:style-name="a542" text:class-names="" text:cond-style-name="">
                            <text:span text:style-name="a541" text:class-names="">Fourth level</text:span>
                          </text:p>
                        </text:list-item>
                      </text:list>
                    </text:list-item>
                  </text:list>
                </text:list-item>
              </text:list>
            </text:list-item>
          </text:list>
          <text:list text:style-name="a546">
            <text:list-item>
              <text:list text:style-name="a546">
                <text:list-item>
                  <text:list text:style-name="a546">
                    <text:list-item>
                      <text:list text:style-name="a546">
                        <text:list-item>
                          <text:list text:style-name="a546">
                            <text:list-item>
                              <text:p text:style-name="a545" text:class-names="" text:cond-style-name="">
                                <text:span text:style-name="a544" text:class-names="">Fifth level</text:span>
                              </text:p>
                            </text:list-item>
                          </text:list>
                        </text:list-item>
                      </text:list>
                    </text:list-item>
                  </text:list>
                </text:list-item>
              </text:list>
            </text:list-item>
          </text:list>
        </draw:text-box>
        <svg:title/>
        <svg:desc/>
      </draw:frame>
      <draw:frame draw:id="id142" presentation:style-name="a551" draw:name="Date Placeholder 3" svg:x="8.39757in" svg:y="6.43403in" svg:width="3in" svg:height="0.39931in" presentation:class="date-time" presentation:placeholder="false">
        <draw:text-box>
          <text:p text:style-name="a550" text:class-names="" text:cond-style-name="">
            <text:span text:style-name="a548" text:class-names="">
              <text:date text:fixed="false" style:data-style-name="a549">11/22/2022</text:date>
            </text:span>
          </text:p>
        </draw:text-box>
        <svg:title/>
        <svg:desc/>
      </draw:frame>
      <draw:frame draw:id="id143" presentation:style-name="a554" draw:name="Footer Placeholder 4" svg:x="0.99932in" svg:y="6.43403in" svg:width="7.29756in" svg:height="0.39931in" presentation:class="footer" presentation:placeholder="false">
        <draw:text-box>
          <text:p text:style-name="a553" text:class-names="" text:cond-style-name="">
            <text:span text:style-name="a552" text:class-names=""/>
          </text:p>
        </draw:text-box>
        <svg:title/>
        <svg:desc/>
      </draw:frame>
      <draw:frame draw:id="id144" presentation:style-name="a557" draw:name="Slide Number Placeholder 5" svg:x="11.49826in" svg:y="6.43403in" svg:width="0.83576in" svg:height="0.39931in" presentation:class="page-number" presentation:placeholder="false">
        <draw:text-box>
          <text:p text:style-name="a556" text:class-names="" text:cond-style-name="">
            <text:span text:style-name="a555" text:class-names="">
              <text:page-number style:num-format="1" text:fixed="false"/>
            </text:span>
          </text:p>
        </draw:text-box>
        <svg:title/>
        <svg:desc/>
      </draw:frame>
    </style:master-page>
  </office:master-styles>
</office:document-styles>
</file>