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10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7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02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0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1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7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92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79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1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45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2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36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0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1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0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88353A-49FD-4EE3-84B6-E7C9796A7AA8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ACD1BE-8968-4DD2-A7A9-7FF9D0285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6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Historical Background Of Trauma And Emergency</a:t>
            </a:r>
          </a:p>
          <a:p>
            <a:r>
              <a:rPr lang="en-US" dirty="0" smtClean="0"/>
              <a:t>Definition Of Terms;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trauma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Basic Life Support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Resuscitation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Triaging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Emergency </a:t>
            </a:r>
          </a:p>
          <a:p>
            <a:r>
              <a:rPr lang="en-US" dirty="0" smtClean="0"/>
              <a:t>Emergency care environment</a:t>
            </a:r>
          </a:p>
          <a:p>
            <a:r>
              <a:rPr lang="en-US" dirty="0" smtClean="0"/>
              <a:t>Roles and functions of emergency nurse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0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"/>
            <a:ext cx="10515600" cy="5933123"/>
          </a:xfrm>
        </p:spPr>
        <p:txBody>
          <a:bodyPr/>
          <a:lstStyle/>
          <a:p>
            <a:r>
              <a:rPr lang="en-US" b="1" dirty="0" smtClean="0"/>
              <a:t>Basic Life Support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dirty="0" smtClean="0"/>
              <a:t>Is a level of medical care which is used for victims of life threatening illness or injuries until they can be given full medical care at a hospital.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0040"/>
            <a:ext cx="10515600" cy="5856923"/>
          </a:xfrm>
        </p:spPr>
        <p:txBody>
          <a:bodyPr/>
          <a:lstStyle/>
          <a:p>
            <a:r>
              <a:rPr lang="en-US" b="1" dirty="0"/>
              <a:t>Resuscitation</a:t>
            </a:r>
            <a:r>
              <a:rPr lang="en-US" dirty="0"/>
              <a:t> is the process of correcting physiological disorders (such as lack of breathing or heartbeat) in an acutely ill patient</a:t>
            </a:r>
            <a:r>
              <a:rPr lang="en-US" dirty="0" smtClean="0"/>
              <a:t>.          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It is an important part of intensive care medicine, trauma surgery and emergency medicine.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Well known examples</a:t>
            </a:r>
            <a:r>
              <a:rPr lang="en-US" dirty="0"/>
              <a:t> </a:t>
            </a:r>
            <a:r>
              <a:rPr lang="en-US" b="1" dirty="0"/>
              <a:t>are</a:t>
            </a:r>
            <a:r>
              <a:rPr lang="en-US" dirty="0"/>
              <a:t> cardiopulmonary </a:t>
            </a:r>
            <a:r>
              <a:rPr lang="en-US" b="1" dirty="0" smtClean="0"/>
              <a:t>resuscitation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/>
          <a:lstStyle/>
          <a:p>
            <a:r>
              <a:rPr lang="en-US" b="1" dirty="0" smtClean="0"/>
              <a:t>Triaging</a:t>
            </a:r>
          </a:p>
          <a:p>
            <a:pPr marL="0" indent="0">
              <a:buNone/>
            </a:pPr>
            <a:r>
              <a:rPr lang="en-US" dirty="0" smtClean="0"/>
              <a:t>It is a process of sorting out patients according to the severity of the injuries/conditions and treating /giving priority to the ones who are severely injured.</a:t>
            </a:r>
          </a:p>
          <a:p>
            <a:pPr marL="0" indent="0">
              <a:buNone/>
            </a:pPr>
            <a:r>
              <a:rPr lang="en-US" dirty="0" smtClean="0"/>
              <a:t>The sorting </a:t>
            </a:r>
            <a:r>
              <a:rPr lang="en-US" dirty="0"/>
              <a:t>of patients (as in an emergency room) according to the urgency of their need for </a:t>
            </a:r>
            <a:r>
              <a:rPr lang="en-US" dirty="0" smtClean="0"/>
              <a:t>care.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11203"/>
          </a:xfrm>
        </p:spPr>
        <p:txBody>
          <a:bodyPr/>
          <a:lstStyle/>
          <a:p>
            <a:r>
              <a:rPr lang="en-US" b="1" dirty="0" smtClean="0"/>
              <a:t>Emergency</a:t>
            </a:r>
          </a:p>
          <a:p>
            <a:pPr marL="0" indent="0">
              <a:buNone/>
            </a:pPr>
            <a:r>
              <a:rPr lang="en-US" dirty="0"/>
              <a:t>An </a:t>
            </a:r>
            <a:r>
              <a:rPr lang="en-US" b="1" dirty="0"/>
              <a:t>emergency</a:t>
            </a:r>
            <a:r>
              <a:rPr lang="en-US" dirty="0"/>
              <a:t> is </a:t>
            </a:r>
            <a:r>
              <a:rPr lang="en-US" dirty="0" smtClean="0"/>
              <a:t>a sudden or unexpected </a:t>
            </a:r>
            <a:r>
              <a:rPr lang="en-US" dirty="0"/>
              <a:t>situation that poses an immediate risk to health, life, property, or environment. Most </a:t>
            </a:r>
            <a:r>
              <a:rPr lang="en-US" b="1" dirty="0"/>
              <a:t>emergencies</a:t>
            </a:r>
            <a:r>
              <a:rPr lang="en-US" dirty="0"/>
              <a:t> require urgent intervention to prevent </a:t>
            </a:r>
            <a:r>
              <a:rPr lang="en-US" dirty="0" smtClean="0"/>
              <a:t> </a:t>
            </a:r>
            <a:r>
              <a:rPr lang="en-US" dirty="0"/>
              <a:t>worsening of the </a:t>
            </a:r>
            <a:r>
              <a:rPr lang="en-US" dirty="0" smtClean="0"/>
              <a:t>situation.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Care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The following items should be available;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Communication should be done using various ways include phone calls, bells rings, sirens.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 resource which include Nurses, Doctors, Lab tech, Radiologist, supporting staff, drivers.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Equipment e.g. Oxygen cylinder, stretchers, wheel chairs, trolleys, sphygmomanometers.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Supplies e.g. syringes, needles, </a:t>
            </a:r>
            <a:r>
              <a:rPr lang="en-US" dirty="0" err="1" smtClean="0"/>
              <a:t>branulars</a:t>
            </a:r>
            <a:r>
              <a:rPr lang="en-US" dirty="0" smtClean="0"/>
              <a:t>, bandages, catheters, gloves( clean and sterile), Intravenous fluids.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Emergency rooms for treating the sick and ensuring privacy and confidentiality.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Emergency drugs arranged well in emergency tray.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Name some of the emergency drugs that should be available in an emergency room?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AN EMERGENCY NURSE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Care provider </a:t>
            </a:r>
            <a:r>
              <a:rPr lang="en-US" dirty="0" smtClean="0"/>
              <a:t>– provides comprehensive care to the injured patients and their families.</a:t>
            </a:r>
          </a:p>
          <a:p>
            <a:r>
              <a:rPr lang="en-US" b="1" dirty="0" smtClean="0"/>
              <a:t> Educator – </a:t>
            </a:r>
            <a:r>
              <a:rPr lang="en-US" dirty="0" smtClean="0"/>
              <a:t>they educate both the patients and the family on how to take care of the patient both in the hospital and at home.</a:t>
            </a:r>
          </a:p>
          <a:p>
            <a:r>
              <a:rPr lang="en-US" b="1" dirty="0" smtClean="0"/>
              <a:t> Advocate – </a:t>
            </a:r>
            <a:r>
              <a:rPr lang="en-US" dirty="0" smtClean="0"/>
              <a:t>he/she ensures the protection of the rights of the patient.</a:t>
            </a:r>
          </a:p>
          <a:p>
            <a:r>
              <a:rPr lang="en-US" b="1" dirty="0" smtClean="0"/>
              <a:t> Manager/supervisor – </a:t>
            </a:r>
            <a:r>
              <a:rPr lang="en-US" dirty="0" smtClean="0"/>
              <a:t>she coordinates activities of other staffs during emergency management.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OF AN EMERGENCY NURSE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1) ASSESSMENT</a:t>
            </a:r>
          </a:p>
          <a:p>
            <a:r>
              <a:rPr lang="en-US" dirty="0" smtClean="0"/>
              <a:t>Assess the patient.</a:t>
            </a:r>
          </a:p>
          <a:p>
            <a:r>
              <a:rPr lang="en-US" dirty="0" smtClean="0"/>
              <a:t>Assess the environment/Emergency care area.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DIAGNOSIS</a:t>
            </a:r>
          </a:p>
          <a:p>
            <a:r>
              <a:rPr lang="en-US" dirty="0" smtClean="0"/>
              <a:t>Make patient diagnosis.</a:t>
            </a:r>
          </a:p>
          <a:p>
            <a:r>
              <a:rPr lang="en-US" dirty="0" smtClean="0"/>
              <a:t>A nurse should be able to triage the patients.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951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6240"/>
            <a:ext cx="10515600" cy="5780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3) PLANNING</a:t>
            </a:r>
          </a:p>
          <a:p>
            <a:r>
              <a:rPr lang="en-US" dirty="0" smtClean="0"/>
              <a:t>Plans for the nursing intervention.</a:t>
            </a:r>
          </a:p>
          <a:p>
            <a:r>
              <a:rPr lang="en-US" dirty="0" smtClean="0"/>
              <a:t>Plans for the treatment to be given to the patient.</a:t>
            </a:r>
          </a:p>
          <a:p>
            <a:r>
              <a:rPr lang="en-US" dirty="0" smtClean="0"/>
              <a:t>Plans for the resources in the emergency area.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4) IMPLEMENTATION</a:t>
            </a:r>
          </a:p>
          <a:p>
            <a:r>
              <a:rPr lang="en-US" dirty="0" smtClean="0"/>
              <a:t>Implements patient treatment.</a:t>
            </a:r>
          </a:p>
          <a:p>
            <a:r>
              <a:rPr lang="en-US" dirty="0" smtClean="0"/>
              <a:t>Implement what was prescribed to the patient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5) EVALUATION</a:t>
            </a:r>
          </a:p>
          <a:p>
            <a:r>
              <a:rPr lang="en-US" dirty="0" smtClean="0"/>
              <a:t>Evaluate patients care.</a:t>
            </a:r>
          </a:p>
          <a:p>
            <a:r>
              <a:rPr lang="en-US" dirty="0" smtClean="0"/>
              <a:t>Evaluate the resource in the emergency area.</a:t>
            </a:r>
          </a:p>
          <a:p>
            <a:r>
              <a:rPr lang="en-US" dirty="0" smtClean="0"/>
              <a:t>Recommendation for replacement of equipment(faulty).</a:t>
            </a:r>
          </a:p>
          <a:p>
            <a:pPr marL="0" indent="0">
              <a:buNone/>
            </a:pPr>
            <a:r>
              <a:rPr lang="en-US" dirty="0" smtClean="0"/>
              <a:t>6) DOCUMENTATION</a:t>
            </a:r>
          </a:p>
          <a:p>
            <a:r>
              <a:rPr lang="en-US" smtClean="0"/>
              <a:t>Puts </a:t>
            </a:r>
            <a:r>
              <a:rPr lang="en-US" dirty="0" smtClean="0"/>
              <a:t>in written all the activities carried out on a patient(what is not written is not done)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nurse may provide direct resuscitative measure to a patient and hence should have resuscitation skills.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nurse also provides preliminary emergency care before transferring in order to stabilize the patient.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emale car crash victim with whiplash neck brace (the sleeve badges were replaced by a non existing log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-167640"/>
            <a:ext cx="12085320" cy="722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"/>
            <a:ext cx="10515600" cy="5902643"/>
          </a:xfrm>
        </p:spPr>
        <p:txBody>
          <a:bodyPr/>
          <a:lstStyle/>
          <a:p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>
                <a:latin typeface="New Times Roman"/>
              </a:rPr>
              <a:t>What do you see in the above photograph</a:t>
            </a:r>
            <a:r>
              <a:rPr lang="en-US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89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BACKGROUND OF TRAUMA EMERGENCY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founded by Florence </a:t>
            </a:r>
            <a:r>
              <a:rPr lang="en-US" dirty="0" err="1" smtClean="0"/>
              <a:t>Nightngale</a:t>
            </a:r>
            <a:r>
              <a:rPr lang="en-US" dirty="0" smtClean="0"/>
              <a:t> during 2</a:t>
            </a:r>
            <a:r>
              <a:rPr lang="en-US" baseline="30000" dirty="0" smtClean="0"/>
              <a:t>nd</a:t>
            </a:r>
            <a:r>
              <a:rPr lang="en-US" dirty="0" smtClean="0"/>
              <a:t> World war(1939-1945) where she used  to care for wounded/traumatized soldiers by nursing them.</a:t>
            </a:r>
          </a:p>
          <a:p>
            <a:endParaRPr lang="en-US" dirty="0"/>
          </a:p>
          <a:p>
            <a:r>
              <a:rPr lang="en-US" dirty="0" smtClean="0"/>
              <a:t>Currently Trauma and Emergency is a specialty in Nursing.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IN BASIC LIFE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TRAUMA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dirty="0" smtClean="0"/>
              <a:t>Is injury to any body cell, </a:t>
            </a:r>
            <a:r>
              <a:rPr lang="en-US" dirty="0" err="1" smtClean="0"/>
              <a:t>tissue,Organ</a:t>
            </a:r>
            <a:r>
              <a:rPr lang="en-US" dirty="0" smtClean="0"/>
              <a:t>, system or the entire organism.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Is the experience of severe psychological distress following any terrible or life threatening events.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63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423544"/>
            <a:ext cx="10515600" cy="584009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Trauma can be accidental, intentional or pathological.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/>
              <a:t>Accidental;</a:t>
            </a:r>
          </a:p>
          <a:p>
            <a:pPr marL="0" indent="0">
              <a:buNone/>
            </a:pPr>
            <a:r>
              <a:rPr lang="en-US" dirty="0" smtClean="0"/>
              <a:t>Through Road traffic accidents, burns, falls, cuts.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arenR" startAt="2"/>
            </a:pPr>
            <a:r>
              <a:rPr lang="en-US" b="1" dirty="0" smtClean="0"/>
              <a:t>Intentional Trauma</a:t>
            </a:r>
          </a:p>
          <a:p>
            <a:pPr marL="0" indent="0">
              <a:buNone/>
            </a:pPr>
            <a:r>
              <a:rPr lang="en-US" dirty="0" smtClean="0"/>
              <a:t>Through fighting,  assault, suicidal attempts.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c)  Pathological Trauma</a:t>
            </a:r>
          </a:p>
          <a:p>
            <a:pPr marL="0" indent="0">
              <a:buNone/>
            </a:pPr>
            <a:r>
              <a:rPr lang="en-US" dirty="0" smtClean="0"/>
              <a:t>Caused as of disease process especially chronic disease e.g. cancer, HTN, kidney disorders, diabetes.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09554" y="4234934"/>
            <a:ext cx="771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Trauma can affect different aspects of a person to include;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b="1" dirty="0" smtClean="0"/>
              <a:t>Physical </a:t>
            </a:r>
          </a:p>
          <a:p>
            <a:pPr marL="0" indent="0">
              <a:buNone/>
            </a:pPr>
            <a:r>
              <a:rPr lang="en-US" dirty="0" smtClean="0"/>
              <a:t>A person can lose a body part, become paralyzed or alter self image.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b) Social</a:t>
            </a:r>
          </a:p>
          <a:p>
            <a:pPr marL="0" indent="0">
              <a:buNone/>
            </a:pPr>
            <a:r>
              <a:rPr lang="en-US" dirty="0" smtClean="0"/>
              <a:t>One loses their social status e.g. by playing or interacting well with peers.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c) Emotional/Psychological</a:t>
            </a:r>
          </a:p>
          <a:p>
            <a:pPr marL="0" indent="0">
              <a:buNone/>
            </a:pPr>
            <a:r>
              <a:rPr lang="en-US" dirty="0" smtClean="0"/>
              <a:t>Is as a result of extraordinarily stressful events. This can lower self esteem and lead to depression.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7559"/>
            <a:ext cx="10515600" cy="560940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d) Economical</a:t>
            </a:r>
          </a:p>
          <a:p>
            <a:pPr marL="0" indent="0">
              <a:buNone/>
            </a:pPr>
            <a:r>
              <a:rPr lang="en-US" dirty="0" smtClean="0"/>
              <a:t>Trauma can lead to loss of jobs due to suffering life long disabilities.</a:t>
            </a:r>
          </a:p>
          <a:p>
            <a:pPr marL="0" indent="0">
              <a:buNone/>
            </a:pPr>
            <a:r>
              <a:rPr lang="en-US" dirty="0" smtClean="0"/>
              <a:t>Financial recourses can be depleted due to caring of a traumatized patient.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e) Spiritual</a:t>
            </a:r>
          </a:p>
          <a:p>
            <a:pPr marL="0" indent="0">
              <a:buNone/>
            </a:pPr>
            <a:r>
              <a:rPr lang="en-US" dirty="0" smtClean="0"/>
              <a:t>Some people lose faith in God and feel homeless especially those suffering from life long disabilities.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Blunt objects e.g. metal rods.</a:t>
            </a:r>
          </a:p>
          <a:p>
            <a:r>
              <a:rPr lang="en-US" dirty="0" smtClean="0"/>
              <a:t>Sharp objects e.g. </a:t>
            </a:r>
            <a:r>
              <a:rPr lang="en-US" dirty="0" err="1" smtClean="0"/>
              <a:t>panga</a:t>
            </a:r>
            <a:r>
              <a:rPr lang="en-US" dirty="0" smtClean="0"/>
              <a:t>, needles, axe, knife, spear, arrow, broken glasses, bullets</a:t>
            </a:r>
          </a:p>
          <a:p>
            <a:r>
              <a:rPr lang="en-US" dirty="0" smtClean="0"/>
              <a:t>Violent actions e.g. strikes, rape.</a:t>
            </a:r>
          </a:p>
          <a:p>
            <a:r>
              <a:rPr lang="en-US" dirty="0" smtClean="0"/>
              <a:t>Spoken word which lead to emotional or Psychological trauma.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</TotalTime>
  <Words>768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Garamond</vt:lpstr>
      <vt:lpstr>New Times Roman</vt:lpstr>
      <vt:lpstr>Wingdings</vt:lpstr>
      <vt:lpstr>Organic</vt:lpstr>
      <vt:lpstr>OBJECTIVES</vt:lpstr>
      <vt:lpstr>PowerPoint Presentation</vt:lpstr>
      <vt:lpstr>PowerPoint Presentation</vt:lpstr>
      <vt:lpstr>HISTORICAL BACKGROUND OF TRAUMA EMERGENCY</vt:lpstr>
      <vt:lpstr>CONCEPTS IN BASIC LIFE SUPPORT</vt:lpstr>
      <vt:lpstr>PowerPoint Presentation</vt:lpstr>
      <vt:lpstr>PowerPoint Presentation</vt:lpstr>
      <vt:lpstr>PowerPoint Presentation</vt:lpstr>
      <vt:lpstr>CAUSES OF TRAUMA</vt:lpstr>
      <vt:lpstr>PowerPoint Presentation</vt:lpstr>
      <vt:lpstr>PowerPoint Presentation</vt:lpstr>
      <vt:lpstr>PowerPoint Presentation</vt:lpstr>
      <vt:lpstr>PowerPoint Presentation</vt:lpstr>
      <vt:lpstr>Emergency Care Environment</vt:lpstr>
      <vt:lpstr>TASK</vt:lpstr>
      <vt:lpstr>ROLES OF AN EMERGENCY NURSE</vt:lpstr>
      <vt:lpstr>FUNCTIONS OF AN EMERGENCY NURSE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2020-04-21T10:13:06Z</dcterms:created>
  <dcterms:modified xsi:type="dcterms:W3CDTF">2020-04-21T13:28:45Z</dcterms:modified>
</cp:coreProperties>
</file>