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F2567965-47CB-4F4E-BFBC-7BCB74958D79}" type="datetimeFigureOut">
              <a:rPr lang="en-US" smtClean="0"/>
              <a:t>1/13/2020</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B5B517C8-D609-43D2-9C45-AE51C1CFC959}"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89870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567965-47CB-4F4E-BFBC-7BCB74958D79}"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B517C8-D609-43D2-9C45-AE51C1CFC959}" type="slidenum">
              <a:rPr lang="en-US" smtClean="0"/>
              <a:t>‹#›</a:t>
            </a:fld>
            <a:endParaRPr lang="en-US"/>
          </a:p>
        </p:txBody>
      </p:sp>
    </p:spTree>
    <p:extLst>
      <p:ext uri="{BB962C8B-B14F-4D97-AF65-F5344CB8AC3E}">
        <p14:creationId xmlns:p14="http://schemas.microsoft.com/office/powerpoint/2010/main" val="1750148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567965-47CB-4F4E-BFBC-7BCB74958D79}"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B517C8-D609-43D2-9C45-AE51C1CFC959}" type="slidenum">
              <a:rPr lang="en-US" smtClean="0"/>
              <a:t>‹#›</a:t>
            </a:fld>
            <a:endParaRPr lang="en-US"/>
          </a:p>
        </p:txBody>
      </p:sp>
    </p:spTree>
    <p:extLst>
      <p:ext uri="{BB962C8B-B14F-4D97-AF65-F5344CB8AC3E}">
        <p14:creationId xmlns:p14="http://schemas.microsoft.com/office/powerpoint/2010/main" val="598427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567965-47CB-4F4E-BFBC-7BCB74958D79}"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B517C8-D609-43D2-9C45-AE51C1CFC959}" type="slidenum">
              <a:rPr lang="en-US" smtClean="0"/>
              <a:t>‹#›</a:t>
            </a:fld>
            <a:endParaRPr lang="en-US"/>
          </a:p>
        </p:txBody>
      </p:sp>
    </p:spTree>
    <p:extLst>
      <p:ext uri="{BB962C8B-B14F-4D97-AF65-F5344CB8AC3E}">
        <p14:creationId xmlns:p14="http://schemas.microsoft.com/office/powerpoint/2010/main" val="3863422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F2567965-47CB-4F4E-BFBC-7BCB74958D79}" type="datetimeFigureOut">
              <a:rPr lang="en-US" smtClean="0"/>
              <a:t>1/13/2020</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B5B517C8-D609-43D2-9C45-AE51C1CFC959}"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28752795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2567965-47CB-4F4E-BFBC-7BCB74958D79}" type="datetimeFigureOut">
              <a:rPr lang="en-US" smtClean="0"/>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B517C8-D609-43D2-9C45-AE51C1CFC959}" type="slidenum">
              <a:rPr lang="en-US" smtClean="0"/>
              <a:t>‹#›</a:t>
            </a:fld>
            <a:endParaRPr lang="en-US"/>
          </a:p>
        </p:txBody>
      </p:sp>
    </p:spTree>
    <p:extLst>
      <p:ext uri="{BB962C8B-B14F-4D97-AF65-F5344CB8AC3E}">
        <p14:creationId xmlns:p14="http://schemas.microsoft.com/office/powerpoint/2010/main" val="3198601851"/>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567965-47CB-4F4E-BFBC-7BCB74958D79}" type="datetimeFigureOut">
              <a:rPr lang="en-US" smtClean="0"/>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B517C8-D609-43D2-9C45-AE51C1CFC959}" type="slidenum">
              <a:rPr lang="en-US" smtClean="0"/>
              <a:t>‹#›</a:t>
            </a:fld>
            <a:endParaRPr lang="en-US"/>
          </a:p>
        </p:txBody>
      </p:sp>
    </p:spTree>
    <p:extLst>
      <p:ext uri="{BB962C8B-B14F-4D97-AF65-F5344CB8AC3E}">
        <p14:creationId xmlns:p14="http://schemas.microsoft.com/office/powerpoint/2010/main" val="190152079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2567965-47CB-4F4E-BFBC-7BCB74958D79}" type="datetimeFigureOut">
              <a:rPr lang="en-US" smtClean="0"/>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B517C8-D609-43D2-9C45-AE51C1CFC959}" type="slidenum">
              <a:rPr lang="en-US" smtClean="0"/>
              <a:t>‹#›</a:t>
            </a:fld>
            <a:endParaRPr lang="en-US"/>
          </a:p>
        </p:txBody>
      </p:sp>
    </p:spTree>
    <p:extLst>
      <p:ext uri="{BB962C8B-B14F-4D97-AF65-F5344CB8AC3E}">
        <p14:creationId xmlns:p14="http://schemas.microsoft.com/office/powerpoint/2010/main" val="2258008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567965-47CB-4F4E-BFBC-7BCB74958D79}" type="datetimeFigureOut">
              <a:rPr lang="en-US" smtClean="0"/>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B517C8-D609-43D2-9C45-AE51C1CFC959}" type="slidenum">
              <a:rPr lang="en-US" smtClean="0"/>
              <a:t>‹#›</a:t>
            </a:fld>
            <a:endParaRPr lang="en-US"/>
          </a:p>
        </p:txBody>
      </p:sp>
    </p:spTree>
    <p:extLst>
      <p:ext uri="{BB962C8B-B14F-4D97-AF65-F5344CB8AC3E}">
        <p14:creationId xmlns:p14="http://schemas.microsoft.com/office/powerpoint/2010/main" val="3532086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F2567965-47CB-4F4E-BFBC-7BCB74958D79}" type="datetimeFigureOut">
              <a:rPr lang="en-US" smtClean="0"/>
              <a:t>1/13/2020</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B5B517C8-D609-43D2-9C45-AE51C1CFC959}"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89045533"/>
      </p:ext>
    </p:extLst>
  </p:cSld>
  <p:clrMapOvr>
    <a:masterClrMapping/>
  </p:clrMapOvr>
  <p:extLst mod="1">
    <p:ext uri="{DCECCB84-F9BA-43D5-87BE-67443E8EF086}">
      <p15:sldGuideLst xmlns:p15="http://schemas.microsoft.com/office/powerpoint/2012/main">
        <p15:guide id="4294967295"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F2567965-47CB-4F4E-BFBC-7BCB74958D79}" type="datetimeFigureOut">
              <a:rPr lang="en-US" smtClean="0"/>
              <a:t>1/13/2020</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B5B517C8-D609-43D2-9C45-AE51C1CFC959}" type="slidenum">
              <a:rPr lang="en-US" smtClean="0"/>
              <a:t>‹#›</a:t>
            </a:fld>
            <a:endParaRPr lang="en-US"/>
          </a:p>
        </p:txBody>
      </p:sp>
    </p:spTree>
    <p:extLst>
      <p:ext uri="{BB962C8B-B14F-4D97-AF65-F5344CB8AC3E}">
        <p14:creationId xmlns:p14="http://schemas.microsoft.com/office/powerpoint/2010/main" val="706697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F2567965-47CB-4F4E-BFBC-7BCB74958D79}" type="datetimeFigureOut">
              <a:rPr lang="en-US" smtClean="0"/>
              <a:t>1/13/2020</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B5B517C8-D609-43D2-9C45-AE51C1CFC959}"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07353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pos="792">
          <p15:clr>
            <a:srgbClr val="F26B43"/>
          </p15:clr>
        </p15:guide>
        <p15:guide id="4294967295" pos="7200">
          <p15:clr>
            <a:srgbClr val="F26B43"/>
          </p15:clr>
        </p15:guide>
        <p15:guide id="4294967295" orient="horz" pos="4008">
          <p15:clr>
            <a:srgbClr val="F26B43"/>
          </p15:clr>
        </p15:guide>
        <p15:guide id="4294967295" orient="horz" pos="1440">
          <p15:clr>
            <a:srgbClr val="F26B43"/>
          </p15:clr>
        </p15:guide>
        <p15:guide id="4294967295" orient="horz" pos="3720">
          <p15:clr>
            <a:srgbClr val="F26B43"/>
          </p15:clr>
        </p15:guide>
        <p15:guide id="4294967295"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UNSAFE INJECTION PRATICES </a:t>
            </a:r>
            <a:endParaRPr lang="en-US" dirty="0"/>
          </a:p>
        </p:txBody>
      </p:sp>
      <p:sp>
        <p:nvSpPr>
          <p:cNvPr id="3" name="Subtitle 2"/>
          <p:cNvSpPr>
            <a:spLocks noGrp="1"/>
          </p:cNvSpPr>
          <p:nvPr>
            <p:ph type="subTitle" idx="1"/>
          </p:nvPr>
        </p:nvSpPr>
        <p:spPr/>
        <p:txBody>
          <a:bodyPr/>
          <a:lstStyle/>
          <a:p>
            <a:r>
              <a:rPr lang="en-US" dirty="0" smtClean="0"/>
              <a:t>MADAM FLORENCE </a:t>
            </a:r>
            <a:endParaRPr lang="en-US" dirty="0"/>
          </a:p>
        </p:txBody>
      </p:sp>
    </p:spTree>
    <p:extLst>
      <p:ext uri="{BB962C8B-B14F-4D97-AF65-F5344CB8AC3E}">
        <p14:creationId xmlns:p14="http://schemas.microsoft.com/office/powerpoint/2010/main" val="2379477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51100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12319"/>
          </a:xfrm>
        </p:spPr>
        <p:txBody>
          <a:bodyPr>
            <a:normAutofit fontScale="90000"/>
          </a:bodyPr>
          <a:lstStyle/>
          <a:p>
            <a:r>
              <a:rPr lang="en-US" dirty="0" smtClean="0"/>
              <a:t>INTRODUCTION.</a:t>
            </a:r>
            <a:endParaRPr lang="en-US" dirty="0"/>
          </a:p>
        </p:txBody>
      </p:sp>
      <p:sp>
        <p:nvSpPr>
          <p:cNvPr id="3" name="Content Placeholder 2"/>
          <p:cNvSpPr>
            <a:spLocks noGrp="1"/>
          </p:cNvSpPr>
          <p:nvPr>
            <p:ph idx="1"/>
          </p:nvPr>
        </p:nvSpPr>
        <p:spPr>
          <a:xfrm>
            <a:off x="1251678" y="1287887"/>
            <a:ext cx="10178322" cy="4591705"/>
          </a:xfrm>
        </p:spPr>
        <p:txBody>
          <a:bodyPr>
            <a:noAutofit/>
          </a:bodyPr>
          <a:lstStyle/>
          <a:p>
            <a:r>
              <a:rPr lang="en-US" sz="2800" dirty="0"/>
              <a:t>Unsafe Injections Cause Infections, </a:t>
            </a:r>
            <a:r>
              <a:rPr lang="en-US" sz="2800" dirty="0" smtClean="0"/>
              <a:t>In</a:t>
            </a:r>
            <a:r>
              <a:rPr lang="en-US" sz="2800" dirty="0"/>
              <a:t> juries, and Drug-Related Problems </a:t>
            </a:r>
            <a:r>
              <a:rPr lang="en-US" sz="2800" dirty="0" smtClean="0"/>
              <a:t>.</a:t>
            </a:r>
          </a:p>
          <a:p>
            <a:r>
              <a:rPr lang="en-US" sz="2800" dirty="0" smtClean="0"/>
              <a:t>The </a:t>
            </a:r>
            <a:r>
              <a:rPr lang="en-US" sz="2800" dirty="0"/>
              <a:t>World Health Organization (WHO) estimates that at least 50 percent of the world’s 12 billion injections administered each year are unsafe—posing serious health risks to recipients, health workers, and the public. Most injections are given for therapeutic purposes, rather than for immunizations. However, most of the injections given may be unnecessary, ineffective, or </a:t>
            </a:r>
            <a:r>
              <a:rPr lang="en-US" sz="2800" dirty="0" err="1" smtClean="0"/>
              <a:t>ina</a:t>
            </a:r>
            <a:endParaRPr lang="en-US" sz="2800" dirty="0" smtClean="0"/>
          </a:p>
          <a:p>
            <a:r>
              <a:rPr lang="en-US" sz="2800" dirty="0"/>
              <a:t>The most common, serious infections transmitted by unsafe injections are hepatitis B, hepatitis C, and HIV. WHO estimates that unsafe injections transmit 8-16 million hepatitis B virus infections, 2.3-4.7 million hepatitis C virus infections, and between 80,000-160,000 HIV infections each year. </a:t>
            </a:r>
            <a:r>
              <a:rPr lang="en-US" sz="2800" dirty="0" err="1"/>
              <a:t>ppropriate</a:t>
            </a:r>
            <a:r>
              <a:rPr lang="en-US" sz="2800" dirty="0" smtClean="0"/>
              <a:t>..</a:t>
            </a:r>
            <a:endParaRPr lang="en-US" sz="2800" dirty="0"/>
          </a:p>
        </p:txBody>
      </p:sp>
    </p:spTree>
    <p:extLst>
      <p:ext uri="{BB962C8B-B14F-4D97-AF65-F5344CB8AC3E}">
        <p14:creationId xmlns:p14="http://schemas.microsoft.com/office/powerpoint/2010/main" val="755230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1251678" y="1146221"/>
            <a:ext cx="10178322" cy="5711780"/>
          </a:xfrm>
        </p:spPr>
        <p:txBody>
          <a:bodyPr>
            <a:normAutofit/>
          </a:bodyPr>
          <a:lstStyle/>
          <a:p>
            <a:r>
              <a:rPr lang="en-US" sz="2800" dirty="0"/>
              <a:t>Unsafe injections can also transmit parasitic (malaria), fungal, bacterial, and other types of infections. Some infections, such as abscesses, may appear relatively quickly; however, other infections spread by used syringes may not be obvious for years or decades</a:t>
            </a:r>
            <a:r>
              <a:rPr lang="en-US" sz="2800" dirty="0" smtClean="0"/>
              <a:t>.</a:t>
            </a:r>
          </a:p>
          <a:p>
            <a:endParaRPr lang="en-US" sz="2800" dirty="0"/>
          </a:p>
        </p:txBody>
      </p:sp>
    </p:spTree>
    <p:extLst>
      <p:ext uri="{BB962C8B-B14F-4D97-AF65-F5344CB8AC3E}">
        <p14:creationId xmlns:p14="http://schemas.microsoft.com/office/powerpoint/2010/main" val="2045979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unnecessary injections are sometimes given.</a:t>
            </a:r>
          </a:p>
        </p:txBody>
      </p:sp>
      <p:sp>
        <p:nvSpPr>
          <p:cNvPr id="3" name="Content Placeholder 2"/>
          <p:cNvSpPr>
            <a:spLocks noGrp="1"/>
          </p:cNvSpPr>
          <p:nvPr>
            <p:ph idx="1"/>
          </p:nvPr>
        </p:nvSpPr>
        <p:spPr>
          <a:xfrm>
            <a:off x="1251678" y="2286001"/>
            <a:ext cx="10178322" cy="4462529"/>
          </a:xfrm>
        </p:spPr>
        <p:txBody>
          <a:bodyPr>
            <a:noAutofit/>
          </a:bodyPr>
          <a:lstStyle/>
          <a:p>
            <a:r>
              <a:rPr lang="en-US" sz="2400" dirty="0" smtClean="0"/>
              <a:t> </a:t>
            </a:r>
            <a:r>
              <a:rPr lang="en-US" sz="2400" dirty="0"/>
              <a:t>Patients and health workers may not know when problems can be treated more effectively and safely with oral medications or other therapies. </a:t>
            </a:r>
            <a:endParaRPr lang="en-US" sz="2400" dirty="0" smtClean="0"/>
          </a:p>
          <a:p>
            <a:r>
              <a:rPr lang="en-US" sz="2400" dirty="0" smtClean="0"/>
              <a:t> </a:t>
            </a:r>
            <a:r>
              <a:rPr lang="en-US" sz="2400" dirty="0"/>
              <a:t>Health workers or patients may falsely believe that injections are necessary, and may mistakenly believe that injections are always more effective than oral medications</a:t>
            </a:r>
            <a:r>
              <a:rPr lang="en-US" sz="2400" dirty="0" smtClean="0"/>
              <a:t>.</a:t>
            </a:r>
          </a:p>
          <a:p>
            <a:r>
              <a:rPr lang="en-US" sz="2400" dirty="0" smtClean="0"/>
              <a:t> </a:t>
            </a:r>
            <a:r>
              <a:rPr lang="en-US" sz="2400" dirty="0"/>
              <a:t>Some health workers may think that patients want an injection, even when they don’t</a:t>
            </a:r>
            <a:r>
              <a:rPr lang="en-US" sz="2400" dirty="0" smtClean="0"/>
              <a:t>.</a:t>
            </a:r>
          </a:p>
          <a:p>
            <a:r>
              <a:rPr lang="en-US" sz="2400" dirty="0" smtClean="0"/>
              <a:t> </a:t>
            </a:r>
            <a:r>
              <a:rPr lang="en-US" sz="2400" dirty="0"/>
              <a:t>Some patients may demand injections, even against the advice of their health care </a:t>
            </a:r>
            <a:r>
              <a:rPr lang="en-US" sz="2400" dirty="0" smtClean="0"/>
              <a:t>providers</a:t>
            </a:r>
          </a:p>
          <a:p>
            <a:r>
              <a:rPr lang="en-US" sz="2400" dirty="0" smtClean="0"/>
              <a:t> </a:t>
            </a:r>
            <a:r>
              <a:rPr lang="en-US" sz="2400" dirty="0"/>
              <a:t>Some clinics make more money if they give an injection than if they give a pill.</a:t>
            </a:r>
          </a:p>
        </p:txBody>
      </p:sp>
    </p:spTree>
    <p:extLst>
      <p:ext uri="{BB962C8B-B14F-4D97-AF65-F5344CB8AC3E}">
        <p14:creationId xmlns:p14="http://schemas.microsoft.com/office/powerpoint/2010/main" val="792165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re-use of non-sterile syringes and needles sometimes occurs</a:t>
            </a:r>
          </a:p>
        </p:txBody>
      </p:sp>
      <p:sp>
        <p:nvSpPr>
          <p:cNvPr id="3" name="Content Placeholder 2"/>
          <p:cNvSpPr>
            <a:spLocks noGrp="1"/>
          </p:cNvSpPr>
          <p:nvPr>
            <p:ph idx="1"/>
          </p:nvPr>
        </p:nvSpPr>
        <p:spPr/>
        <p:txBody>
          <a:bodyPr>
            <a:normAutofit lnSpcReduction="10000"/>
          </a:bodyPr>
          <a:lstStyle/>
          <a:p>
            <a:pPr marL="0" indent="0">
              <a:buNone/>
            </a:pPr>
            <a:r>
              <a:rPr lang="en-US" sz="2800" dirty="0"/>
              <a:t>(1) when there is an inadequate supply of injection equipment, </a:t>
            </a:r>
            <a:endParaRPr lang="en-US" sz="2800" dirty="0" smtClean="0"/>
          </a:p>
          <a:p>
            <a:pPr marL="0" indent="0">
              <a:buNone/>
            </a:pPr>
            <a:r>
              <a:rPr lang="en-US" sz="2800" dirty="0" smtClean="0"/>
              <a:t>(</a:t>
            </a:r>
            <a:r>
              <a:rPr lang="en-US" sz="2800" dirty="0"/>
              <a:t>2) when health workers do not understand the dangers of re-using equipment, </a:t>
            </a:r>
            <a:endParaRPr lang="en-US" sz="2800" dirty="0" smtClean="0"/>
          </a:p>
          <a:p>
            <a:pPr marL="0" indent="0">
              <a:buNone/>
            </a:pPr>
            <a:r>
              <a:rPr lang="en-US" sz="2800" dirty="0" smtClean="0"/>
              <a:t>(</a:t>
            </a:r>
            <a:r>
              <a:rPr lang="en-US" sz="2800" dirty="0"/>
              <a:t>3) when sterilization is unmonitored or injection technique is unsupervised, and </a:t>
            </a:r>
            <a:endParaRPr lang="en-US" sz="2800" dirty="0" smtClean="0"/>
          </a:p>
          <a:p>
            <a:pPr marL="0" indent="0">
              <a:buNone/>
            </a:pPr>
            <a:r>
              <a:rPr lang="en-US" sz="2800" dirty="0" smtClean="0"/>
              <a:t>(</a:t>
            </a:r>
            <a:r>
              <a:rPr lang="en-US" sz="2800" dirty="0"/>
              <a:t>4) when disposal and distribution practices allow public access to injection equipment</a:t>
            </a:r>
            <a:r>
              <a:rPr lang="en-US" dirty="0"/>
              <a:t>.</a:t>
            </a:r>
          </a:p>
        </p:txBody>
      </p:sp>
    </p:spTree>
    <p:extLst>
      <p:ext uri="{BB962C8B-B14F-4D97-AF65-F5344CB8AC3E}">
        <p14:creationId xmlns:p14="http://schemas.microsoft.com/office/powerpoint/2010/main" val="791646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normAutofit fontScale="92500" lnSpcReduction="10000"/>
          </a:bodyPr>
          <a:lstStyle/>
          <a:p>
            <a:r>
              <a:rPr lang="en-US" dirty="0"/>
              <a:t>1. What is an unsafe injection?</a:t>
            </a:r>
          </a:p>
          <a:p>
            <a:r>
              <a:rPr lang="en-US" dirty="0"/>
              <a:t>2. What types of infections can be caused</a:t>
            </a:r>
          </a:p>
          <a:p>
            <a:r>
              <a:rPr lang="en-US" dirty="0"/>
              <a:t>by unsafe injections?</a:t>
            </a:r>
          </a:p>
          <a:p>
            <a:r>
              <a:rPr lang="en-US" dirty="0"/>
              <a:t>3. What are some common examples </a:t>
            </a:r>
            <a:r>
              <a:rPr lang="en-US" dirty="0" smtClean="0"/>
              <a:t>of unsafe </a:t>
            </a:r>
            <a:r>
              <a:rPr lang="en-US" dirty="0"/>
              <a:t>injection practices?</a:t>
            </a:r>
          </a:p>
          <a:p>
            <a:r>
              <a:rPr lang="en-US" dirty="0"/>
              <a:t>4. What are two ways that health workers</a:t>
            </a:r>
          </a:p>
          <a:p>
            <a:r>
              <a:rPr lang="en-US" dirty="0"/>
              <a:t>can improve injection safety?</a:t>
            </a:r>
          </a:p>
          <a:p>
            <a:r>
              <a:rPr lang="en-US" dirty="0"/>
              <a:t>5. Why is it so important to eliminate unnecessary injections?</a:t>
            </a:r>
          </a:p>
          <a:p>
            <a:r>
              <a:rPr lang="en-US" dirty="0"/>
              <a:t>6. What is an important responsibility of the health worker?</a:t>
            </a:r>
          </a:p>
          <a:p>
            <a:r>
              <a:rPr lang="en-US" dirty="0"/>
              <a:t>7. What type of syringe does WHO, UNICEF, and UNFPA recommend for immunization?</a:t>
            </a:r>
          </a:p>
        </p:txBody>
      </p:sp>
    </p:spTree>
    <p:extLst>
      <p:ext uri="{BB962C8B-B14F-4D97-AF65-F5344CB8AC3E}">
        <p14:creationId xmlns:p14="http://schemas.microsoft.com/office/powerpoint/2010/main" val="135089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3200" dirty="0"/>
              <a:t>Please discuss how each of the following practices can be improved: </a:t>
            </a:r>
            <a:endParaRPr lang="en-US" sz="3200" dirty="0" smtClean="0"/>
          </a:p>
          <a:p>
            <a:pPr marL="0" indent="0">
              <a:buNone/>
            </a:pPr>
            <a:r>
              <a:rPr lang="en-US" sz="3200" dirty="0" smtClean="0"/>
              <a:t>• </a:t>
            </a:r>
            <a:r>
              <a:rPr lang="en-US" sz="3200" dirty="0"/>
              <a:t>A doctor washes his hands by dipping them in a basin of water before examining a patient. </a:t>
            </a:r>
            <a:endParaRPr lang="en-US" sz="3200" dirty="0" smtClean="0"/>
          </a:p>
          <a:p>
            <a:pPr marL="0" indent="0">
              <a:buNone/>
            </a:pPr>
            <a:r>
              <a:rPr lang="en-US" sz="3200" dirty="0" smtClean="0"/>
              <a:t>• </a:t>
            </a:r>
            <a:r>
              <a:rPr lang="en-US" sz="3200" dirty="0"/>
              <a:t>Staff wash their hands by thoroughly scrubbing hard-to-reach areas for 10 to 15 seconds at the end of an </a:t>
            </a:r>
            <a:r>
              <a:rPr lang="en-US" sz="3200"/>
              <a:t>immunization </a:t>
            </a:r>
            <a:r>
              <a:rPr lang="en-US" sz="3200" smtClean="0"/>
              <a:t>session.</a:t>
            </a:r>
            <a:endParaRPr lang="en-US" sz="3200" dirty="0"/>
          </a:p>
        </p:txBody>
      </p:sp>
    </p:spTree>
    <p:extLst>
      <p:ext uri="{BB962C8B-B14F-4D97-AF65-F5344CB8AC3E}">
        <p14:creationId xmlns:p14="http://schemas.microsoft.com/office/powerpoint/2010/main" val="1250111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06003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4680457"/>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12</TotalTime>
  <Words>504</Words>
  <Application>Microsoft Office PowerPoint</Application>
  <PresentationFormat>Widescreen</PresentationFormat>
  <Paragraphs>33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Gill Sans MT</vt:lpstr>
      <vt:lpstr>Impact</vt:lpstr>
      <vt:lpstr>Badge</vt:lpstr>
      <vt:lpstr>UNSAFE INJECTION PRATICES </vt:lpstr>
      <vt:lpstr>INTRODUCTION.</vt:lpstr>
      <vt:lpstr>CONT…</vt:lpstr>
      <vt:lpstr>Why unnecessary injections are sometimes given.</vt:lpstr>
      <vt:lpstr>Why re-use of non-sterile syringes and needles sometimes occurs</vt:lpstr>
      <vt:lpstr>QUIZ</vt:lpstr>
      <vt:lpstr>CONT..</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UNSAFE INJECTION PRATICES</dc:title>
  <dc:creator>hp</dc:creator>
  <cp:lastModifiedBy>hp</cp:lastModifiedBy>
  <cp:revision>3</cp:revision>
  <dcterms:created xsi:type="dcterms:W3CDTF">2020-01-13T04:49:42Z</dcterms:created>
  <dcterms:modified xsi:type="dcterms:W3CDTF">2020-01-13T05:02:24Z</dcterms:modified>
</cp:coreProperties>
</file>