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BB05EE-9D1A-4E8B-AD38-97407CB41A7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256382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B05EE-9D1A-4E8B-AD38-97407CB41A7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2380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B05EE-9D1A-4E8B-AD38-97407CB41A7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315691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B05EE-9D1A-4E8B-AD38-97407CB41A7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123746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BB05EE-9D1A-4E8B-AD38-97407CB41A7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18630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BB05EE-9D1A-4E8B-AD38-97407CB41A7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85669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BB05EE-9D1A-4E8B-AD38-97407CB41A72}"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2828997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BB05EE-9D1A-4E8B-AD38-97407CB41A72}"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203894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BB05EE-9D1A-4E8B-AD38-97407CB41A72}"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04792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BB05EE-9D1A-4E8B-AD38-97407CB41A7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64008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BB05EE-9D1A-4E8B-AD38-97407CB41A7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005EF-2A17-4BF6-B4EC-06D569E975FF}" type="slidenum">
              <a:rPr lang="en-US" smtClean="0"/>
              <a:t>‹#›</a:t>
            </a:fld>
            <a:endParaRPr lang="en-US"/>
          </a:p>
        </p:txBody>
      </p:sp>
    </p:spTree>
    <p:extLst>
      <p:ext uri="{BB962C8B-B14F-4D97-AF65-F5344CB8AC3E}">
        <p14:creationId xmlns:p14="http://schemas.microsoft.com/office/powerpoint/2010/main" val="177077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BB05EE-9D1A-4E8B-AD38-97407CB41A72}" type="datetimeFigureOut">
              <a:rPr lang="en-US" smtClean="0"/>
              <a:t>10/1/2020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005EF-2A17-4BF6-B4EC-06D569E975FF}" type="slidenum">
              <a:rPr lang="en-US" smtClean="0"/>
              <a:t>‹#›</a:t>
            </a:fld>
            <a:endParaRPr lang="en-US"/>
          </a:p>
        </p:txBody>
      </p:sp>
    </p:spTree>
    <p:extLst>
      <p:ext uri="{BB962C8B-B14F-4D97-AF65-F5344CB8AC3E}">
        <p14:creationId xmlns:p14="http://schemas.microsoft.com/office/powerpoint/2010/main" val="4013068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Virginia Henderson’s Need Theory</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3064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Nurses temporarily assist an individual who lacks the necessary strength, will, and knowledge to satisfy one or more of the 14 basic needs. She states: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The nurse is temporarily the consciousness of the unconscious, the love life for the suicidal, the leg of the amputee, the eyes of the newly blind, a means of locomotion for the infant, knowledge, and confidence of the young mother, the mouthpiece for those too weak or withdrawn to speak”</a:t>
            </a:r>
          </a:p>
        </p:txBody>
      </p:sp>
    </p:spTree>
    <p:extLst>
      <p:ext uri="{BB962C8B-B14F-4D97-AF65-F5344CB8AC3E}">
        <p14:creationId xmlns:p14="http://schemas.microsoft.com/office/powerpoint/2010/main" val="4218669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Additionally, she stated that “…the nurse does for others what they would do for themselves if they had the strength, the will, and the knowledge. But I go on to say that the nurse makes the patient independent of him or her as soon as possible.”</a:t>
            </a:r>
          </a:p>
        </p:txBody>
      </p:sp>
    </p:spTree>
    <p:extLst>
      <p:ext uri="{BB962C8B-B14F-4D97-AF65-F5344CB8AC3E}">
        <p14:creationId xmlns:p14="http://schemas.microsoft.com/office/powerpoint/2010/main" val="323566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200" dirty="0">
                <a:latin typeface="Times New Roman" panose="02020603050405020304" pitchFamily="18" charset="0"/>
                <a:cs typeface="Times New Roman" panose="02020603050405020304" pitchFamily="18" charset="0"/>
              </a:rPr>
              <a:t>Her definition of nursing distinguished the role of a nurse in health care: The nurse is expected to carry out a physician’s therapeutic plan, but individualized care is the result of the nurse’s creativity in planning for care.</a:t>
            </a:r>
          </a:p>
        </p:txBody>
      </p:sp>
    </p:spTree>
    <p:extLst>
      <p:ext uri="{BB962C8B-B14F-4D97-AF65-F5344CB8AC3E}">
        <p14:creationId xmlns:p14="http://schemas.microsoft.com/office/powerpoint/2010/main" val="413901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nurse should be an independent practitioner able to make an independent judgment. In her work </a:t>
            </a:r>
            <a:r>
              <a:rPr lang="en-US" i="1" dirty="0">
                <a:latin typeface="Times New Roman" panose="02020603050405020304" pitchFamily="18" charset="0"/>
                <a:cs typeface="Times New Roman" panose="02020603050405020304" pitchFamily="18" charset="0"/>
              </a:rPr>
              <a:t>Nature of Nursing</a:t>
            </a:r>
            <a:r>
              <a:rPr lang="en-US" dirty="0">
                <a:latin typeface="Times New Roman" panose="02020603050405020304" pitchFamily="18" charset="0"/>
                <a:cs typeface="Times New Roman" panose="02020603050405020304" pitchFamily="18" charset="0"/>
              </a:rPr>
              <a:t>, she states the nurse’s role is “to get inside the patient’s skin and supplement his strength, will or knowledge according to his needs.”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nurse has the responsibility to assess the needs of the patient, help him or her meet health needs, and provide an environment in which the patient can perform activity unaided</a:t>
            </a:r>
          </a:p>
        </p:txBody>
      </p:sp>
    </p:spTree>
    <p:extLst>
      <p:ext uri="{BB962C8B-B14F-4D97-AF65-F5344CB8AC3E}">
        <p14:creationId xmlns:p14="http://schemas.microsoft.com/office/powerpoint/2010/main" val="2854906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14 Components of the Need 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The 14 components of Virginia Hendersons Need Theory show a holistic approach to nursing that covers the physiological, psychological, spiritual and social needs</a:t>
            </a:r>
            <a:r>
              <a:rPr lang="en-US"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Physiological </a:t>
            </a:r>
            <a:r>
              <a:rPr lang="en-US" b="1" dirty="0">
                <a:latin typeface="Times New Roman" panose="02020603050405020304" pitchFamily="18" charset="0"/>
                <a:cs typeface="Times New Roman" panose="02020603050405020304" pitchFamily="18" charset="0"/>
              </a:rPr>
              <a:t>Components</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1. Breathe normally</a:t>
            </a:r>
          </a:p>
          <a:p>
            <a:pPr marL="0" indent="0" algn="just">
              <a:buNone/>
            </a:pPr>
            <a:r>
              <a:rPr lang="en-US" dirty="0">
                <a:latin typeface="Times New Roman" panose="02020603050405020304" pitchFamily="18" charset="0"/>
                <a:cs typeface="Times New Roman" panose="02020603050405020304" pitchFamily="18" charset="0"/>
              </a:rPr>
              <a:t>2. Eat and drink adequately</a:t>
            </a:r>
          </a:p>
          <a:p>
            <a:pPr marL="0" indent="0" algn="just">
              <a:buNone/>
            </a:pPr>
            <a:r>
              <a:rPr lang="en-US" dirty="0">
                <a:latin typeface="Times New Roman" panose="02020603050405020304" pitchFamily="18" charset="0"/>
                <a:cs typeface="Times New Roman" panose="02020603050405020304" pitchFamily="18" charset="0"/>
              </a:rPr>
              <a:t>3. Eliminate body wastes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7368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4. Move and maintain desirable postures</a:t>
            </a:r>
          </a:p>
          <a:p>
            <a:pPr marL="0" indent="0" algn="just">
              <a:buNone/>
            </a:pPr>
            <a:r>
              <a:rPr lang="en-US" sz="3200" dirty="0">
                <a:latin typeface="Times New Roman" panose="02020603050405020304" pitchFamily="18" charset="0"/>
                <a:cs typeface="Times New Roman" panose="02020603050405020304" pitchFamily="18" charset="0"/>
              </a:rPr>
              <a:t>5. Sleep and rest</a:t>
            </a:r>
          </a:p>
          <a:p>
            <a:pPr marL="0" indent="0" algn="just">
              <a:buNone/>
            </a:pPr>
            <a:r>
              <a:rPr lang="en-US" sz="3200" dirty="0">
                <a:latin typeface="Times New Roman" panose="02020603050405020304" pitchFamily="18" charset="0"/>
                <a:cs typeface="Times New Roman" panose="02020603050405020304" pitchFamily="18" charset="0"/>
              </a:rPr>
              <a:t>6. Select suitable clothes – dress and undress</a:t>
            </a:r>
          </a:p>
          <a:p>
            <a:pPr marL="0" indent="0" algn="just">
              <a:buNone/>
            </a:pPr>
            <a:r>
              <a:rPr lang="en-US" sz="3200" dirty="0">
                <a:latin typeface="Times New Roman" panose="02020603050405020304" pitchFamily="18" charset="0"/>
                <a:cs typeface="Times New Roman" panose="02020603050405020304" pitchFamily="18" charset="0"/>
              </a:rPr>
              <a:t>7. Maintain body temperature within normal range by adjusting clothing and modifying environment</a:t>
            </a:r>
          </a:p>
        </p:txBody>
      </p:sp>
    </p:spTree>
    <p:extLst>
      <p:ext uri="{BB962C8B-B14F-4D97-AF65-F5344CB8AC3E}">
        <p14:creationId xmlns:p14="http://schemas.microsoft.com/office/powerpoint/2010/main" val="1682035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8. Keep the body clean and well groomed and protect the integument</a:t>
            </a:r>
          </a:p>
          <a:p>
            <a:pPr marL="0" indent="0" algn="just">
              <a:buNone/>
            </a:pPr>
            <a:r>
              <a:rPr lang="en-US" sz="3200" dirty="0">
                <a:latin typeface="Times New Roman" panose="02020603050405020304" pitchFamily="18" charset="0"/>
                <a:cs typeface="Times New Roman" panose="02020603050405020304" pitchFamily="18" charset="0"/>
              </a:rPr>
              <a:t>9. Avoid dangers in the environment and avoid injuring others</a:t>
            </a:r>
          </a:p>
          <a:p>
            <a:pPr marL="0" indent="0" algn="just">
              <a:buNone/>
            </a:pPr>
            <a:r>
              <a:rPr lang="en-US" sz="3200" b="1" dirty="0">
                <a:latin typeface="Times New Roman" panose="02020603050405020304" pitchFamily="18" charset="0"/>
                <a:cs typeface="Times New Roman" panose="02020603050405020304" pitchFamily="18" charset="0"/>
              </a:rPr>
              <a:t>Psychological Aspects of Communicating and Learning</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10. Communicate with others in expressing emotions, needs, fears, or opinions.</a:t>
            </a:r>
          </a:p>
          <a:p>
            <a:pPr marL="0" indent="0" algn="just">
              <a:buNone/>
            </a:pPr>
            <a:r>
              <a:rPr lang="en-US" sz="3200" dirty="0">
                <a:latin typeface="Times New Roman" panose="02020603050405020304" pitchFamily="18" charset="0"/>
                <a:cs typeface="Times New Roman" panose="02020603050405020304" pitchFamily="18" charset="0"/>
              </a:rPr>
              <a:t>14. Learn, discover, or satisfy the curiosity that leads to normal development and health and use the available health facilities</a:t>
            </a:r>
          </a:p>
        </p:txBody>
      </p:sp>
    </p:spTree>
    <p:extLst>
      <p:ext uri="{BB962C8B-B14F-4D97-AF65-F5344CB8AC3E}">
        <p14:creationId xmlns:p14="http://schemas.microsoft.com/office/powerpoint/2010/main" val="392216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Spiritual and Moral</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11. Worship according to one’s faith</a:t>
            </a:r>
          </a:p>
          <a:p>
            <a:pPr marL="0" indent="0" algn="just">
              <a:buNone/>
            </a:pPr>
            <a:r>
              <a:rPr lang="en-US" sz="3200" b="1" dirty="0">
                <a:latin typeface="Times New Roman" panose="02020603050405020304" pitchFamily="18" charset="0"/>
                <a:cs typeface="Times New Roman" panose="02020603050405020304" pitchFamily="18" charset="0"/>
              </a:rPr>
              <a:t>Sociologically Oriented to Occupation and Recreation</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12. Work in such a way that there is sense of accomplishment</a:t>
            </a:r>
          </a:p>
          <a:p>
            <a:pPr marL="0" indent="0" algn="just">
              <a:buNone/>
            </a:pPr>
            <a:r>
              <a:rPr lang="en-US" sz="3200" dirty="0">
                <a:latin typeface="Times New Roman" panose="02020603050405020304" pitchFamily="18" charset="0"/>
                <a:cs typeface="Times New Roman" panose="02020603050405020304" pitchFamily="18" charset="0"/>
              </a:rPr>
              <a:t>13. Play or participate in various forms of recreation</a:t>
            </a:r>
          </a:p>
        </p:txBody>
      </p:sp>
    </p:spTree>
    <p:extLst>
      <p:ext uri="{BB962C8B-B14F-4D97-AF65-F5344CB8AC3E}">
        <p14:creationId xmlns:p14="http://schemas.microsoft.com/office/powerpoint/2010/main" val="650824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Analysis of the Need 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One </a:t>
            </a:r>
            <a:r>
              <a:rPr lang="en-US" sz="3200" dirty="0">
                <a:latin typeface="Times New Roman" panose="02020603050405020304" pitchFamily="18" charset="0"/>
                <a:cs typeface="Times New Roman" panose="02020603050405020304" pitchFamily="18" charset="0"/>
              </a:rPr>
              <a:t>cannot say that every individual who has similar needs indicated in the 14 activities by Virginia Henderson are the only things that human beings need in attaining health and for survival.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With </a:t>
            </a:r>
            <a:r>
              <a:rPr lang="en-US" sz="3200" dirty="0">
                <a:latin typeface="Times New Roman" panose="02020603050405020304" pitchFamily="18" charset="0"/>
                <a:cs typeface="Times New Roman" panose="02020603050405020304" pitchFamily="18" charset="0"/>
              </a:rPr>
              <a:t>the progress of today’s time, there may be added needs that humans are entitled to be provided with by nurses.</a:t>
            </a:r>
          </a:p>
        </p:txBody>
      </p:sp>
    </p:spTree>
    <p:extLst>
      <p:ext uri="{BB962C8B-B14F-4D97-AF65-F5344CB8AC3E}">
        <p14:creationId xmlns:p14="http://schemas.microsoft.com/office/powerpoint/2010/main" val="198007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prioritization of the 14 Activities was not clearly explained whether the first one is prerequisite to the other. But still, it is remarkable that Henderson was able to specify and characterize some of the needs of individuals based on Abraham Maslow’s hierarchy of needs</a:t>
            </a:r>
          </a:p>
        </p:txBody>
      </p:sp>
    </p:spTree>
    <p:extLst>
      <p:ext uri="{BB962C8B-B14F-4D97-AF65-F5344CB8AC3E}">
        <p14:creationId xmlns:p14="http://schemas.microsoft.com/office/powerpoint/2010/main" val="414313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INTRODUCTION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a:t>
            </a:r>
            <a:r>
              <a:rPr lang="en-US" sz="3200" b="1" dirty="0">
                <a:latin typeface="Times New Roman" panose="02020603050405020304" pitchFamily="18" charset="0"/>
                <a:cs typeface="Times New Roman" panose="02020603050405020304" pitchFamily="18" charset="0"/>
              </a:rPr>
              <a:t>Nursing Need Theory</a:t>
            </a:r>
            <a:r>
              <a:rPr lang="en-US" sz="3200" dirty="0">
                <a:latin typeface="Times New Roman" panose="02020603050405020304" pitchFamily="18" charset="0"/>
                <a:cs typeface="Times New Roman" panose="02020603050405020304" pitchFamily="18" charset="0"/>
              </a:rPr>
              <a:t> was developed by Virginia Henderson to define the unique focus of nursing practice.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theory focuses on the importance of increasing the patient’s independence to hasten their progress in the hospital.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Henderson’s </a:t>
            </a:r>
            <a:r>
              <a:rPr lang="en-US" sz="3200" dirty="0">
                <a:latin typeface="Times New Roman" panose="02020603050405020304" pitchFamily="18" charset="0"/>
                <a:cs typeface="Times New Roman" panose="02020603050405020304" pitchFamily="18" charset="0"/>
              </a:rPr>
              <a:t>theory emphasizes on the basic human needs and how nurses can assist in meeting those needs.</a:t>
            </a:r>
          </a:p>
        </p:txBody>
      </p:sp>
    </p:spTree>
    <p:extLst>
      <p:ext uri="{BB962C8B-B14F-4D97-AF65-F5344CB8AC3E}">
        <p14:creationId xmlns:p14="http://schemas.microsoft.com/office/powerpoint/2010/main" val="770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Some of the activities listed in Henderson’s concepts can only be applied to fully functional individuals indicating that there would always be patients who always require aided care which is in contrary to the goal of nursing indicated in the definition of nursing by Henderson.</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Because of the absence of a conceptual diagram, interconnections between the concepts and </a:t>
            </a:r>
            <a:r>
              <a:rPr lang="en-US" dirty="0" err="1">
                <a:latin typeface="Times New Roman" panose="02020603050405020304" pitchFamily="18" charset="0"/>
                <a:cs typeface="Times New Roman" panose="02020603050405020304" pitchFamily="18" charset="0"/>
              </a:rPr>
              <a:t>subconcepts</a:t>
            </a:r>
            <a:r>
              <a:rPr lang="en-US" dirty="0">
                <a:latin typeface="Times New Roman" panose="02020603050405020304" pitchFamily="18" charset="0"/>
                <a:cs typeface="Times New Roman" panose="02020603050405020304" pitchFamily="18" charset="0"/>
              </a:rPr>
              <a:t> of Henderson’s principle are not clearly delineated.</a:t>
            </a:r>
          </a:p>
        </p:txBody>
      </p:sp>
    </p:spTree>
    <p:extLst>
      <p:ext uri="{BB962C8B-B14F-4D97-AF65-F5344CB8AC3E}">
        <p14:creationId xmlns:p14="http://schemas.microsoft.com/office/powerpoint/2010/main" val="1558978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Strengths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Virginia Henderson’s concept of nursing is widely accepted in nursing practice today. Her theory and 14 components are relatively simple, logical, and can be applied to individuals of all ages.</a:t>
            </a:r>
          </a:p>
          <a:p>
            <a:pPr marL="0" indent="0" algn="just">
              <a:buNone/>
            </a:pPr>
            <a:r>
              <a:rPr lang="en-US" b="1" dirty="0">
                <a:latin typeface="Times New Roman" panose="02020603050405020304" pitchFamily="18" charset="0"/>
                <a:cs typeface="Times New Roman" panose="02020603050405020304" pitchFamily="18" charset="0"/>
              </a:rPr>
              <a:t>Weaknesses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There is an absence of a conceptual diagram that interconnects the 14 concepts and </a:t>
            </a:r>
            <a:r>
              <a:rPr lang="en-US" dirty="0" smtClean="0">
                <a:latin typeface="Times New Roman" panose="02020603050405020304" pitchFamily="18" charset="0"/>
                <a:cs typeface="Times New Roman" panose="02020603050405020304" pitchFamily="18" charset="0"/>
              </a:rPr>
              <a:t>sub concepts </a:t>
            </a:r>
            <a:r>
              <a:rPr lang="en-US" dirty="0">
                <a:latin typeface="Times New Roman" panose="02020603050405020304" pitchFamily="18" charset="0"/>
                <a:cs typeface="Times New Roman" panose="02020603050405020304" pitchFamily="18" charset="0"/>
              </a:rPr>
              <a:t>of Henderson’s theory. On assisting the individual in the dying process, there is a little explanation of what the nurse does to provide “peaceful </a:t>
            </a:r>
            <a:r>
              <a:rPr lang="en-US" dirty="0" smtClean="0">
                <a:latin typeface="Times New Roman" panose="02020603050405020304" pitchFamily="18" charset="0"/>
                <a:cs typeface="Times New Roman" panose="02020603050405020304" pitchFamily="18" charset="0"/>
              </a:rPr>
              <a:t>death.”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7334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Application of the Need 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Henderson’s </a:t>
            </a:r>
            <a:r>
              <a:rPr lang="en-US" sz="3200" dirty="0">
                <a:latin typeface="Times New Roman" panose="02020603050405020304" pitchFamily="18" charset="0"/>
                <a:cs typeface="Times New Roman" panose="02020603050405020304" pitchFamily="18" charset="0"/>
              </a:rPr>
              <a:t>Needs Theory can be applied to nursing practice as a way for nurses to set goals based on Henderson’s 14 components.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Meeting </a:t>
            </a:r>
            <a:r>
              <a:rPr lang="en-US" sz="3200" dirty="0">
                <a:latin typeface="Times New Roman" panose="02020603050405020304" pitchFamily="18" charset="0"/>
                <a:cs typeface="Times New Roman" panose="02020603050405020304" pitchFamily="18" charset="0"/>
              </a:rPr>
              <a:t>the goal of achieving the 14 needs of the client can be a great basis to further improve one’s performance towards nursing care.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nursing research, each of her 14 fundamental concepts can serve as a basis for research although the statements were not written in testable terms</a:t>
            </a:r>
          </a:p>
        </p:txBody>
      </p:sp>
    </p:spTree>
    <p:extLst>
      <p:ext uri="{BB962C8B-B14F-4D97-AF65-F5344CB8AC3E}">
        <p14:creationId xmlns:p14="http://schemas.microsoft.com/office/powerpoint/2010/main" val="1689813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62895"/>
            <a:ext cx="10515600" cy="1841679"/>
          </a:xfrm>
        </p:spPr>
        <p:txBody>
          <a:bodyPr>
            <a:normAutofit/>
          </a:bodyPr>
          <a:lstStyle/>
          <a:p>
            <a:r>
              <a:rPr lang="en-US" sz="3200" i="1" dirty="0" smtClean="0">
                <a:solidFill>
                  <a:srgbClr val="00B050"/>
                </a:solidFill>
                <a:latin typeface="Times New Roman" panose="02020603050405020304" pitchFamily="18" charset="0"/>
                <a:cs typeface="Times New Roman" panose="02020603050405020304" pitchFamily="18" charset="0"/>
              </a:rPr>
              <a:t>THANKS A LOT FOR YOUR TIME AND PATIENCY </a:t>
            </a:r>
            <a:endParaRPr lang="en-US" sz="3200"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75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“I believe that the function the nurse performs is primarily an independent one – that of acting for the patient when he lacks knowledge, physical strength, or the will to act for himself as he would ordinarily act in health, or in carrying out prescribed therapy. This function is seen as complex and creative, as offering unlimited opportunity for the application of the physical, biological, and social sciences and the development of skills based on them.” (Henderson, 1960)</a:t>
            </a:r>
          </a:p>
        </p:txBody>
      </p:sp>
    </p:spTree>
    <p:extLst>
      <p:ext uri="{BB962C8B-B14F-4D97-AF65-F5344CB8AC3E}">
        <p14:creationId xmlns:p14="http://schemas.microsoft.com/office/powerpoint/2010/main" val="444323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Assumptions of the Need 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assumptions of Virginia Henderson’s Need Theory are</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(1) Nurses care for patients until they can care for themselves once again. Although not precisely explained,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2) patients desire to return to health.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3) Nurses are willing to serve and that “nurses will devote themselves to the patient day and night.”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4) Henderson also believes that the “mind and body are inseparable and are interrelated.”</a:t>
            </a:r>
          </a:p>
        </p:txBody>
      </p:sp>
    </p:spTree>
    <p:extLst>
      <p:ext uri="{BB962C8B-B14F-4D97-AF65-F5344CB8AC3E}">
        <p14:creationId xmlns:p14="http://schemas.microsoft.com/office/powerpoint/2010/main" val="2455886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Major Concepts of the Nursing Need Theory</a:t>
            </a: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following are the major concepts (nursing metaparadigm) and definitions of the Need Theory of Virginia </a:t>
            </a:r>
            <a:r>
              <a:rPr lang="en-US" sz="3200" dirty="0" smtClean="0">
                <a:latin typeface="Times New Roman" panose="02020603050405020304" pitchFamily="18" charset="0"/>
                <a:cs typeface="Times New Roman" panose="02020603050405020304" pitchFamily="18" charset="0"/>
              </a:rPr>
              <a:t>Henderson.</a:t>
            </a:r>
          </a:p>
          <a:p>
            <a:pPr marL="0" indent="0" algn="just">
              <a:buNone/>
            </a:pPr>
            <a:r>
              <a:rPr lang="en-US" sz="3200" b="1" dirty="0" smtClean="0">
                <a:latin typeface="Times New Roman" panose="02020603050405020304" pitchFamily="18" charset="0"/>
                <a:cs typeface="Times New Roman" panose="02020603050405020304" pitchFamily="18" charset="0"/>
              </a:rPr>
              <a:t>Individual</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Henderson </a:t>
            </a:r>
            <a:r>
              <a:rPr lang="en-US" sz="3200" dirty="0">
                <a:latin typeface="Times New Roman" panose="02020603050405020304" pitchFamily="18" charset="0"/>
                <a:cs typeface="Times New Roman" panose="02020603050405020304" pitchFamily="18" charset="0"/>
              </a:rPr>
              <a:t>states that individuals have basic needs that are component of health and require assistance to achieve health and independence or a peaceful death. According to her, an individual achieves wholeness by maintaining physiological and emotional balance</a:t>
            </a:r>
          </a:p>
        </p:txBody>
      </p:sp>
    </p:spTree>
    <p:extLst>
      <p:ext uri="{BB962C8B-B14F-4D97-AF65-F5344CB8AC3E}">
        <p14:creationId xmlns:p14="http://schemas.microsoft.com/office/powerpoint/2010/main" val="89387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Environment</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Although the Need Theory did not explicitly define the environment, Henderson stated that maintaining a supportive environment conducive for health is one of the elements of her 14 activities for client </a:t>
            </a:r>
            <a:r>
              <a:rPr lang="en-US" dirty="0" smtClean="0">
                <a:latin typeface="Times New Roman" panose="02020603050405020304" pitchFamily="18" charset="0"/>
                <a:cs typeface="Times New Roman" panose="02020603050405020304" pitchFamily="18" charset="0"/>
              </a:rPr>
              <a:t>assistance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Henderson’s </a:t>
            </a:r>
            <a:r>
              <a:rPr lang="en-US" dirty="0">
                <a:latin typeface="Times New Roman" panose="02020603050405020304" pitchFamily="18" charset="0"/>
                <a:cs typeface="Times New Roman" panose="02020603050405020304" pitchFamily="18" charset="0"/>
              </a:rPr>
              <a:t>theory supports the tasks of the private and the public health sector or agencies in keeping the people healthy. She believes that society wants and expects the nurse’s service of acting for individuals who are unable to function independently</a:t>
            </a:r>
          </a:p>
        </p:txBody>
      </p:sp>
    </p:spTree>
    <p:extLst>
      <p:ext uri="{BB962C8B-B14F-4D97-AF65-F5344CB8AC3E}">
        <p14:creationId xmlns:p14="http://schemas.microsoft.com/office/powerpoint/2010/main" val="835205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Health</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Although not explicitly defined in Henderson’s theory, health was taken to mean balance in all realms of human life. It is equated with the independence or ability to perform activities without any aid in the 14 components or basic human </a:t>
            </a:r>
            <a:r>
              <a:rPr lang="en-US" dirty="0" smtClean="0">
                <a:latin typeface="Times New Roman" panose="02020603050405020304" pitchFamily="18" charset="0"/>
                <a:cs typeface="Times New Roman" panose="02020603050405020304" pitchFamily="18" charset="0"/>
              </a:rPr>
              <a:t>needs</a:t>
            </a:r>
          </a:p>
          <a:p>
            <a:pPr algn="just"/>
            <a:r>
              <a:rPr lang="en-US" dirty="0" smtClean="0">
                <a:latin typeface="Times New Roman" panose="02020603050405020304" pitchFamily="18" charset="0"/>
                <a:cs typeface="Times New Roman" panose="02020603050405020304" pitchFamily="18" charset="0"/>
              </a:rPr>
              <a:t>Nurses</a:t>
            </a:r>
            <a:r>
              <a:rPr lang="en-US" dirty="0">
                <a:latin typeface="Times New Roman" panose="02020603050405020304" pitchFamily="18" charset="0"/>
                <a:cs typeface="Times New Roman" panose="02020603050405020304" pitchFamily="18" charset="0"/>
              </a:rPr>
              <a:t>, on the other hand, are key persons in promoting health, prevention of illness and being able to cure. According to Henderson, good health is a challenge because it is affected by numerous factors such as age, cultural background, emotional balance, and others</a:t>
            </a:r>
          </a:p>
        </p:txBody>
      </p:sp>
    </p:spTree>
    <p:extLst>
      <p:ext uri="{BB962C8B-B14F-4D97-AF65-F5344CB8AC3E}">
        <p14:creationId xmlns:p14="http://schemas.microsoft.com/office/powerpoint/2010/main" val="313378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smtClean="0">
                <a:latin typeface="Times New Roman" panose="02020603050405020304" pitchFamily="18" charset="0"/>
                <a:cs typeface="Times New Roman" panose="02020603050405020304" pitchFamily="18" charset="0"/>
              </a:rPr>
              <a:t>Nursing</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Virginia </a:t>
            </a:r>
            <a:r>
              <a:rPr lang="en-US" dirty="0">
                <a:latin typeface="Times New Roman" panose="02020603050405020304" pitchFamily="18" charset="0"/>
                <a:cs typeface="Times New Roman" panose="02020603050405020304" pitchFamily="18" charset="0"/>
              </a:rPr>
              <a:t>Henderson wrote her definition of nursing before the development of theoretical nursing. She defined nursing as “the unique function of the nurse is to assist the individual, sick or well, in the performance of those activities contributing to health or its recovery that he would perform unaided if he had the necessary strength, will or knowledge. </a:t>
            </a:r>
          </a:p>
        </p:txBody>
      </p:sp>
    </p:spTree>
    <p:extLst>
      <p:ext uri="{BB962C8B-B14F-4D97-AF65-F5344CB8AC3E}">
        <p14:creationId xmlns:p14="http://schemas.microsoft.com/office/powerpoint/2010/main" val="1562194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And to do this in such a way as to help him gain independence as rapidly as possible.” The nurse’s goal is to make the patient complete, whole, or independent. In turn, the nurse collaborates with the physician’s therapeutic plan.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861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1019</Words>
  <Application>Microsoft Office PowerPoint</Application>
  <PresentationFormat>Widescreen</PresentationFormat>
  <Paragraphs>66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Wingdings</vt:lpstr>
      <vt:lpstr>Office Theme</vt:lpstr>
      <vt:lpstr>Virginia Henderson’s Need Theory</vt:lpstr>
      <vt:lpstr>INTRODUCTION </vt:lpstr>
      <vt:lpstr>PowerPoint Presentation</vt:lpstr>
      <vt:lpstr>Assumptions of the Need Theory</vt:lpstr>
      <vt:lpstr>Major Concepts of the Nursing Need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14 Components of the Need Theory</vt:lpstr>
      <vt:lpstr>PowerPoint Presentation</vt:lpstr>
      <vt:lpstr>PowerPoint Presentation</vt:lpstr>
      <vt:lpstr>PowerPoint Presentation</vt:lpstr>
      <vt:lpstr>Analysis of the Need Theory</vt:lpstr>
      <vt:lpstr>PowerPoint Presentation</vt:lpstr>
      <vt:lpstr>PowerPoint Presentation</vt:lpstr>
      <vt:lpstr>PowerPoint Presentation</vt:lpstr>
      <vt:lpstr>Application of the Need Theory</vt:lpstr>
      <vt:lpstr>THANKS A LOT FOR YOUR TIME AND PATIENCY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Henderson’s Need Theory</dc:title>
  <dc:creator>MUHAMED</dc:creator>
  <cp:lastModifiedBy>MUHAMED</cp:lastModifiedBy>
  <cp:revision>4</cp:revision>
  <dcterms:created xsi:type="dcterms:W3CDTF">2020-10-01T17:19:11Z</dcterms:created>
  <dcterms:modified xsi:type="dcterms:W3CDTF">2020-10-01T17:46:03Z</dcterms:modified>
</cp:coreProperties>
</file>