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90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1" r:id="rId30"/>
    <p:sldId id="284" r:id="rId31"/>
    <p:sldId id="294" r:id="rId32"/>
    <p:sldId id="292" r:id="rId33"/>
    <p:sldId id="293" r:id="rId34"/>
    <p:sldId id="285" r:id="rId35"/>
    <p:sldId id="295" r:id="rId36"/>
    <p:sldId id="287" r:id="rId37"/>
    <p:sldId id="288" r:id="rId38"/>
    <p:sldId id="289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504" autoAdjust="0"/>
  </p:normalViewPr>
  <p:slideViewPr>
    <p:cSldViewPr snapToGrid="0">
      <p:cViewPr>
        <p:scale>
          <a:sx n="71" d="100"/>
          <a:sy n="71" d="100"/>
        </p:scale>
        <p:origin x="696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5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4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2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9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6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7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92890-28F9-489A-8C11-8E23661AD6E1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561F-2929-4652-8E76-9FE20ECA0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1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Skills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8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We learn to read by reading, and We learn to write by writing. 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But ,We also learn to read by writing, and We learn to write by reading.</a:t>
            </a:r>
          </a:p>
        </p:txBody>
      </p:sp>
    </p:spTree>
    <p:extLst>
      <p:ext uri="{BB962C8B-B14F-4D97-AF65-F5344CB8AC3E}">
        <p14:creationId xmlns:p14="http://schemas.microsoft.com/office/powerpoint/2010/main" val="170369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A good writer must be able to use variety of sentences in any piece of essay.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Variety gives a piece of writing a fast pace and makes it interesting to read.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5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There are 4 types of essays in writing namely: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latin typeface="Comic Sans MS" panose="030F0702030302020204" pitchFamily="66" charset="0"/>
              </a:rPr>
              <a:t>Narrative</a:t>
            </a:r>
            <a:r>
              <a:rPr lang="en-US" sz="3200" dirty="0">
                <a:latin typeface="Comic Sans MS" panose="030F0702030302020204" pitchFamily="66" charset="0"/>
              </a:rPr>
              <a:t>: Giving an account of events. It is mainly used in Fiction, creative writing, history and literature review.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Descriptive: </a:t>
            </a:r>
            <a:r>
              <a:rPr lang="en-US" sz="3200" dirty="0">
                <a:latin typeface="Comic Sans MS" panose="030F0702030302020204" pitchFamily="66" charset="0"/>
              </a:rPr>
              <a:t>Describe people, events, places, things e.g.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Expository/Explanatory</a:t>
            </a:r>
            <a:r>
              <a:rPr lang="en-US" sz="3200" dirty="0">
                <a:latin typeface="Comic Sans MS" panose="030F0702030302020204" pitchFamily="66" charset="0"/>
              </a:rPr>
              <a:t>: This is advanced descriptive writing that describes events and people in depth. It involves defining explaining and expounding on an idea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Argumentative/ persuasive </a:t>
            </a:r>
            <a:r>
              <a:rPr lang="en-US" sz="3200" dirty="0">
                <a:latin typeface="Comic Sans MS" panose="030F0702030302020204" pitchFamily="66" charset="0"/>
              </a:rPr>
              <a:t>also called Academic writing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54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Narrative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2410"/>
            <a:ext cx="10515600" cy="56170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Narrative writing involves recounting events in an orderly manner. Narratives are mainly fictions or creative writing. Narratives are mainly used in Literature, history and writing stories. They may recount: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omic Sans MS" panose="030F0702030302020204" pitchFamily="66" charset="0"/>
              </a:rPr>
              <a:t> a series of events; a report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omic Sans MS" panose="030F0702030302020204" pitchFamily="66" charset="0"/>
              </a:rPr>
              <a:t> biography or autobiography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omic Sans MS" panose="030F0702030302020204" pitchFamily="66" charset="0"/>
              </a:rPr>
              <a:t> historical events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>
                <a:latin typeface="Comic Sans MS" panose="030F0702030302020204" pitchFamily="66" charset="0"/>
              </a:rPr>
              <a:t> fiction or nonfiction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Narrative writing is imaginative and subjective or factual and objective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7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Descriptive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This is writing that is used to describe a person, a place or a thing or event. There are different types of descriptive writing e.g.</a:t>
            </a:r>
          </a:p>
          <a:p>
            <a:pPr lvl="1"/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static description describes something that is still/not moving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Cause and Effect describes how one thing causes the effect of another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Descriptive writing can be either objective or subjective in content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2985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 description of something contains full factual and quantifiable information about it.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Such information may be personal, touching or sensory impressions and feelings.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Descriptive writing is a domain of arts and history.</a:t>
            </a:r>
          </a:p>
        </p:txBody>
      </p:sp>
    </p:spTree>
    <p:extLst>
      <p:ext uri="{BB962C8B-B14F-4D97-AF65-F5344CB8AC3E}">
        <p14:creationId xmlns:p14="http://schemas.microsoft.com/office/powerpoint/2010/main" val="2947116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Expository/Explanatory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This is advanced description and focuses on explaining, defining and expounding on an idea. Such writing explains and analyses: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a process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 an opinion or point of view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 event(s) and phenomena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 instructions and 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01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Argumentative Essays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302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Argumentative writing is an academic writing which is also called persuasive writing.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It is a rational effort to defend or refute a claim and does not have place for emotions, or anger.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Most academic writing falls under this category.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Argumentative writing is done argumentatively.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writer collects all his/her points and presents them logically and constructively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60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 The aim of an argumentative writing is to persuade the audience and convince them to accept the writers point of view.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Argumentative essays are expected to be clear and coherent. The writer must be clear about his/her argument.</a:t>
            </a:r>
          </a:p>
        </p:txBody>
      </p:sp>
    </p:spTree>
    <p:extLst>
      <p:ext uri="{BB962C8B-B14F-4D97-AF65-F5344CB8AC3E}">
        <p14:creationId xmlns:p14="http://schemas.microsoft.com/office/powerpoint/2010/main" val="1150522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CHARACTERISTICS OF AN ARGUMENTATIVE ESSAY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222"/>
            <a:ext cx="10515600" cy="47792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Clarity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Accurate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Based on sound premises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Logical Avoid arguing in circles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Reasonable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Be based on evidence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Must acknowledge opposition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anose="030F0702030302020204" pitchFamily="66" charset="0"/>
              </a:rPr>
              <a:t> Avoid fallacies i.e. unqualified generalizations</a:t>
            </a:r>
          </a:p>
        </p:txBody>
      </p:sp>
    </p:spTree>
    <p:extLst>
      <p:ext uri="{BB962C8B-B14F-4D97-AF65-F5344CB8AC3E}">
        <p14:creationId xmlns:p14="http://schemas.microsoft.com/office/powerpoint/2010/main" val="3538317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The process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1. Planning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Involves gathering ideas and focusing on the topic: Topic selection, gathering ideas, extensive reading and interpretation. When planning one must ask himself/herself the following questions: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What is the purpose of my writing? 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Who is my audience?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What are the special requirements of my writing task?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8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Writing is: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153"/>
            <a:ext cx="10515600" cy="517558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 process of putting thought, ideas and concepts into words using continuous prose;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thinking process;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form of output/production because it is a demonstration of what we know, implicitly or explicitly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Opportunity for negotiation of meaning through peer interaction – at every stage of the writing process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means of building fluency;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way of developing accuracy (in grammar, vocabulary, etc.);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76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2. Shaping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499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Considering how best to organize your ideas on pen and paper. 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Shaping involves: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Determining the tone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Drafting a thesis statement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Outlining ideas</a:t>
            </a:r>
          </a:p>
        </p:txBody>
      </p:sp>
    </p:spTree>
    <p:extLst>
      <p:ext uri="{BB962C8B-B14F-4D97-AF65-F5344CB8AC3E}">
        <p14:creationId xmlns:p14="http://schemas.microsoft.com/office/powerpoint/2010/main" val="619856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3. Drafting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4. Revising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5. Editing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6. Proof reading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6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Paragraphs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23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A paragraph is a group of sentences that work together in unity to explain an idea.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paragraph is a group of sentences that work to develop a unit of thought.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paragraph is a selection of sentence which is related because they are all talking about the same thing, or are dealing with a single topic.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Paragraphing permits you to subdivide material into parts and arrange those parts into a unified whole that effectively communicates its message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09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Paragraphs can be classified as: Topical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>
                <a:latin typeface="Comic Sans MS" panose="030F0702030302020204" pitchFamily="66" charset="0"/>
              </a:rPr>
              <a:t>A topical paragraph is basically a paragraph made up of a group of sentences arranged around one main idea, or one topic. </a:t>
            </a:r>
          </a:p>
          <a:p>
            <a:r>
              <a:rPr lang="en-US" sz="3000" dirty="0">
                <a:latin typeface="Comic Sans MS" panose="030F0702030302020204" pitchFamily="66" charset="0"/>
              </a:rPr>
              <a:t>This is the type of paragraph you are most familiar with. Topical paragraphs are probably the only type most student think of as a paragraph. </a:t>
            </a:r>
          </a:p>
          <a:p>
            <a:r>
              <a:rPr lang="en-US" sz="3000" dirty="0">
                <a:latin typeface="Comic Sans MS" panose="030F0702030302020204" pitchFamily="66" charset="0"/>
              </a:rPr>
              <a:t>They are also called developmental paragraphs or body paragraphs. </a:t>
            </a:r>
          </a:p>
          <a:p>
            <a:r>
              <a:rPr lang="en-US" sz="3000" dirty="0">
                <a:latin typeface="Comic Sans MS" panose="030F0702030302020204" pitchFamily="66" charset="0"/>
              </a:rPr>
              <a:t>They are usually found after the introductory paragraph and before the concluding paragraph.</a:t>
            </a:r>
          </a:p>
          <a:p>
            <a:r>
              <a:rPr lang="en-US" sz="3000" dirty="0">
                <a:latin typeface="Comic Sans MS" panose="030F0702030302020204" pitchFamily="66" charset="0"/>
              </a:rPr>
              <a:t> Topical paragraphs consist of a statement of a main idea and specific, logical support for that main idea.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85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Characteristics of a topical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Must have a topic sentence which should appear early in the first few lines of the paragraph preferably the 1st, 2nd or3rd line.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The topic sentence tells you what the paragraph is about. Because there's only one topic developed in each paragraph, there should only ever be one topic sentence.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topic sentence of a paragraph is developed, or built on, by the addition of supporting information and details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556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Others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3200" dirty="0">
                <a:latin typeface="Comic Sans MS" panose="030F0702030302020204" pitchFamily="66" charset="0"/>
              </a:rPr>
              <a:t>Unity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200" dirty="0">
                <a:latin typeface="Comic Sans MS" panose="030F0702030302020204" pitchFamily="66" charset="0"/>
              </a:rPr>
              <a:t>Coherence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200" dirty="0">
                <a:latin typeface="Comic Sans MS" panose="030F0702030302020204" pitchFamily="66" charset="0"/>
              </a:rPr>
              <a:t>Grammatical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3200" dirty="0">
                <a:latin typeface="Comic Sans MS" panose="030F0702030302020204" pitchFamily="66" charset="0"/>
              </a:rPr>
              <a:t> Order (Direction of Movement)</a:t>
            </a:r>
          </a:p>
        </p:txBody>
      </p:sp>
    </p:spTree>
    <p:extLst>
      <p:ext uri="{BB962C8B-B14F-4D97-AF65-F5344CB8AC3E}">
        <p14:creationId xmlns:p14="http://schemas.microsoft.com/office/powerpoint/2010/main" val="2713136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Special: Introductory, concluding and transitory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072"/>
            <a:ext cx="10515600" cy="4388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Introductions</a:t>
            </a:r>
          </a:p>
          <a:p>
            <a:r>
              <a:rPr lang="en-US" dirty="0">
                <a:latin typeface="Comic Sans MS" panose="030F0702030302020204" pitchFamily="66" charset="0"/>
              </a:rPr>
              <a:t>Introductions or introductory paragraphs perform very important functions. </a:t>
            </a:r>
          </a:p>
          <a:p>
            <a:r>
              <a:rPr lang="en-US" dirty="0">
                <a:latin typeface="Comic Sans MS" panose="030F0702030302020204" pitchFamily="66" charset="0"/>
              </a:rPr>
              <a:t>First, they must attract the reader, influencing him/her to read the remainder of the essay. </a:t>
            </a:r>
          </a:p>
          <a:p>
            <a:r>
              <a:rPr lang="en-US" dirty="0">
                <a:latin typeface="Comic Sans MS" panose="030F0702030302020204" pitchFamily="66" charset="0"/>
              </a:rPr>
              <a:t>Second, they must not only introduce readers to the essay topic but they must also limit that topic and identify the writer's attitude toward the topic. </a:t>
            </a:r>
          </a:p>
          <a:p>
            <a:r>
              <a:rPr lang="en-US" dirty="0">
                <a:latin typeface="Comic Sans MS" panose="030F0702030302020204" pitchFamily="66" charset="0"/>
              </a:rPr>
              <a:t>Finally, they must provide readers with information regarding what is to be expected within the remainder of the essay.</a:t>
            </a:r>
          </a:p>
        </p:txBody>
      </p:sp>
    </p:spTree>
    <p:extLst>
      <p:ext uri="{BB962C8B-B14F-4D97-AF65-F5344CB8AC3E}">
        <p14:creationId xmlns:p14="http://schemas.microsoft.com/office/powerpoint/2010/main" val="1090320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Every paper you write should have a main point, a main idea, or central message.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argument(s) you make in your paper should reflect this main idea.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sentence that captures your position on this main idea is what we call a thesis statement.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thesis statement comes in the introductory paragraph and must be concise and well-written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585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A thesis statement must come early in your essay, e.g. in the introduction. </a:t>
            </a:r>
          </a:p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This will enable your reader to: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Establish your position and Give your reader a sense of direction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67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Your thesis statement should be</a:t>
            </a:r>
          </a:p>
          <a:p>
            <a:r>
              <a:rPr lang="en-US" sz="3200" dirty="0"/>
              <a:t>clear</a:t>
            </a:r>
          </a:p>
          <a:p>
            <a:r>
              <a:rPr lang="en-US" sz="3200" dirty="0"/>
              <a:t>specific</a:t>
            </a:r>
          </a:p>
          <a:p>
            <a:r>
              <a:rPr lang="en-US" sz="3200" dirty="0"/>
              <a:t>Short</a:t>
            </a:r>
          </a:p>
          <a:p>
            <a:r>
              <a:rPr lang="en-US" sz="3200" dirty="0"/>
              <a:t>In line with your argument</a:t>
            </a:r>
          </a:p>
          <a:p>
            <a:r>
              <a:rPr lang="en-US" sz="3200" dirty="0"/>
              <a:t>Must indicate your position </a:t>
            </a:r>
          </a:p>
          <a:p>
            <a:r>
              <a:rPr lang="en-US" sz="3200" dirty="0"/>
              <a:t>Types of introduction Paragraphs</a:t>
            </a:r>
          </a:p>
        </p:txBody>
      </p:sp>
    </p:spTree>
    <p:extLst>
      <p:ext uri="{BB962C8B-B14F-4D97-AF65-F5344CB8AC3E}">
        <p14:creationId xmlns:p14="http://schemas.microsoft.com/office/powerpoint/2010/main" val="148201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thinking made evident, external memory;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critical skill for academic or professional success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is a way to demonstrate proficiency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helps us discover what we do or do not know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is more than a paragraph or essay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94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500" dirty="0">
                <a:latin typeface="Comic Sans MS" panose="030F0702030302020204" pitchFamily="66" charset="0"/>
              </a:rPr>
              <a:t>The introduction must be a road map for the rest of your essay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Anecdotal</a:t>
            </a:r>
          </a:p>
          <a:p>
            <a:pPr lvl="0"/>
            <a:r>
              <a:rPr lang="en-US" sz="3500" dirty="0">
                <a:latin typeface="Comic Sans MS" panose="030F0702030302020204" pitchFamily="66" charset="0"/>
              </a:rPr>
              <a:t>Regular Triangular</a:t>
            </a:r>
          </a:p>
          <a:p>
            <a:pPr lvl="0"/>
            <a:r>
              <a:rPr lang="en-US" sz="3500" dirty="0">
                <a:latin typeface="Comic Sans MS" panose="030F0702030302020204" pitchFamily="66" charset="0"/>
              </a:rPr>
              <a:t>Inverted Triangle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Summary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A wise word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Provoking question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Corrective introduction</a:t>
            </a:r>
          </a:p>
          <a:p>
            <a:r>
              <a:rPr lang="en-US" sz="3500" dirty="0">
                <a:latin typeface="Comic Sans MS" panose="030F0702030302020204" pitchFamily="66" charset="0"/>
              </a:rPr>
              <a:t>Historical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40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47" y="-1"/>
            <a:ext cx="11524130" cy="707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366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2282" y="365126"/>
            <a:ext cx="9399494" cy="734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059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776" y="0"/>
            <a:ext cx="11201400" cy="711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26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Concluding Paragraph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365"/>
            <a:ext cx="10515600" cy="444708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This should be the last paragraph in the essay.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Its purpose is to bring the essay to a graceful end.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 concluding paragraph gives the writer one final chance to leave a lasting impression on the reader.</a:t>
            </a:r>
          </a:p>
        </p:txBody>
      </p:sp>
    </p:spTree>
    <p:extLst>
      <p:ext uri="{BB962C8B-B14F-4D97-AF65-F5344CB8AC3E}">
        <p14:creationId xmlns:p14="http://schemas.microsoft.com/office/powerpoint/2010/main" val="25022044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Ways of writing a concluding paragraph: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 brief summary of the paper's main points. </a:t>
            </a:r>
          </a:p>
          <a:p>
            <a:r>
              <a:rPr lang="en-US" dirty="0">
                <a:latin typeface="Comic Sans MS" panose="030F0702030302020204" pitchFamily="66" charset="0"/>
              </a:rPr>
              <a:t>Restate the main idea of your essay, or your thesis statement </a:t>
            </a:r>
          </a:p>
          <a:p>
            <a:r>
              <a:rPr lang="en-US" dirty="0">
                <a:latin typeface="Comic Sans MS" panose="030F0702030302020204" pitchFamily="66" charset="0"/>
              </a:rPr>
              <a:t>A provocative question.</a:t>
            </a:r>
          </a:p>
          <a:p>
            <a:r>
              <a:rPr lang="en-US" dirty="0">
                <a:latin typeface="Comic Sans MS" panose="030F0702030302020204" pitchFamily="66" charset="0"/>
              </a:rPr>
              <a:t> A quotation. </a:t>
            </a:r>
          </a:p>
          <a:p>
            <a:r>
              <a:rPr lang="en-US" dirty="0">
                <a:latin typeface="Comic Sans MS" panose="030F0702030302020204" pitchFamily="66" charset="0"/>
              </a:rPr>
              <a:t>Evoke a vivid image. Call for some sort of action. </a:t>
            </a:r>
          </a:p>
          <a:p>
            <a:r>
              <a:rPr lang="en-US" dirty="0">
                <a:latin typeface="Comic Sans MS" panose="030F0702030302020204" pitchFamily="66" charset="0"/>
              </a:rPr>
              <a:t>End with a warning. </a:t>
            </a:r>
          </a:p>
          <a:p>
            <a:r>
              <a:rPr lang="en-US" dirty="0">
                <a:latin typeface="Comic Sans MS" panose="030F0702030302020204" pitchFamily="66" charset="0"/>
              </a:rPr>
              <a:t>Universalize (compare to other situations). </a:t>
            </a:r>
          </a:p>
          <a:p>
            <a:r>
              <a:rPr lang="en-US" dirty="0">
                <a:latin typeface="Comic Sans MS" panose="030F0702030302020204" pitchFamily="66" charset="0"/>
              </a:rPr>
              <a:t>Suggest results or consequences.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7007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It is important to have a strong conclusion, since this is the last chance you have to make an impression on your reader.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The goal of your conclusion isn’t to introduce any new ideas, but to sum up everything you’ve written. </a:t>
            </a:r>
          </a:p>
        </p:txBody>
      </p:sp>
    </p:spTree>
    <p:extLst>
      <p:ext uri="{BB962C8B-B14F-4D97-AF65-F5344CB8AC3E}">
        <p14:creationId xmlns:p14="http://schemas.microsoft.com/office/powerpoint/2010/main" val="37529976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Transitional paragraph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982"/>
            <a:ext cx="10515600" cy="441347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transitional paragraph marks a transition in the paper from one section to another, or from one thought to another, one sub-topic to another.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It indicates to the reader either that there will be a change in idea or topic or that there will be a movement from a broad topic to a specific one.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These types of paragraphs usually are small and consist of one double or multiple sentences which begins with a connector or a gerundive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98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Example 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Having explained the general importance of education, this research is now going to discuss the importance of education as the fourth pillar in humanitarian aid.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 transitional paragraph tends to be a short paragraph in an essay that announces a shift from one section or idea to another.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A transitional paragraph is most commonly used to summarize the ideas of one part of a text in preparation for the beginning of another part</a:t>
            </a:r>
          </a:p>
        </p:txBody>
      </p:sp>
    </p:spTree>
    <p:extLst>
      <p:ext uri="{BB962C8B-B14F-4D97-AF65-F5344CB8AC3E}">
        <p14:creationId xmlns:p14="http://schemas.microsoft.com/office/powerpoint/2010/main" val="345606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What are writing Skills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9531"/>
            <a:ext cx="10515600" cy="5812972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Ability to put sounds down on graphic form according to the conventional sound-spelling rules.</a:t>
            </a:r>
          </a:p>
          <a:p>
            <a:r>
              <a:rPr lang="en-US" dirty="0">
                <a:latin typeface="Comic Sans MS" panose="030F0702030302020204" pitchFamily="66" charset="0"/>
              </a:rPr>
              <a:t>Ability to spell English words correctly, including using correct punctuation and capitalization.</a:t>
            </a:r>
          </a:p>
          <a:p>
            <a:r>
              <a:rPr lang="en-US" dirty="0">
                <a:latin typeface="Comic Sans MS" panose="030F0702030302020204" pitchFamily="66" charset="0"/>
              </a:rPr>
              <a:t>Ability to do writing practice, such as dictation, grammar exercises, constructing dialogues according to the model, simple translation exercises.</a:t>
            </a:r>
          </a:p>
          <a:p>
            <a:r>
              <a:rPr lang="en-US" dirty="0">
                <a:latin typeface="Comic Sans MS" panose="030F0702030302020204" pitchFamily="66" charset="0"/>
              </a:rPr>
              <a:t>Ability to write short compositions, including functional writing skills, such as writing simple letters, taking notes, writing outlines and summaries.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85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What a good writing entails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47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Comic Sans MS" panose="030F0702030302020204" pitchFamily="66" charset="0"/>
              </a:rPr>
              <a:t>Any writing assignment needs to have: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Form (letter, email, summary, report, etc.)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Audience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Topic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Purpose (describe, explain, persuade, etc.)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Clear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Grammatically correct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4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Have variety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Precise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Interesting pace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Not be emotional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Appropriate: language and audience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Supported by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426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To be a good writer, one must be conversant with the grammar surrounding the sentence.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This is because writing begins at the sentence level because it is a combination of sentences in a meaningful way. 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We will begin by outlining/ drawing the hierarchical Scale of English Grammar as follows</a:t>
            </a:r>
            <a:r>
              <a:rPr lang="en-US" dirty="0"/>
              <a:t>: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Sentence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Clause</a:t>
            </a:r>
          </a:p>
          <a:p>
            <a:pPr lvl="1"/>
            <a:r>
              <a:rPr lang="en-US" sz="2800" dirty="0">
                <a:latin typeface="Comic Sans MS" panose="030F0702030302020204" pitchFamily="66" charset="0"/>
              </a:rPr>
              <a:t>Phrase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2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6109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9680"/>
            <a:ext cx="10515600" cy="4351338"/>
          </a:xfrm>
        </p:spPr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Sounds are the smallest units in grammar.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They combine to make words, words combine to make phrases, phrases join to make clauses and clauses make sentences.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A sentence is the largest unit in English Grammar.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6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Types of Sentences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68833"/>
          </a:xfrm>
        </p:spPr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Sentences can be categorized based on their structure or based on their function.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Sentence category based on structure include: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Simple sentences.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 Double sentence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Multiple sentence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Exclamatory sentences</a:t>
            </a:r>
          </a:p>
          <a:p>
            <a:pPr marL="971550" lvl="1" indent="-51435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Imperative sentences/Commands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1817</Words>
  <Application>Microsoft Office PowerPoint</Application>
  <PresentationFormat>Widescreen</PresentationFormat>
  <Paragraphs>194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Writing Skills  </vt:lpstr>
      <vt:lpstr>Writing is: </vt:lpstr>
      <vt:lpstr>PowerPoint Presentation</vt:lpstr>
      <vt:lpstr>What are writing Skills </vt:lpstr>
      <vt:lpstr>What a good writing entails</vt:lpstr>
      <vt:lpstr>PowerPoint Presentation</vt:lpstr>
      <vt:lpstr>Grammar</vt:lpstr>
      <vt:lpstr>Sounds</vt:lpstr>
      <vt:lpstr>Types of Sentences</vt:lpstr>
      <vt:lpstr>PowerPoint Presentation</vt:lpstr>
      <vt:lpstr>There are 4 types of essays in writing namely:</vt:lpstr>
      <vt:lpstr>Narrative </vt:lpstr>
      <vt:lpstr>Descriptive writing</vt:lpstr>
      <vt:lpstr>PowerPoint Presentation</vt:lpstr>
      <vt:lpstr>Expository/Explanatory writing</vt:lpstr>
      <vt:lpstr>Argumentative Essays</vt:lpstr>
      <vt:lpstr>PowerPoint Presentation</vt:lpstr>
      <vt:lpstr>CHARACTERISTICS OF AN ARGUMENTATIVE ESSAY </vt:lpstr>
      <vt:lpstr>The process of writing</vt:lpstr>
      <vt:lpstr>2. Shaping</vt:lpstr>
      <vt:lpstr>others</vt:lpstr>
      <vt:lpstr>Paragraphs </vt:lpstr>
      <vt:lpstr>Paragraphs can be classified as: Topical</vt:lpstr>
      <vt:lpstr>Characteristics of a topical Paragraph</vt:lpstr>
      <vt:lpstr>Others </vt:lpstr>
      <vt:lpstr>Special: Introductory, concluding and transitory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Concluding Paragraph  </vt:lpstr>
      <vt:lpstr>Ways of writing a concluding paragraph: </vt:lpstr>
      <vt:lpstr>PowerPoint Presentation</vt:lpstr>
      <vt:lpstr>Transitional paragraph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</dc:title>
  <dc:creator>Windows User</dc:creator>
  <cp:lastModifiedBy>mulwa kithuku</cp:lastModifiedBy>
  <cp:revision>31</cp:revision>
  <dcterms:created xsi:type="dcterms:W3CDTF">2022-05-24T12:07:24Z</dcterms:created>
  <dcterms:modified xsi:type="dcterms:W3CDTF">2022-05-26T06:12:05Z</dcterms:modified>
</cp:coreProperties>
</file>