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35" autoAdjust="0"/>
    <p:restoredTop sz="86528" autoAdjust="0"/>
  </p:normalViewPr>
  <p:slideViewPr>
    <p:cSldViewPr>
      <p:cViewPr varScale="1">
        <p:scale>
          <a:sx n="63" d="100"/>
          <a:sy n="63" d="100"/>
        </p:scale>
        <p:origin x="95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9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5EA4-96C2-4A7A-A0B3-7DF8F393C2EB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1976-1619-4A07-BDAE-384CEB71B0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5EA4-96C2-4A7A-A0B3-7DF8F393C2EB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1976-1619-4A07-BDAE-384CEB71B0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5EA4-96C2-4A7A-A0B3-7DF8F393C2EB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1976-1619-4A07-BDAE-384CEB71B0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5EA4-96C2-4A7A-A0B3-7DF8F393C2EB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1976-1619-4A07-BDAE-384CEB71B0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5EA4-96C2-4A7A-A0B3-7DF8F393C2EB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1976-1619-4A07-BDAE-384CEB71B0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5EA4-96C2-4A7A-A0B3-7DF8F393C2EB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1976-1619-4A07-BDAE-384CEB71B0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5EA4-96C2-4A7A-A0B3-7DF8F393C2EB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1976-1619-4A07-BDAE-384CEB71B0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5EA4-96C2-4A7A-A0B3-7DF8F393C2EB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1976-1619-4A07-BDAE-384CEB71B0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5EA4-96C2-4A7A-A0B3-7DF8F393C2EB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1976-1619-4A07-BDAE-384CEB71B0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5EA4-96C2-4A7A-A0B3-7DF8F393C2EB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1976-1619-4A07-BDAE-384CEB71B0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5EA4-96C2-4A7A-A0B3-7DF8F393C2EB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1976-1619-4A07-BDAE-384CEB71B0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25EA4-96C2-4A7A-A0B3-7DF8F393C2EB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C1976-1619-4A07-BDAE-384CEB71B03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PEDIATRIC BACTERIAL MENINGITIS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PRESENTATION TO RCO STUDENTS</a:t>
            </a:r>
          </a:p>
          <a:p>
            <a:r>
              <a:rPr lang="en-US" dirty="0" smtClean="0"/>
              <a:t>ON RURAL EXPERIENCE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Pathophysiology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Bacterial infection of the </a:t>
            </a:r>
            <a:r>
              <a:rPr lang="en-US" dirty="0" err="1" smtClean="0"/>
              <a:t>meninges</a:t>
            </a:r>
            <a:r>
              <a:rPr lang="en-US" dirty="0" smtClean="0"/>
              <a:t> follows </a:t>
            </a:r>
            <a:r>
              <a:rPr lang="en-US" dirty="0" err="1" smtClean="0"/>
              <a:t>bactereamia</a:t>
            </a:r>
            <a:endParaRPr lang="en-US" dirty="0" smtClean="0"/>
          </a:p>
          <a:p>
            <a:r>
              <a:rPr lang="en-US" dirty="0" smtClean="0"/>
              <a:t>Damage caused by </a:t>
            </a:r>
            <a:r>
              <a:rPr lang="en-US" dirty="0" err="1" smtClean="0"/>
              <a:t>meningeal</a:t>
            </a:r>
            <a:r>
              <a:rPr lang="en-US" dirty="0" smtClean="0"/>
              <a:t> infection results from the host response to infection and not from the organism itself</a:t>
            </a:r>
          </a:p>
          <a:p>
            <a:r>
              <a:rPr lang="en-US" dirty="0" smtClean="0"/>
              <a:t>The release of inflammatory mediators and activated leucocytes, together with endothelial damage leads;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Cerebral edema</a:t>
            </a:r>
          </a:p>
          <a:p>
            <a:r>
              <a:rPr lang="en-US" dirty="0" smtClean="0"/>
              <a:t>Raised intracranial pressure</a:t>
            </a:r>
          </a:p>
          <a:p>
            <a:r>
              <a:rPr lang="en-US" dirty="0" smtClean="0"/>
              <a:t>Decreased cerebral blood flow.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invesigations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Csf</a:t>
            </a:r>
            <a:r>
              <a:rPr lang="en-US" dirty="0" smtClean="0"/>
              <a:t> examination:</a:t>
            </a:r>
          </a:p>
          <a:p>
            <a:r>
              <a:rPr lang="en-US" dirty="0" smtClean="0"/>
              <a:t>If cloudy, assume meningitis and start treatment while waiting laboratory confirmation</a:t>
            </a:r>
          </a:p>
          <a:p>
            <a:r>
              <a:rPr lang="en-US" dirty="0" smtClean="0"/>
              <a:t>Microscopy should indicate the presence of meningitis in most of the cases: white cells(</a:t>
            </a:r>
            <a:r>
              <a:rPr lang="en-US" dirty="0" err="1" smtClean="0"/>
              <a:t>polymophs</a:t>
            </a:r>
            <a:r>
              <a:rPr lang="en-US" dirty="0" smtClean="0"/>
              <a:t>) count above 100/mm3</a:t>
            </a:r>
          </a:p>
          <a:p>
            <a:r>
              <a:rPr lang="en-US" dirty="0" smtClean="0"/>
              <a:t>Confirmatory information can be gained from the </a:t>
            </a:r>
            <a:r>
              <a:rPr lang="en-US" dirty="0" err="1" smtClean="0"/>
              <a:t>csf</a:t>
            </a:r>
            <a:r>
              <a:rPr lang="en-US" dirty="0" smtClean="0"/>
              <a:t> glucose (</a:t>
            </a:r>
            <a:r>
              <a:rPr lang="en-US" dirty="0" err="1" smtClean="0"/>
              <a:t>low:less</a:t>
            </a:r>
            <a:r>
              <a:rPr lang="en-US" dirty="0" smtClean="0"/>
              <a:t> than 1.5mmol/</a:t>
            </a:r>
            <a:r>
              <a:rPr lang="en-US" dirty="0" err="1" smtClean="0"/>
              <a:t>litre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Cont-investigations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Csf</a:t>
            </a:r>
            <a:r>
              <a:rPr lang="en-US" dirty="0" smtClean="0"/>
              <a:t> protein (high more than 0.4g/l, </a:t>
            </a:r>
          </a:p>
          <a:p>
            <a:r>
              <a:rPr lang="en-US" dirty="0" smtClean="0"/>
              <a:t>Gram stain and culture of the </a:t>
            </a:r>
            <a:r>
              <a:rPr lang="en-US" dirty="0" err="1" smtClean="0"/>
              <a:t>csf</a:t>
            </a:r>
            <a:r>
              <a:rPr lang="en-US" dirty="0" smtClean="0"/>
              <a:t> where possible</a:t>
            </a:r>
          </a:p>
          <a:p>
            <a:r>
              <a:rPr lang="en-US" dirty="0" smtClean="0"/>
              <a:t>NB: where there are signs of increased intracranial pressure, the potential value of the information gained from the lumbar puncture should be carefully weighed against the risk of the procedure.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Hearing loss</a:t>
            </a:r>
          </a:p>
          <a:p>
            <a:r>
              <a:rPr lang="en-US" dirty="0" smtClean="0"/>
              <a:t>Local </a:t>
            </a:r>
            <a:r>
              <a:rPr lang="en-US" dirty="0" err="1" smtClean="0"/>
              <a:t>vasculitis</a:t>
            </a:r>
            <a:endParaRPr lang="en-US" dirty="0" smtClean="0"/>
          </a:p>
          <a:p>
            <a:r>
              <a:rPr lang="en-US" dirty="0" smtClean="0"/>
              <a:t>Local cerebral infarction</a:t>
            </a:r>
          </a:p>
          <a:p>
            <a:r>
              <a:rPr lang="en-US" dirty="0" smtClean="0"/>
              <a:t>Subdural effusion</a:t>
            </a:r>
          </a:p>
          <a:p>
            <a:r>
              <a:rPr lang="en-US" dirty="0" smtClean="0"/>
              <a:t>Hydrocephalus</a:t>
            </a:r>
          </a:p>
          <a:p>
            <a:r>
              <a:rPr lang="en-US" smtClean="0"/>
              <a:t>Cerebral abscess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174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PEDIATRIC BACTERIAL MENINGITIS</vt:lpstr>
      <vt:lpstr>Pathophysiology</vt:lpstr>
      <vt:lpstr>cont</vt:lpstr>
      <vt:lpstr>invesigations</vt:lpstr>
      <vt:lpstr>Cont-investigations</vt:lpstr>
      <vt:lpstr>complications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PEDIATRIC BACTERIAL MENINGITIS</dc:title>
  <dc:creator>Sofwa</dc:creator>
  <cp:lastModifiedBy>Kate</cp:lastModifiedBy>
  <cp:revision>4</cp:revision>
  <dcterms:created xsi:type="dcterms:W3CDTF">2014-01-13T16:52:26Z</dcterms:created>
  <dcterms:modified xsi:type="dcterms:W3CDTF">2021-11-21T14:25:33Z</dcterms:modified>
</cp:coreProperties>
</file>