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0CDC8-D691-4CD5-9190-EE0524BF1037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7/23/2021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A0D55332-791F-4350-B4AD-812ACEAD49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29182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D7D06-B781-446F-891C-FF2474FB6D64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7/23/2021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5BF267-3206-415E-89AF-E5A871FCC8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85288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65A2D-6317-47F5-B499-F89077AC99C3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7/23/2021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3944FEB3-BA03-4D29-A268-904E9E17BF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70908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DE5F2-D3C7-4E00-BAC9-9CAF676B3970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7/23/2021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2645BB-DFE8-4A85-85C5-AEF6D951BE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92021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2492D-41AF-4554-8034-7FFC6CC8F2AC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7/23/2021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FAFFE-0DEB-4115-9230-7AF9408A7E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84724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D31A5-D335-4683-B90A-4AFBB061796F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7/23/2021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679F8-80B2-4BED-A11F-CCBA8C405A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65717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57897-6F24-4506-BE18-AE7B5A0D692E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7/23/2021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A954AC-F89E-43FF-9D98-82190E978E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99875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B58A2-E55B-4462-A99B-C42B03B6CDD5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7/23/2021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728D7C-2585-4480-9E04-3389323817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2827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65622-0F0B-462A-92BA-50D34F6AC88C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7/23/2021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8C5D905B-103E-4626-8A04-DD30AB76A7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40585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50B39-6041-427F-898C-90858EFD1BE2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7/23/2021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E67E4-2870-414A-9832-F6B8B871EF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54066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A5DAA-2BB5-41D8-985C-72A30ACE1EB2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7/23/2021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59387A-230A-4E43-8ACA-BA21DFCA5B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8906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147EA2-332D-48CB-A0EC-BD647D27BD4F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7/23/2021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F938FD2-88D4-4413-9E5B-FFA09D4BF3B2}" type="slidenum">
              <a:rPr lang="en-US" alt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04369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/>
          <a:lstStyle/>
          <a:p>
            <a:pPr>
              <a:defRPr/>
            </a:pPr>
            <a:r>
              <a:rPr sz="6000" smtClean="0"/>
              <a:t>ANTITUSSIVES and EXPECTORANTS </a:t>
            </a:r>
            <a:endParaRPr lang="en-GB"/>
          </a:p>
        </p:txBody>
      </p:sp>
      <p:sp>
        <p:nvSpPr>
          <p:cNvPr id="204803" name="Text Placeholder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r>
              <a:rPr lang="en-GB" altLang="en-US" dirty="0" smtClean="0"/>
              <a:t>G.K NGETICH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4822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600" smtClean="0"/>
              <a:t>ANTITUSSIVES and EXPECTORANTS </a:t>
            </a:r>
          </a:p>
        </p:txBody>
      </p:sp>
      <p:sp>
        <p:nvSpPr>
          <p:cNvPr id="20582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i="1" smtClean="0"/>
              <a:t>Actions:</a:t>
            </a:r>
            <a:r>
              <a:rPr lang="en-US" altLang="en-US" sz="2800" smtClean="0"/>
              <a:t> </a:t>
            </a:r>
            <a:br>
              <a:rPr lang="en-US" altLang="en-US" sz="2800" smtClean="0"/>
            </a:br>
            <a:r>
              <a:rPr lang="en-US" altLang="en-US" sz="2800" smtClean="0"/>
              <a:t>Antitussives (e.g. codeine)- suppression of the cough reflex </a:t>
            </a:r>
            <a:br>
              <a:rPr lang="en-US" altLang="en-US" sz="2800" smtClean="0"/>
            </a:br>
            <a:r>
              <a:rPr lang="en-US" altLang="en-US" sz="2800" smtClean="0"/>
              <a:t/>
            </a:r>
            <a:br>
              <a:rPr lang="en-US" altLang="en-US" sz="2800" smtClean="0"/>
            </a:br>
            <a:r>
              <a:rPr lang="en-US" altLang="en-US" sz="2800" smtClean="0"/>
              <a:t>Expectorants- decrease the viscosity of thick, tenacious secretions </a:t>
            </a:r>
          </a:p>
          <a:p>
            <a:pPr>
              <a:lnSpc>
                <a:spcPct val="80000"/>
              </a:lnSpc>
            </a:pPr>
            <a:r>
              <a:rPr lang="en-US" altLang="en-US" sz="2800" i="1" smtClean="0"/>
              <a:t>Uses:</a:t>
            </a:r>
            <a:r>
              <a:rPr lang="en-US" altLang="en-US" sz="2800" smtClean="0"/>
              <a:t> The expectorants are used with a cough associated with bronchitis, TB, pneumonia and COPD. Antitussives are used for nonproductive coughs. </a:t>
            </a:r>
          </a:p>
          <a:p>
            <a:pPr>
              <a:lnSpc>
                <a:spcPct val="80000"/>
              </a:lnSpc>
            </a:pPr>
            <a:r>
              <a:rPr lang="en-US" altLang="en-US" sz="2800" i="1" smtClean="0"/>
              <a:t>Adverse Reactions and Side Effects:</a:t>
            </a:r>
            <a:r>
              <a:rPr lang="en-US" altLang="en-US" sz="2800" smtClean="0"/>
              <a:t> Dizziness, drowsiness and nausea </a:t>
            </a:r>
            <a:r>
              <a:rPr lang="en-US" altLang="en-US" sz="2400" smtClean="0"/>
              <a:t/>
            </a:r>
            <a:br>
              <a:rPr lang="en-US" altLang="en-US" sz="2400" smtClean="0"/>
            </a:br>
            <a:r>
              <a:rPr lang="en-US" altLang="en-US" sz="2200" smtClean="0"/>
              <a:t/>
            </a:r>
            <a:br>
              <a:rPr lang="en-US" altLang="en-US" sz="2200" smtClean="0"/>
            </a:br>
            <a:r>
              <a:rPr lang="en-US" altLang="en-US" sz="2200" smtClean="0"/>
              <a:t/>
            </a:r>
            <a:br>
              <a:rPr lang="en-US" altLang="en-US" sz="2200" smtClean="0"/>
            </a:br>
            <a:endParaRPr lang="en-US" altLang="en-US" sz="2200" smtClean="0"/>
          </a:p>
        </p:txBody>
      </p:sp>
    </p:spTree>
    <p:extLst>
      <p:ext uri="{BB962C8B-B14F-4D97-AF65-F5344CB8AC3E}">
        <p14:creationId xmlns:p14="http://schemas.microsoft.com/office/powerpoint/2010/main" val="171340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600" smtClean="0"/>
              <a:t>ANTITUSSIVES and EXPECTORANTS contd’</a:t>
            </a:r>
          </a:p>
        </p:txBody>
      </p:sp>
      <p:sp>
        <p:nvSpPr>
          <p:cNvPr id="2068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200" i="1" smtClean="0"/>
              <a:t>Contraindications:</a:t>
            </a:r>
            <a:r>
              <a:rPr lang="en-US" altLang="en-US" sz="3200" smtClean="0"/>
              <a:t> pregnancy, lactation . Caution with the elderly and those with asthma </a:t>
            </a:r>
            <a:br>
              <a:rPr lang="en-US" altLang="en-US" sz="3200" smtClean="0"/>
            </a:br>
            <a:endParaRPr lang="en-US" altLang="en-US" sz="3200" smtClean="0"/>
          </a:p>
          <a:p>
            <a:r>
              <a:rPr lang="en-US" altLang="en-US" sz="3200" i="1" smtClean="0"/>
              <a:t>Nursing considerations:</a:t>
            </a:r>
            <a:r>
              <a:rPr lang="en-US" altLang="en-US" sz="3200" smtClean="0"/>
              <a:t> Monitor the cough and the sputum. Increase fluid intake and humidification to thin secretions </a:t>
            </a:r>
          </a:p>
          <a:p>
            <a:pPr>
              <a:buFont typeface="Wingdings 2" pitchFamily="18" charset="2"/>
              <a:buNone/>
            </a:pPr>
            <a:endParaRPr lang="en-US" altLang="en-US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018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Flow</vt:lpstr>
      <vt:lpstr>ANTITUSSIVES and EXPECTORANTS </vt:lpstr>
      <vt:lpstr>ANTITUSSIVES and EXPECTORANTS </vt:lpstr>
      <vt:lpstr>ANTITUSSIVES and EXPECTORANTS contd’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ANTITUSSIVES and EXPECTORANTS </dc:title>
  <dc:creator>hp 290</dc:creator>
  <cp:lastModifiedBy>hp 290</cp:lastModifiedBy>
  <cp:revision>1</cp:revision>
  <dcterms:created xsi:type="dcterms:W3CDTF">2006-08-16T00:00:00Z</dcterms:created>
  <dcterms:modified xsi:type="dcterms:W3CDTF">2021-07-23T06:27:16Z</dcterms:modified>
</cp:coreProperties>
</file>