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70" r:id="rId4"/>
    <p:sldId id="271" r:id="rId5"/>
    <p:sldId id="273" r:id="rId6"/>
    <p:sldId id="272" r:id="rId7"/>
    <p:sldId id="274" r:id="rId8"/>
    <p:sldId id="275" r:id="rId9"/>
    <p:sldId id="276" r:id="rId10"/>
    <p:sldId id="277" r:id="rId11"/>
    <p:sldId id="294" r:id="rId12"/>
    <p:sldId id="261" r:id="rId13"/>
    <p:sldId id="262" r:id="rId14"/>
    <p:sldId id="263" r:id="rId15"/>
    <p:sldId id="278" r:id="rId16"/>
    <p:sldId id="269" r:id="rId17"/>
    <p:sldId id="280" r:id="rId18"/>
    <p:sldId id="281" r:id="rId19"/>
    <p:sldId id="282" r:id="rId20"/>
    <p:sldId id="283" r:id="rId21"/>
    <p:sldId id="284" r:id="rId22"/>
    <p:sldId id="287" r:id="rId23"/>
    <p:sldId id="289" r:id="rId24"/>
    <p:sldId id="290" r:id="rId25"/>
    <p:sldId id="288" r:id="rId26"/>
    <p:sldId id="291" r:id="rId27"/>
    <p:sldId id="296" r:id="rId28"/>
    <p:sldId id="297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4C5-D87A-4B3A-A0D4-8B0B8379C0F0}" type="datetimeFigureOut">
              <a:rPr lang="en-US" smtClean="0"/>
              <a:pPr/>
              <a:t>7/26/2008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C51-E9AC-472D-9E77-42EACD767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0000"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4C5-D87A-4B3A-A0D4-8B0B8379C0F0}" type="datetimeFigureOut">
              <a:rPr lang="en-US" smtClean="0"/>
              <a:pPr/>
              <a:t>7/26/2008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C51-E9AC-472D-9E77-42EACD767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0000"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4C5-D87A-4B3A-A0D4-8B0B8379C0F0}" type="datetimeFigureOut">
              <a:rPr lang="en-US" smtClean="0"/>
              <a:pPr/>
              <a:t>7/26/2008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C51-E9AC-472D-9E77-42EACD767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0000"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4C5-D87A-4B3A-A0D4-8B0B8379C0F0}" type="datetimeFigureOut">
              <a:rPr lang="en-US" smtClean="0"/>
              <a:pPr/>
              <a:t>7/26/2008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C51-E9AC-472D-9E77-42EACD767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0000"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4C5-D87A-4B3A-A0D4-8B0B8379C0F0}" type="datetimeFigureOut">
              <a:rPr lang="en-US" smtClean="0"/>
              <a:pPr/>
              <a:t>7/26/2008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C51-E9AC-472D-9E77-42EACD767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0000"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4C5-D87A-4B3A-A0D4-8B0B8379C0F0}" type="datetimeFigureOut">
              <a:rPr lang="en-US" smtClean="0"/>
              <a:pPr/>
              <a:t>7/26/2008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C51-E9AC-472D-9E77-42EACD767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0000"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4C5-D87A-4B3A-A0D4-8B0B8379C0F0}" type="datetimeFigureOut">
              <a:rPr lang="en-US" smtClean="0"/>
              <a:pPr/>
              <a:t>7/26/2008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C51-E9AC-472D-9E77-42EACD767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0000"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4C5-D87A-4B3A-A0D4-8B0B8379C0F0}" type="datetimeFigureOut">
              <a:rPr lang="en-US" smtClean="0"/>
              <a:pPr/>
              <a:t>7/26/2008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C51-E9AC-472D-9E77-42EACD767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0000"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4C5-D87A-4B3A-A0D4-8B0B8379C0F0}" type="datetimeFigureOut">
              <a:rPr lang="en-US" smtClean="0"/>
              <a:pPr/>
              <a:t>7/26/2008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C51-E9AC-472D-9E77-42EACD767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0000"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4C5-D87A-4B3A-A0D4-8B0B8379C0F0}" type="datetimeFigureOut">
              <a:rPr lang="en-US" smtClean="0"/>
              <a:pPr/>
              <a:t>7/26/2008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C51-E9AC-472D-9E77-42EACD767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0000"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E4C5-D87A-4B3A-A0D4-8B0B8379C0F0}" type="datetimeFigureOut">
              <a:rPr lang="en-US" smtClean="0"/>
              <a:pPr/>
              <a:t>7/26/2008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5C51-E9AC-472D-9E77-42EACD767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0000"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E4C5-D87A-4B3A-A0D4-8B0B8379C0F0}" type="datetimeFigureOut">
              <a:rPr lang="en-US" smtClean="0"/>
              <a:pPr/>
              <a:t>7/26/2008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5C51-E9AC-472D-9E77-42EACD767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0000">
    <p:sndAc>
      <p:stSnd>
        <p:snd r:embed="rId13" name="arrow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Wide Latin" pitchFamily="18" charset="0"/>
              </a:rPr>
              <a:t>Review Marathon</a:t>
            </a:r>
            <a:endParaRPr lang="en-US" dirty="0">
              <a:latin typeface="Wide Lati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600200"/>
          </a:xfrm>
        </p:spPr>
        <p:txBody>
          <a:bodyPr/>
          <a:lstStyle/>
          <a:p>
            <a:r>
              <a:rPr lang="en-US" b="1" dirty="0" smtClean="0">
                <a:latin typeface="Bodoni MT Condensed" pitchFamily="18" charset="0"/>
              </a:rPr>
              <a:t>Compiled by</a:t>
            </a:r>
          </a:p>
          <a:p>
            <a:r>
              <a:rPr lang="en-US" b="1" dirty="0" smtClean="0">
                <a:latin typeface="Bodoni MT Condensed" pitchFamily="18" charset="0"/>
              </a:rPr>
              <a:t>Beda Otieno</a:t>
            </a:r>
            <a:endParaRPr lang="en-US" b="1" dirty="0">
              <a:latin typeface="Bodoni MT Condensed" pitchFamily="18" charset="0"/>
            </a:endParaRPr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2051" name="Picture 3" descr="E:\beda\sc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6039971" cy="533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1000" y="4038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828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en-US" sz="2800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1026" name="Picture 2" descr="C:\Documents and Settings\Beda Otieno\My Documents\Temporary\beda\P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505200"/>
            <a:ext cx="4064000" cy="3048000"/>
          </a:xfrm>
          <a:prstGeom prst="rect">
            <a:avLst/>
          </a:prstGeom>
          <a:noFill/>
        </p:spPr>
      </p:pic>
      <p:pic>
        <p:nvPicPr>
          <p:cNvPr id="1027" name="Picture 3" descr="C:\Documents and Settings\Beda Otieno\My Documents\Temporary\beda\EJ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28600"/>
            <a:ext cx="4064000" cy="3048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3276600" y="685800"/>
            <a:ext cx="1143000" cy="76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95600" y="45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X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>
            <a:stCxn id="11" idx="0"/>
          </p:cNvCxnSpPr>
          <p:nvPr/>
        </p:nvCxnSpPr>
        <p:spPr>
          <a:xfrm rot="5400000" flipH="1" flipV="1">
            <a:off x="2686050" y="5124450"/>
            <a:ext cx="1295400" cy="3429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0" y="594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Y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4724400" y="1905000"/>
            <a:ext cx="762000" cy="457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0" y="2514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4267200" y="5410200"/>
            <a:ext cx="609600" cy="76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76800" y="533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62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098" name="Picture 2" descr="C:\Documents and Settings\Beda Otieno\My Documents\Temporary\New Folder\000_051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3808" t="4386"/>
          <a:stretch>
            <a:fillRect/>
          </a:stretch>
        </p:blipFill>
        <p:spPr bwMode="auto">
          <a:xfrm rot="16200000">
            <a:off x="1286660" y="769925"/>
            <a:ext cx="6448444" cy="53641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</a:t>
            </a:r>
            <a:endParaRPr lang="en-US" sz="2800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90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5122" name="Picture 2" descr="C:\Documents and Settings\Beda Otieno\My Documents\Temporary\New Folder\000_051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6144" r="10530"/>
          <a:stretch>
            <a:fillRect/>
          </a:stretch>
        </p:blipFill>
        <p:spPr bwMode="auto">
          <a:xfrm>
            <a:off x="1371600" y="762000"/>
            <a:ext cx="6400800" cy="576037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3124200" y="1447800"/>
            <a:ext cx="914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1219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Central </a:t>
            </a:r>
            <a:r>
              <a:rPr lang="en-US" sz="1400" dirty="0" err="1" smtClean="0"/>
              <a:t>sulcus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3657600" y="1600200"/>
            <a:ext cx="1143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05600" y="3048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</a:t>
            </a:r>
            <a:endParaRPr lang="en-US" sz="3200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4800600" y="3200400"/>
            <a:ext cx="990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53000" y="2362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038600" y="1981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</a:t>
            </a:r>
            <a:endParaRPr lang="en-US" sz="1600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620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6146" name="Picture 2" descr="C:\Documents and Settings\Beda Otieno\My Documents\Temporary\New Folder\000_051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85800" y="228600"/>
            <a:ext cx="7902140" cy="63246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5400000">
            <a:off x="6553200" y="2362200"/>
            <a:ext cx="1066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6400800" y="2590800"/>
            <a:ext cx="1447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15200" y="1828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182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905500" y="2247900"/>
            <a:ext cx="914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54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</a:t>
            </a:r>
            <a:endParaRPr lang="en-US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2672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13 - </a:t>
            </a:r>
            <a:r>
              <a:rPr lang="en-US" sz="2200" dirty="0" smtClean="0"/>
              <a:t>Horizontal section of the brain</a:t>
            </a:r>
            <a:endParaRPr lang="en-US" dirty="0"/>
          </a:p>
        </p:txBody>
      </p:sp>
      <p:pic>
        <p:nvPicPr>
          <p:cNvPr id="3" name="Picture 2" descr="C:\Documents and Settings\Beda Otieno\My Documents\Temporary\New Folder\000_0518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759" t="13463" b="23667"/>
          <a:stretch>
            <a:fillRect/>
          </a:stretch>
        </p:blipFill>
        <p:spPr bwMode="auto">
          <a:xfrm>
            <a:off x="304800" y="990600"/>
            <a:ext cx="8574495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24400" y="3200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2590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</a:t>
            </a:r>
            <a:endParaRPr lang="en-US" sz="3200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144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5122" name="Picture 2" descr="C:\Documents and Settings\Beda Otieno\My Documents\Temporary\New Folder\000_0519.JPG"/>
          <p:cNvPicPr>
            <a:picLocks noChangeAspect="1" noChangeArrowheads="1"/>
          </p:cNvPicPr>
          <p:nvPr/>
        </p:nvPicPr>
        <p:blipFill>
          <a:blip r:embed="rId3" cstate="print"/>
          <a:srcRect t="24855" b="19586"/>
          <a:stretch>
            <a:fillRect/>
          </a:stretch>
        </p:blipFill>
        <p:spPr bwMode="auto">
          <a:xfrm>
            <a:off x="381000" y="1905000"/>
            <a:ext cx="8230352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5600" y="4267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</a:t>
            </a:r>
            <a:endParaRPr lang="en-US" sz="3200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1026" name="Picture 2" descr="C:\Documents and Settings\Beda Otieno\My Documents\Temporary\beda\CN 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62000"/>
            <a:ext cx="7315200" cy="54864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5400000">
            <a:off x="4229100" y="647700"/>
            <a:ext cx="9144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152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2050" name="Picture 2" descr="C:\Documents and Settings\Beda Otieno\My Documents\Temporary\beda\external 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81000"/>
            <a:ext cx="4800600" cy="6192774"/>
          </a:xfrm>
          <a:prstGeom prst="rect">
            <a:avLst/>
          </a:prstGeom>
          <a:noFill/>
        </p:spPr>
      </p:pic>
    </p:spTree>
  </p:cSld>
  <p:clrMapOvr>
    <a:masterClrMapping/>
  </p:clrMapOvr>
  <p:transition advTm="60000">
    <p:sndAc>
      <p:stSnd>
        <p:snd r:embed="rId2" name="arrow.wav" builtIn="1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3074" name="Picture 2" descr="C:\Documents and Settings\Beda Otieno\My Documents\Temporary\beda\scmastoid.jpg"/>
          <p:cNvPicPr>
            <a:picLocks noChangeAspect="1" noChangeArrowheads="1"/>
          </p:cNvPicPr>
          <p:nvPr/>
        </p:nvPicPr>
        <p:blipFill>
          <a:blip r:embed="rId3"/>
          <a:srcRect l="8571"/>
          <a:stretch>
            <a:fillRect/>
          </a:stretch>
        </p:blipFill>
        <p:spPr bwMode="auto">
          <a:xfrm>
            <a:off x="990600" y="685800"/>
            <a:ext cx="7152640" cy="586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5400" y="1752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5600700" y="3162300"/>
            <a:ext cx="17526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0400" y="4572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endParaRPr lang="en-US" sz="2800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68362"/>
          </a:xfrm>
        </p:spPr>
        <p:txBody>
          <a:bodyPr/>
          <a:lstStyle/>
          <a:p>
            <a:r>
              <a:rPr lang="en-US" b="1" dirty="0" smtClean="0"/>
              <a:t>Instructions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slide represents 1 question on the question paper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slide will stay on for 1 minute then change automatically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cannot go back to a previous slide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are 25 questions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question is 4 marks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4099" name="Picture 3" descr="C:\Documents and Settings\Beda Otieno\My Documents\Temporary\beda\coronary sinus.jpg"/>
          <p:cNvPicPr>
            <a:picLocks noChangeAspect="1" noChangeArrowheads="1"/>
          </p:cNvPicPr>
          <p:nvPr/>
        </p:nvPicPr>
        <p:blipFill>
          <a:blip r:embed="rId3"/>
          <a:srcRect l="26702" t="12042" r="26178" b="10471"/>
          <a:stretch>
            <a:fillRect/>
          </a:stretch>
        </p:blipFill>
        <p:spPr bwMode="auto">
          <a:xfrm>
            <a:off x="2362200" y="1143000"/>
            <a:ext cx="4114800" cy="507492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>
            <a:off x="4495800" y="4724400"/>
            <a:ext cx="7620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3924300" y="29337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213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4724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en-US" sz="2800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14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5122" name="Picture 2" descr="C:\Documents and Settings\Beda Otieno\My Documents\Temporary\beda\septomar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6705600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434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endParaRPr lang="en-US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90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2050" name="Picture 2" descr="C:\Documents and Settings\Beda Otieno\My Documents\Temporary\New Folder\000_051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16200000">
            <a:off x="1358429" y="1079972"/>
            <a:ext cx="6198543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2057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</a:t>
            </a:r>
            <a:endParaRPr lang="en-US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192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9218" name="Picture 2" descr="C:\Documents and Settings\Beda Otieno\My Documents\Temporary\beda\sympathetic ch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85850"/>
            <a:ext cx="6680200" cy="5010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200400" y="4419600"/>
            <a:ext cx="28194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0000">
    <p:sndAc>
      <p:stSnd>
        <p:snd r:embed="rId2" name="arrow.wav" builtIn="1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43000" cy="792162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990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8194" name="Picture 2" descr="C:\Documents and Settings\Beda Otieno\My Documents\Temporary\beda\visceral liver.jpg"/>
          <p:cNvPicPr>
            <a:picLocks noChangeAspect="1" noChangeArrowheads="1"/>
          </p:cNvPicPr>
          <p:nvPr/>
        </p:nvPicPr>
        <p:blipFill>
          <a:blip r:embed="rId3"/>
          <a:srcRect l="12692" t="13846" r="18077" b="12308"/>
          <a:stretch>
            <a:fillRect/>
          </a:stretch>
        </p:blipFill>
        <p:spPr bwMode="auto">
          <a:xfrm>
            <a:off x="1371600" y="990600"/>
            <a:ext cx="6762750" cy="541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29718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3200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638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10242" name="Picture 2" descr="C:\Documents and Settings\Beda Otieno\My Documents\Temporary\beda\stom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6346836" cy="5562600"/>
          </a:xfrm>
          <a:prstGeom prst="rect">
            <a:avLst/>
          </a:prstGeom>
          <a:noFill/>
        </p:spPr>
      </p:pic>
    </p:spTree>
  </p:cSld>
  <p:clrMapOvr>
    <a:masterClrMapping/>
  </p:clrMapOvr>
  <p:transition advTm="60000">
    <p:sndAc>
      <p:stSnd>
        <p:snd r:embed="rId2" name="arrow.wav" builtIn="1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09800"/>
            <a:ext cx="5257800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Heb 10:23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dirty="0" smtClean="0"/>
              <a:t> </a:t>
            </a:r>
            <a:r>
              <a:rPr lang="en-US" b="1" dirty="0" smtClean="0"/>
              <a:t>Heb 10:35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25</a:t>
            </a:r>
            <a:endParaRPr lang="en-US" sz="4400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Pristina" pitchFamily="66" charset="0"/>
              </a:rPr>
              <a:t>Let us hold fast the confession of our hope without wavering, for He who promised is faithful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Pristina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Pristina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Pristina" pitchFamily="66" charset="0"/>
              </a:rPr>
              <a:t>Therefore do not throw away your confidence, which has a great reward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>
              <a:latin typeface="Pristina" pitchFamily="66" charset="0"/>
            </a:endParaRPr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End </a:t>
            </a:r>
            <a:endParaRPr lang="en-US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53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6" name="Picture 2" descr="C:\Documents and Settings\Beda Otieno\My Documents\Temporary\beda\typical cervical vertab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"/>
            <a:ext cx="7010401" cy="6367782"/>
          </a:xfrm>
          <a:prstGeom prst="rect">
            <a:avLst/>
          </a:prstGeom>
          <a:noFill/>
        </p:spPr>
      </p:pic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" cy="792162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810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026" name="Picture 2" descr="C:\Documents and Settings\Beda Otieno\My Documents\Temporary\New Folder\000_0515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5400000">
            <a:off x="-457617" y="1448217"/>
            <a:ext cx="5487234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22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pic>
        <p:nvPicPr>
          <p:cNvPr id="5" name="Picture 2" descr="C:\Documents and Settings\Beda Otieno\My Documents\Temporary\New Folder\000_0514.JPG"/>
          <p:cNvPicPr>
            <a:picLocks noChangeAspect="1" noChangeArrowheads="1"/>
          </p:cNvPicPr>
          <p:nvPr/>
        </p:nvPicPr>
        <p:blipFill>
          <a:blip r:embed="rId4" cstate="print"/>
          <a:srcRect l="9614" r="4822" b="14103"/>
          <a:stretch>
            <a:fillRect/>
          </a:stretch>
        </p:blipFill>
        <p:spPr bwMode="auto">
          <a:xfrm>
            <a:off x="4724400" y="1981200"/>
            <a:ext cx="4048836" cy="3048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638800" y="27432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1524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81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2051" name="Picture 3" descr="C:\Documents and Settings\Beda Otieno\My Documents\Temporary\beda\mandi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71550"/>
            <a:ext cx="7137400" cy="5353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43200" y="3429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4800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480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Q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6400800" y="4724400"/>
            <a:ext cx="8382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3074" name="Picture 2" descr="C:\Documents and Settings\Beda Otieno\My Documents\Temporary\beda\NASAL CAVITY.jpg"/>
          <p:cNvPicPr>
            <a:picLocks noChangeAspect="1" noChangeArrowheads="1"/>
          </p:cNvPicPr>
          <p:nvPr/>
        </p:nvPicPr>
        <p:blipFill>
          <a:blip r:embed="rId3"/>
          <a:srcRect l="7571"/>
          <a:stretch>
            <a:fillRect/>
          </a:stretch>
        </p:blipFill>
        <p:spPr bwMode="auto">
          <a:xfrm>
            <a:off x="1142999" y="990600"/>
            <a:ext cx="6379027" cy="518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1200" y="5029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3733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</a:t>
            </a:r>
            <a:endParaRPr lang="en-US" sz="2800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0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3" name="Picture 2" descr="C:\Documents and Settings\Beda Otieno\My Documents\Temporary\New Folder\000_050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7473" r="8275"/>
          <a:stretch>
            <a:fillRect/>
          </a:stretch>
        </p:blipFill>
        <p:spPr bwMode="auto">
          <a:xfrm>
            <a:off x="152400" y="1143000"/>
            <a:ext cx="4374423" cy="5105400"/>
          </a:xfrm>
          <a:prstGeom prst="rect">
            <a:avLst/>
          </a:prstGeom>
          <a:noFill/>
        </p:spPr>
      </p:pic>
      <p:pic>
        <p:nvPicPr>
          <p:cNvPr id="4" name="Picture 2" descr="C:\Documents and Settings\Beda Otieno\My Documents\Temporary\New Folder\000_0507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22828" t="5727" r="18118"/>
          <a:stretch>
            <a:fillRect/>
          </a:stretch>
        </p:blipFill>
        <p:spPr bwMode="auto">
          <a:xfrm>
            <a:off x="4648200" y="1143000"/>
            <a:ext cx="4191000" cy="50170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0" y="4191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Tongue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Tongue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3429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R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685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685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4343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X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5416406" y="3727594"/>
            <a:ext cx="749588" cy="609600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6400800" y="3048000"/>
            <a:ext cx="6858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3276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Y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81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1027" name="Picture 3" descr="E:\beda\internal carot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14400"/>
            <a:ext cx="6578600" cy="493395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>
            <a:off x="4876800" y="3962400"/>
            <a:ext cx="3276600" cy="3810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53400" y="4038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</a:t>
            </a:r>
            <a:endParaRPr lang="en-US" sz="3200" b="1" dirty="0"/>
          </a:p>
        </p:txBody>
      </p:sp>
    </p:spTree>
  </p:cSld>
  <p:clrMapOvr>
    <a:masterClrMapping/>
  </p:clrMapOvr>
  <p:transition advTm="60000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155</Words>
  <Application>Microsoft Office PowerPoint</Application>
  <PresentationFormat>On-screen Show (4:3)</PresentationFormat>
  <Paragraphs>88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Review Marathon</vt:lpstr>
      <vt:lpstr>Instructions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13 - Horizontal section of the brain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 Heb 10:23      Heb 10:35 </vt:lpstr>
      <vt:lpstr>Slide 28</vt:lpstr>
      <vt:lpstr>End </vt:lpstr>
    </vt:vector>
  </TitlesOfParts>
  <Company>UON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BEDA</dc:creator>
  <cp:lastModifiedBy>BEDA</cp:lastModifiedBy>
  <cp:revision>74</cp:revision>
  <dcterms:created xsi:type="dcterms:W3CDTF">2008-07-22T20:51:41Z</dcterms:created>
  <dcterms:modified xsi:type="dcterms:W3CDTF">2008-07-26T05:05:59Z</dcterms:modified>
</cp:coreProperties>
</file>