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9" r:id="rId4"/>
    <p:sldId id="258" r:id="rId5"/>
    <p:sldId id="269" r:id="rId6"/>
    <p:sldId id="260" r:id="rId7"/>
    <p:sldId id="263" r:id="rId8"/>
    <p:sldId id="261" r:id="rId9"/>
    <p:sldId id="262" r:id="rId10"/>
    <p:sldId id="264" r:id="rId11"/>
    <p:sldId id="265" r:id="rId12"/>
    <p:sldId id="267" r:id="rId13"/>
    <p:sldId id="268" r:id="rId14"/>
    <p:sldId id="266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2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4BA2CD0-CEB4-49C9-BB4C-0D9CA64AF305}" type="datetimeFigureOut">
              <a:rPr lang="en-US" smtClean="0"/>
              <a:t>7/27/2011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1713FA8-014D-461A-B6F7-DCFD887C8DC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276599"/>
          </a:xfrm>
        </p:spPr>
        <p:txBody>
          <a:bodyPr/>
          <a:lstStyle/>
          <a:p>
            <a:r>
              <a:rPr lang="en-US" b="1" dirty="0" smtClean="0"/>
              <a:t>PANCREAS ESSAY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BEDA OLABU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INFERIOR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PART OF THE DUODENUM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DUODENOJEJUNAL FLEXURE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COILS OF JEJUNUM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981200"/>
            <a:ext cx="7620000" cy="4144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COELIAC ARTERY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COMMON HEPATIC ARTERY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SPLENIC ARTERY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00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RIGHT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0"/>
            <a:ext cx="7086600" cy="3763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DUODENUM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LIVER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20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THE LEFT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362201"/>
            <a:ext cx="5410200" cy="3124200"/>
          </a:xfrm>
        </p:spPr>
        <p:txBody>
          <a:bodyPr/>
          <a:lstStyle/>
          <a:p>
            <a:r>
              <a:rPr lang="en-US" dirty="0" smtClean="0"/>
              <a:t>SPLEEN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4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 SUPPY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" y="1752600"/>
            <a:ext cx="906595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7875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ARTERIAL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BOTH FOREGUT AND MIDGUT VESSELS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PANCREATICODUODENAL ARTERIES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PANCREATIC BRANCHES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DORSAL ARTERY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ARTERIA PANCRAETICA MAGNA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ARTERIA CAUDAE PANCREATIS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UNNAMED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RICH ANASTOMOSIS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6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VENOUS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PANCREATICODUODENAL VEINS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SPLENIC VEIN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PORTAL VEIN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RETROPERITONEAL VEINS - LUMBAR VEINS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PORTOSYSTEMIC ANASTOMOSIS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61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/>
          <a:lstStyle/>
          <a:p>
            <a:r>
              <a:rPr lang="en-US" dirty="0" smtClean="0"/>
              <a:t>LYMPHATIC DRAINAGE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848600" cy="4953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EXTENSIVE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DRAIN THE ACINAR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PANCREATICOSPLENIC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PRE-AORTIC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PANCREATICODUODENAL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SUPERIOR MESENTERIC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HEPATIC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COELIAC AXIS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EXOCRINE AND ENDOCRINE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LOBULATED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THIN CAPSULE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PANCREATIC ACINAR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ACINAR CELLS, ZYMOGEN GRANULES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CENTROACINAR CELLS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PANCREATIC STELLATE CELLS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ISLETS OF LANGERHANS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CELL TYPES ANS SECRETORY PRODUCTS</a:t>
            </a:r>
          </a:p>
        </p:txBody>
      </p:sp>
    </p:spTree>
    <p:extLst>
      <p:ext uri="{BB962C8B-B14F-4D97-AF65-F5344CB8AC3E}">
        <p14:creationId xmlns:p14="http://schemas.microsoft.com/office/powerpoint/2010/main" val="12949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pPr algn="ctr"/>
            <a:r>
              <a:rPr lang="en-US" dirty="0" smtClean="0"/>
              <a:t>DEVELOPMNET</a:t>
            </a:r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926612" cy="3032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4876800"/>
            <a:ext cx="3429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PANCREATIC BUDS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ROTATION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FUSION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58239"/>
            <a:ext cx="4724400" cy="548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DEFINITION/INTRODUCTION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1"/>
            <a:ext cx="7848600" cy="30480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LARGEST DIGESTIVE GLANDS 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BOTH ENDOCRINE AND EXOCRINE FUNCTIONS</a:t>
            </a:r>
          </a:p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US" dirty="0" smtClean="0"/>
              <a:t>LIES WITHIN THE CURVE THE DUODENUM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8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DEVELOPMENT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799" y="1524000"/>
            <a:ext cx="693770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82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pPr algn="ctr"/>
            <a:r>
              <a:rPr lang="en-US" dirty="0" smtClean="0"/>
              <a:t>ANOMALIES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4660301" cy="4343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2438400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ANNULAR PANCREAS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ACCESSORY PANCREATIC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9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APPLIED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pancreas </a:t>
            </a:r>
            <a:r>
              <a:rPr lang="en-US" dirty="0" err="1" smtClean="0"/>
              <a:t>divisum</a:t>
            </a:r>
            <a:endParaRPr lang="en-US" dirty="0" smtClean="0"/>
          </a:p>
          <a:p>
            <a:r>
              <a:rPr lang="en-US" dirty="0"/>
              <a:t>poor prognosis following resection of pancreatic </a:t>
            </a:r>
            <a:r>
              <a:rPr lang="en-US" dirty="0" err="1"/>
              <a:t>tumours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PAIN REFERRAL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8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/>
          <a:lstStyle/>
          <a:p>
            <a:r>
              <a:rPr lang="en-US" dirty="0" smtClean="0"/>
              <a:t>LOCATION/EXTENTS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696200" cy="4419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EPIGASTRIUM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RETROPERITONEAL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BEHIND THE STOMACH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CURVE OF THE DUODENUM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HILUM OF THE SPLEEN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06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dirty="0" smtClean="0"/>
              <a:t>GROSS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133601"/>
            <a:ext cx="2971800" cy="38862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COLOUR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LOBULATED 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SHAPE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5 GROSS PARTS  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BORDERS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SURFACES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DUCTS</a:t>
            </a:r>
            <a:endParaRPr lang="en-US" sz="20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38" y="1981200"/>
            <a:ext cx="605196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9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PANCREATIC DUCTS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7696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83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95400"/>
            <a:ext cx="732825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17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221163"/>
          </a:xfrm>
        </p:spPr>
        <p:txBody>
          <a:bodyPr/>
          <a:lstStyle/>
          <a:p>
            <a:r>
              <a:rPr lang="en-US" dirty="0" smtClean="0"/>
              <a:t>GASTRODUODENAL ARTERY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POSTERIOR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266370"/>
            <a:ext cx="9071754" cy="498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11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POSTERIOR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RIGHT RENAL VEIN</a:t>
            </a:r>
          </a:p>
          <a:p>
            <a:r>
              <a:rPr lang="en-US" dirty="0" smtClean="0"/>
              <a:t>RIGHT CRUS OF THE DIAPHRAGM </a:t>
            </a:r>
          </a:p>
          <a:p>
            <a:r>
              <a:rPr lang="en-US" dirty="0" smtClean="0"/>
              <a:t>ORIGIN OF THE RIGHT GONADAL VEIN IVC</a:t>
            </a:r>
          </a:p>
          <a:p>
            <a:r>
              <a:rPr lang="en-US" dirty="0" smtClean="0"/>
              <a:t>IVC</a:t>
            </a:r>
          </a:p>
          <a:p>
            <a:r>
              <a:rPr lang="en-US" dirty="0" smtClean="0"/>
              <a:t>AORTA </a:t>
            </a:r>
          </a:p>
          <a:p>
            <a:r>
              <a:rPr lang="en-US" dirty="0" smtClean="0"/>
              <a:t>ORIGIN OF SUPERIOR MESENTERIC ARTERY</a:t>
            </a:r>
          </a:p>
          <a:p>
            <a:r>
              <a:rPr lang="en-US" dirty="0" smtClean="0"/>
              <a:t>LEFT CRUS OF DIAPHRAGM</a:t>
            </a:r>
          </a:p>
          <a:p>
            <a:r>
              <a:rPr lang="en-US" dirty="0" smtClean="0"/>
              <a:t>LEFT SUPRARENAL GLAND </a:t>
            </a:r>
          </a:p>
          <a:p>
            <a:r>
              <a:rPr lang="en-US" dirty="0" smtClean="0"/>
              <a:t>LEFT KIDNEY </a:t>
            </a:r>
          </a:p>
          <a:p>
            <a:r>
              <a:rPr lang="en-US" dirty="0" smtClean="0"/>
              <a:t>LEFT RENAL VESSELS</a:t>
            </a:r>
          </a:p>
          <a:p>
            <a:r>
              <a:rPr lang="en-US" dirty="0" smtClean="0"/>
              <a:t>SPLENIC VEIN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94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2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251</TotalTime>
  <Words>220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Executive</vt:lpstr>
      <vt:lpstr>PANCREAS ESSAY</vt:lpstr>
      <vt:lpstr>DEFINITION/INTRODUCTION</vt:lpstr>
      <vt:lpstr>LOCATION/EXTENTS</vt:lpstr>
      <vt:lpstr>GROSS</vt:lpstr>
      <vt:lpstr>PANCREATIC DUCTS</vt:lpstr>
      <vt:lpstr>ANTERIOR</vt:lpstr>
      <vt:lpstr>ANTERIOR</vt:lpstr>
      <vt:lpstr>POSTERIOR</vt:lpstr>
      <vt:lpstr>POSTERIOR</vt:lpstr>
      <vt:lpstr>INFERIOR</vt:lpstr>
      <vt:lpstr>SUPERIOR</vt:lpstr>
      <vt:lpstr>TO THE RIGHT</vt:lpstr>
      <vt:lpstr>TO THE LEFT</vt:lpstr>
      <vt:lpstr>BLOOD SUPPY</vt:lpstr>
      <vt:lpstr>ARTERIAL</vt:lpstr>
      <vt:lpstr>VENOUS</vt:lpstr>
      <vt:lpstr>LYMPHATIC DRAINAGE </vt:lpstr>
      <vt:lpstr>STRUCTURE</vt:lpstr>
      <vt:lpstr>DEVELOPMNET</vt:lpstr>
      <vt:lpstr>DEVELOPMENT</vt:lpstr>
      <vt:lpstr>ANOMALIES</vt:lpstr>
      <vt:lpstr>APPLIED ANATOMY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 ESSAY</dc:title>
  <dc:creator>user</dc:creator>
  <cp:lastModifiedBy>user</cp:lastModifiedBy>
  <cp:revision>24</cp:revision>
  <dcterms:created xsi:type="dcterms:W3CDTF">2011-07-26T18:03:53Z</dcterms:created>
  <dcterms:modified xsi:type="dcterms:W3CDTF">2011-07-27T04:41:53Z</dcterms:modified>
</cp:coreProperties>
</file>