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6"/>
  </p:notesMasterIdLst>
  <p:sldIdLst>
    <p:sldId id="256" r:id="rId2"/>
    <p:sldId id="258" r:id="rId3"/>
    <p:sldId id="259" r:id="rId4"/>
    <p:sldId id="268" r:id="rId5"/>
    <p:sldId id="275" r:id="rId6"/>
    <p:sldId id="261" r:id="rId7"/>
    <p:sldId id="262" r:id="rId8"/>
    <p:sldId id="263" r:id="rId9"/>
    <p:sldId id="270" r:id="rId10"/>
    <p:sldId id="271" r:id="rId11"/>
    <p:sldId id="265" r:id="rId12"/>
    <p:sldId id="272" r:id="rId13"/>
    <p:sldId id="273" r:id="rId14"/>
    <p:sldId id="274" r:id="rId15"/>
    <p:sldId id="276" r:id="rId16"/>
    <p:sldId id="277" r:id="rId17"/>
    <p:sldId id="260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A5EC6-ADD1-4989-96FF-EE9D9102CE57}" type="datetimeFigureOut">
              <a:rPr lang="en-US" smtClean="0"/>
              <a:t>25-Sep-15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E1A14-114F-4579-AC99-1FDC52BD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9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2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1FBC6-7D1F-4ED0-B15E-E70DA3E8F93C}" type="datetimeFigureOut">
              <a:rPr lang="en-US" smtClean="0"/>
              <a:t>25-Sep-15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48DED-5A61-4AB9-97B5-91B3FF6C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8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1FBC6-7D1F-4ED0-B15E-E70DA3E8F93C}" type="datetimeFigureOut">
              <a:rPr lang="en-US" smtClean="0"/>
              <a:t>25-Sep-15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48DED-5A61-4AB9-97B5-91B3FF6C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1FBC6-7D1F-4ED0-B15E-E70DA3E8F93C}" type="datetimeFigureOut">
              <a:rPr lang="en-US" smtClean="0"/>
              <a:t>25-Sep-15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48DED-5A61-4AB9-97B5-91B3FF6C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4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1FBC6-7D1F-4ED0-B15E-E70DA3E8F93C}" type="datetimeFigureOut">
              <a:rPr lang="en-US" smtClean="0"/>
              <a:t>25-Sep-15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48DED-5A61-4AB9-97B5-91B3FF6C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39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1FBC6-7D1F-4ED0-B15E-E70DA3E8F93C}" type="datetimeFigureOut">
              <a:rPr lang="en-US" smtClean="0"/>
              <a:t>25-Sep-15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48DED-5A61-4AB9-97B5-91B3FF6C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82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1FBC6-7D1F-4ED0-B15E-E70DA3E8F93C}" type="datetimeFigureOut">
              <a:rPr lang="en-US" smtClean="0"/>
              <a:t>25-Sep-15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48DED-5A61-4AB9-97B5-91B3FF6C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1FBC6-7D1F-4ED0-B15E-E70DA3E8F93C}" type="datetimeFigureOut">
              <a:rPr lang="en-US" smtClean="0"/>
              <a:t>25-Sep-15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48DED-5A61-4AB9-97B5-91B3FF6C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1FBC6-7D1F-4ED0-B15E-E70DA3E8F93C}" type="datetimeFigureOut">
              <a:rPr lang="en-US" smtClean="0"/>
              <a:t>25-Sep-15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48DED-5A61-4AB9-97B5-91B3FF6C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0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1FBC6-7D1F-4ED0-B15E-E70DA3E8F93C}" type="datetimeFigureOut">
              <a:rPr lang="en-US" smtClean="0"/>
              <a:t>25-Sep-15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48DED-5A61-4AB9-97B5-91B3FF6C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7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1FBC6-7D1F-4ED0-B15E-E70DA3E8F93C}" type="datetimeFigureOut">
              <a:rPr lang="en-US" smtClean="0"/>
              <a:t>25-Sep-15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48DED-5A61-4AB9-97B5-91B3FF6C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4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1FBC6-7D1F-4ED0-B15E-E70DA3E8F93C}" type="datetimeFigureOut">
              <a:rPr lang="en-US" smtClean="0"/>
              <a:t>25-Sep-15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48DED-5A61-4AB9-97B5-91B3FF6C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2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1FBC6-7D1F-4ED0-B15E-E70DA3E8F93C}" type="datetimeFigureOut">
              <a:rPr lang="en-US" smtClean="0"/>
              <a:t>25-Sep-15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48DED-5A61-4AB9-97B5-91B3FF6C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5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1FBC6-7D1F-4ED0-B15E-E70DA3E8F93C}" type="datetimeFigureOut">
              <a:rPr lang="en-US" smtClean="0"/>
              <a:t>25-Sep-15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48DED-5A61-4AB9-97B5-91B3FF6C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7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1FBC6-7D1F-4ED0-B15E-E70DA3E8F93C}" type="datetimeFigureOut">
              <a:rPr lang="en-US" smtClean="0"/>
              <a:t>25-Sep-15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48DED-5A61-4AB9-97B5-91B3FF6C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1Stone Serif" charset="0"/>
              </a:defRPr>
            </a:lvl1pPr>
          </a:lstStyle>
          <a:p>
            <a:fld id="{4271FBC6-7D1F-4ED0-B15E-E70DA3E8F93C}" type="datetimeFigureOut">
              <a:rPr lang="en-US" smtClean="0"/>
              <a:t>25-Sep-15</a:t>
            </a:fld>
            <a:endParaRPr lang="en-US"/>
          </a:p>
        </p:txBody>
      </p:sp>
      <p:sp>
        <p:nvSpPr>
          <p:cNvPr id="88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1Stone Serif" charset="0"/>
              </a:defRPr>
            </a:lvl1pPr>
          </a:lstStyle>
          <a:p>
            <a:endParaRPr lang="en-US"/>
          </a:p>
        </p:txBody>
      </p:sp>
      <p:sp>
        <p:nvSpPr>
          <p:cNvPr id="88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1Stone Serif" charset="0"/>
              </a:defRPr>
            </a:lvl1pPr>
          </a:lstStyle>
          <a:p>
            <a:fld id="{84648DED-5A61-4AB9-97B5-91B3FF6C0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388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en-US" dirty="0" smtClean="0"/>
              <a:t>NEUROENDOCRINE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Philip </a:t>
            </a:r>
            <a:r>
              <a:rPr lang="en-US" dirty="0" err="1" smtClean="0"/>
              <a:t>Mwachaka</a:t>
            </a:r>
            <a:endParaRPr lang="en-US" dirty="0" smtClean="0"/>
          </a:p>
          <a:p>
            <a:r>
              <a:rPr lang="en-US" dirty="0" smtClean="0"/>
              <a:t>Dept. Human Anatomy</a:t>
            </a:r>
          </a:p>
          <a:p>
            <a:r>
              <a:rPr lang="en-US" dirty="0" smtClean="0"/>
              <a:t>University of Nairobi, Kenya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41" y="239486"/>
            <a:ext cx="3517260" cy="243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50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stem</a:t>
            </a:r>
            <a:endParaRPr lang="en-US" dirty="0"/>
          </a:p>
        </p:txBody>
      </p:sp>
      <p:pic>
        <p:nvPicPr>
          <p:cNvPr id="5122" name="Picture 2" descr="https://s-media-cache-ak0.pinimg.com/736x/21/0d/9e/210d9e281c40863aa1dd3148fc5a7a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9" y="2535988"/>
            <a:ext cx="3789311" cy="39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tatic.memrise.com/uploads/mems/output/522950-15012515172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5958" r="4227" b="8900"/>
          <a:stretch/>
        </p:blipFill>
        <p:spPr bwMode="auto">
          <a:xfrm>
            <a:off x="42221" y="81186"/>
            <a:ext cx="3106757" cy="236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austincc.edu/apreview/NursingPics/CNSPics/Picture2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8"/>
          <a:stretch/>
        </p:blipFill>
        <p:spPr bwMode="auto">
          <a:xfrm>
            <a:off x="4834341" y="2535988"/>
            <a:ext cx="2723230" cy="39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984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18" y="116595"/>
            <a:ext cx="8229600" cy="1143000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/>
          <a:lstStyle/>
          <a:p>
            <a:r>
              <a:rPr lang="en-US" b="1" dirty="0" smtClean="0"/>
              <a:t>Cerebellum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0"/>
          <a:stretch/>
        </p:blipFill>
        <p:spPr>
          <a:xfrm>
            <a:off x="797036" y="1143000"/>
            <a:ext cx="7432564" cy="5551986"/>
          </a:xfrm>
        </p:spPr>
      </p:pic>
    </p:spTree>
    <p:extLst>
      <p:ext uri="{BB962C8B-B14F-4D97-AF65-F5344CB8AC3E}">
        <p14:creationId xmlns:p14="http://schemas.microsoft.com/office/powerpoint/2010/main" val="14074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615" y="0"/>
            <a:ext cx="7772400" cy="1143000"/>
          </a:xfrm>
        </p:spPr>
        <p:txBody>
          <a:bodyPr/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  <p:pic>
        <p:nvPicPr>
          <p:cNvPr id="7170" name="Picture 2" descr="https://nerdsonquads.files.wordpress.com/2010/08/nerve-diagram-with-lev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95" y="1343006"/>
            <a:ext cx="2620676" cy="52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77" y="1343006"/>
            <a:ext cx="5181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12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381250"/>
            <a:ext cx="7620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56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PNS</a:t>
            </a:r>
            <a:endParaRPr lang="en-US" dirty="0"/>
          </a:p>
        </p:txBody>
      </p:sp>
      <p:pic>
        <p:nvPicPr>
          <p:cNvPr id="4" name="Picture 4" descr="http://classes.psy.ohio-state.edu/100/upload/farmer/images/nervoussystemorganizationcha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71" y="1588134"/>
            <a:ext cx="7184692" cy="50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51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715" y="221447"/>
            <a:ext cx="7772400" cy="1143000"/>
          </a:xfrm>
        </p:spPr>
        <p:txBody>
          <a:bodyPr/>
          <a:lstStyle/>
          <a:p>
            <a:r>
              <a:rPr lang="en-US" dirty="0" smtClean="0"/>
              <a:t>Spinal nerves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915" y="1308017"/>
            <a:ext cx="4263527" cy="4697231"/>
          </a:xfrm>
          <a:prstGeom prst="rect">
            <a:avLst/>
          </a:prstGeom>
        </p:spPr>
      </p:pic>
      <p:pic>
        <p:nvPicPr>
          <p:cNvPr id="9218" name="Picture 2" descr="http://faculty.etsu.edu/forsman/ftl_3_presentation/peripheral%20ner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9" y="1364447"/>
            <a:ext cx="4129986" cy="464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886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6212"/>
            <a:ext cx="7772400" cy="1143000"/>
          </a:xfrm>
        </p:spPr>
        <p:txBody>
          <a:bodyPr/>
          <a:lstStyle/>
          <a:p>
            <a:r>
              <a:rPr lang="en-US" dirty="0" smtClean="0"/>
              <a:t>Cranial nerves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310" y="1496455"/>
            <a:ext cx="7667992" cy="50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14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783" y="113842"/>
            <a:ext cx="7772400" cy="1143000"/>
          </a:xfrm>
        </p:spPr>
        <p:txBody>
          <a:bodyPr/>
          <a:lstStyle/>
          <a:p>
            <a:r>
              <a:rPr lang="en-US" dirty="0" smtClean="0"/>
              <a:t>Autonomic nervous </a:t>
            </a:r>
            <a:r>
              <a:rPr lang="en-US" dirty="0" err="1" smtClean="0"/>
              <a:t>sytem</a:t>
            </a:r>
            <a:endParaRPr lang="en-US" dirty="0"/>
          </a:p>
        </p:txBody>
      </p:sp>
      <p:pic>
        <p:nvPicPr>
          <p:cNvPr id="1026" name="Picture 2" descr="http://3.bp.blogspot.com/-9qebUgt_G6o/Uj-1nJLjkzI/AAAAAAAAA_0/NEa19UqaMpE/s1600/parasympathetic-sympathetic-SNS-P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168641"/>
            <a:ext cx="6383586" cy="547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854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of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Neurons</a:t>
            </a:r>
          </a:p>
          <a:p>
            <a:endParaRPr lang="en-US" dirty="0"/>
          </a:p>
          <a:p>
            <a:r>
              <a:rPr lang="en-US" dirty="0" smtClean="0"/>
              <a:t>Neuroglia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41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025" y="2052637"/>
            <a:ext cx="72199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6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Regulate body physiological processes</a:t>
            </a:r>
          </a:p>
          <a:p>
            <a:endParaRPr lang="en-US" dirty="0"/>
          </a:p>
          <a:p>
            <a:r>
              <a:rPr lang="en-US" dirty="0" smtClean="0"/>
              <a:t>Produce substances</a:t>
            </a:r>
          </a:p>
          <a:p>
            <a:pPr lvl="1"/>
            <a:r>
              <a:rPr lang="en-US" dirty="0" smtClean="0"/>
              <a:t>Hormones vs Neurotransmitters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79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771" y="864020"/>
            <a:ext cx="6633129" cy="540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79" y="0"/>
            <a:ext cx="7772400" cy="1143000"/>
          </a:xfrm>
        </p:spPr>
        <p:txBody>
          <a:bodyPr/>
          <a:lstStyle/>
          <a:p>
            <a:r>
              <a:rPr lang="en-US" dirty="0" smtClean="0"/>
              <a:t>Neuroglia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377586"/>
            <a:ext cx="7125159" cy="535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795" y="1752600"/>
            <a:ext cx="66294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Master gland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69" r="12669" b="3837"/>
          <a:stretch/>
        </p:blipFill>
        <p:spPr>
          <a:xfrm>
            <a:off x="1377108" y="1750727"/>
            <a:ext cx="6389783" cy="46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28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19" t="-223" r="12519"/>
          <a:stretch/>
        </p:blipFill>
        <p:spPr>
          <a:xfrm>
            <a:off x="1828801" y="1972019"/>
            <a:ext cx="5486400" cy="412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6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974"/>
            <a:ext cx="7772400" cy="1143000"/>
          </a:xfrm>
        </p:spPr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http://classes.psy.ohio-state.edu/100/upload/farmer/images/nervoussystemorganization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26974"/>
            <a:ext cx="7880726" cy="54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22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1" t="21887" r="21144" b="10768"/>
          <a:stretch/>
        </p:blipFill>
        <p:spPr bwMode="auto">
          <a:xfrm>
            <a:off x="1800891" y="447861"/>
            <a:ext cx="6080365" cy="615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19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CNS</a:t>
            </a:r>
            <a:endParaRPr lang="en-US" dirty="0"/>
          </a:p>
        </p:txBody>
      </p:sp>
      <p:pic>
        <p:nvPicPr>
          <p:cNvPr id="4" name="Picture 4" descr="http://classes.psy.ohio-state.edu/100/upload/farmer/images/nervoussystemorganizationchar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1" r="60442" b="30879"/>
          <a:stretch/>
        </p:blipFill>
        <p:spPr bwMode="auto">
          <a:xfrm>
            <a:off x="2382346" y="2203372"/>
            <a:ext cx="4379307" cy="39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95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pic>
        <p:nvPicPr>
          <p:cNvPr id="6148" name="Picture 4" descr="http://droualb.faculty.mjc.edu/Lecture%20Notes/Unit%205/FG15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5" y="966332"/>
            <a:ext cx="7513512" cy="56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8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794657" y="337458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sz="3600" dirty="0" smtClean="0">
                <a:solidFill>
                  <a:schemeClr val="tx2"/>
                </a:solidFill>
              </a:rPr>
              <a:t>Cerebrum: lobes and functions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4100" name="Picture 4" descr="http://tonks.disted.camosun.bc.ca/courses/psyc110/biopsyc/f04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282018"/>
            <a:ext cx="6253428" cy="508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124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18" y="782059"/>
            <a:ext cx="8389964" cy="529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Diencephalon</a:t>
            </a:r>
            <a:endParaRPr lang="en-US" dirty="0"/>
          </a:p>
        </p:txBody>
      </p:sp>
      <p:pic>
        <p:nvPicPr>
          <p:cNvPr id="4" name="Picture 4" descr="http://droualb.faculty.mjc.edu/Lecture%20Notes/Unit%205/FG15_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26988" r="78629" b="30217"/>
          <a:stretch/>
        </p:blipFill>
        <p:spPr bwMode="auto">
          <a:xfrm>
            <a:off x="786811" y="1916933"/>
            <a:ext cx="2573334" cy="40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768" y="1916934"/>
            <a:ext cx="5095695" cy="396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0756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Martini_blue-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artini_blue-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Martini_blu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tini_blu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tini_blu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tini_blu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tini_blu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tini_blu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tini_blu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5" id="{3810752F-6CE3-43F2-96BB-7089570433B1}" vid="{3013C7EF-AFAA-496F-AF92-8DA752548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112</TotalTime>
  <Words>57</Words>
  <Application>Microsoft Office PowerPoint</Application>
  <PresentationFormat>On-screen Show (4:3)</PresentationFormat>
  <Paragraphs>27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1Stone Serif</vt:lpstr>
      <vt:lpstr>Calibri</vt:lpstr>
      <vt:lpstr>DejaVu Sans</vt:lpstr>
      <vt:lpstr>Times New Roman</vt:lpstr>
      <vt:lpstr>Trebuchet MS</vt:lpstr>
      <vt:lpstr>Theme5</vt:lpstr>
      <vt:lpstr>NEUROENDOCRINE SYSTEM</vt:lpstr>
      <vt:lpstr>Function</vt:lpstr>
      <vt:lpstr>NERVOUS SYSTEM</vt:lpstr>
      <vt:lpstr>PowerPoint Presentation</vt:lpstr>
      <vt:lpstr>CNS</vt:lpstr>
      <vt:lpstr>BRAIN</vt:lpstr>
      <vt:lpstr>PowerPoint Presentation</vt:lpstr>
      <vt:lpstr>PowerPoint Presentation</vt:lpstr>
      <vt:lpstr>Diencephalon</vt:lpstr>
      <vt:lpstr>Brain stem</vt:lpstr>
      <vt:lpstr>Cerebellum</vt:lpstr>
      <vt:lpstr>Spinal cord</vt:lpstr>
      <vt:lpstr>PowerPoint Presentation</vt:lpstr>
      <vt:lpstr>PNS</vt:lpstr>
      <vt:lpstr>Spinal nerves</vt:lpstr>
      <vt:lpstr>Cranial nerves</vt:lpstr>
      <vt:lpstr>Autonomic nervous sytem</vt:lpstr>
      <vt:lpstr>Cells of nervous system</vt:lpstr>
      <vt:lpstr>PowerPoint Presentation</vt:lpstr>
      <vt:lpstr>PowerPoint Presentation</vt:lpstr>
      <vt:lpstr>Neuroglia</vt:lpstr>
      <vt:lpstr>PowerPoint Presentation</vt:lpstr>
      <vt:lpstr>The Master gland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NEUROENDOCRINE SYSTEM</dc:title>
  <dc:creator>Dr Maseghe</dc:creator>
  <cp:lastModifiedBy>Mital Vaya</cp:lastModifiedBy>
  <cp:revision>29</cp:revision>
  <dcterms:created xsi:type="dcterms:W3CDTF">2015-09-24T14:39:10Z</dcterms:created>
  <dcterms:modified xsi:type="dcterms:W3CDTF">2015-09-25T12:58:54Z</dcterms:modified>
</cp:coreProperties>
</file>