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AARON BECK</a:t>
            </a:r>
            <a:endParaRPr lang="en-US" dirty="0"/>
          </a:p>
        </p:txBody>
      </p:sp>
      <p:pic>
        <p:nvPicPr>
          <p:cNvPr id="5" name="Content Placeholder 4" descr="P1060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381999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pic>
        <p:nvPicPr>
          <p:cNvPr id="4" name="Content Placeholder 3" descr="P1060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127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GAVIN ANDREWS AND RACHEL JENKINS</a:t>
            </a:r>
            <a:endParaRPr lang="en-US" dirty="0"/>
          </a:p>
        </p:txBody>
      </p:sp>
      <p:pic>
        <p:nvPicPr>
          <p:cNvPr id="4" name="Content Placeholder 3" descr="P1060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1600200"/>
            <a:ext cx="76200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H. GREIST, JAMES W. JEFFERSON AND ROBERT SPITZER</a:t>
            </a:r>
            <a:endParaRPr lang="en-US" dirty="0"/>
          </a:p>
        </p:txBody>
      </p:sp>
      <p:pic>
        <p:nvPicPr>
          <p:cNvPr id="4" name="Content Placeholder 3" descr="P1060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534399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KENYA WOMEN’S HIV PREVENTION SYMPOSIUM</a:t>
            </a:r>
            <a:endParaRPr lang="en-US" dirty="0"/>
          </a:p>
        </p:txBody>
      </p:sp>
      <p:pic>
        <p:nvPicPr>
          <p:cNvPr id="4" name="Content Placeholder 3" descr="P1060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MEMEBERS OF PARLIAMENT</a:t>
            </a:r>
            <a:endParaRPr lang="en-US" dirty="0"/>
          </a:p>
        </p:txBody>
      </p:sp>
      <p:pic>
        <p:nvPicPr>
          <p:cNvPr id="4" name="Content Placeholder 3" descr="P1060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PARLIAMENTARY COMMITTEE FOR HEALTH</a:t>
            </a:r>
            <a:endParaRPr lang="en-US" dirty="0"/>
          </a:p>
        </p:txBody>
      </p:sp>
      <p:pic>
        <p:nvPicPr>
          <p:cNvPr id="4" name="Content Placeholder 3" descr="P1060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FIRST LADIES</a:t>
            </a:r>
            <a:endParaRPr lang="en-US" dirty="0"/>
          </a:p>
        </p:txBody>
      </p:sp>
      <p:pic>
        <p:nvPicPr>
          <p:cNvPr id="4" name="Content Placeholder 3" descr="P1060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MOTHER- CHILD TRANSMISSION</a:t>
            </a:r>
            <a:endParaRPr lang="en-US" dirty="0"/>
          </a:p>
        </p:txBody>
      </p:sp>
      <p:pic>
        <p:nvPicPr>
          <p:cNvPr id="4" name="Content Placeholder 3" descr="P1060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EABC REGIONAL CEO TESTING DAY</a:t>
            </a:r>
            <a:endParaRPr lang="en-US" dirty="0"/>
          </a:p>
        </p:txBody>
      </p:sp>
      <p:pic>
        <p:nvPicPr>
          <p:cNvPr id="4" name="Content Placeholder 3" descr="P1060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LEADERS</a:t>
            </a:r>
            <a:endParaRPr lang="en-US" dirty="0"/>
          </a:p>
        </p:txBody>
      </p:sp>
      <p:pic>
        <p:nvPicPr>
          <p:cNvPr id="4" name="Content Placeholder 3" descr="P1060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 PECK</a:t>
            </a:r>
            <a:endParaRPr lang="en-US" dirty="0"/>
          </a:p>
        </p:txBody>
      </p:sp>
      <p:pic>
        <p:nvPicPr>
          <p:cNvPr id="5" name="Content Placeholder 4" descr="P1060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3999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LEADERS</a:t>
            </a:r>
            <a:endParaRPr lang="en-US" dirty="0"/>
          </a:p>
        </p:txBody>
      </p:sp>
      <p:pic>
        <p:nvPicPr>
          <p:cNvPr id="4" name="Content Placeholder 3" descr="P1060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RICK FOSTER &amp; GREG HICKS</a:t>
            </a:r>
            <a:endParaRPr lang="en-US" dirty="0"/>
          </a:p>
        </p:txBody>
      </p:sp>
      <p:pic>
        <p:nvPicPr>
          <p:cNvPr id="5" name="Content Placeholder 4" descr="P1060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610599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 HARVEY</a:t>
            </a:r>
            <a:endParaRPr lang="en-US" dirty="0"/>
          </a:p>
        </p:txBody>
      </p:sp>
      <p:pic>
        <p:nvPicPr>
          <p:cNvPr id="4" name="Content Placeholder 3" descr="P1060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1" y="1600200"/>
            <a:ext cx="807720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CHARLIE AND LINDA BLOOM</a:t>
            </a:r>
            <a:endParaRPr lang="en-US" dirty="0"/>
          </a:p>
        </p:txBody>
      </p:sp>
      <p:pic>
        <p:nvPicPr>
          <p:cNvPr id="4" name="Content Placeholder 3" descr="P1060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22959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GOTTMAN</a:t>
            </a:r>
            <a:endParaRPr lang="en-US" dirty="0"/>
          </a:p>
        </p:txBody>
      </p:sp>
      <p:pic>
        <p:nvPicPr>
          <p:cNvPr id="4" name="Content Placeholder 3" descr="P1060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534399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JUDITH ORLOFF</a:t>
            </a:r>
            <a:endParaRPr lang="en-US" dirty="0"/>
          </a:p>
        </p:txBody>
      </p:sp>
      <p:pic>
        <p:nvPicPr>
          <p:cNvPr id="4" name="Content Placeholder 3" descr="P1060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CINDY MESTON &amp; DAVID BUSS</a:t>
            </a:r>
            <a:endParaRPr lang="en-US" dirty="0"/>
          </a:p>
        </p:txBody>
      </p:sp>
      <p:pic>
        <p:nvPicPr>
          <p:cNvPr id="4" name="Content Placeholder 3" descr="P1060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RICHARD B STUART AND BARABARA JACOBSON </a:t>
            </a:r>
            <a:endParaRPr lang="en-US" dirty="0"/>
          </a:p>
        </p:txBody>
      </p:sp>
      <p:pic>
        <p:nvPicPr>
          <p:cNvPr id="5" name="Content Placeholder 4" descr="P1060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45819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75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AARON BECK</vt:lpstr>
      <vt:lpstr>SCOTT PECK</vt:lpstr>
      <vt:lpstr>RICK FOSTER &amp; GREG HICKS</vt:lpstr>
      <vt:lpstr>STEVE HARVEY</vt:lpstr>
      <vt:lpstr>CHARLIE AND LINDA BLOOM</vt:lpstr>
      <vt:lpstr>JOHN GOTTMAN</vt:lpstr>
      <vt:lpstr>JUDITH ORLOFF</vt:lpstr>
      <vt:lpstr>CINDY MESTON &amp; DAVID BUSS</vt:lpstr>
      <vt:lpstr>RICHARD B STUART AND BARABARA JACOBSON </vt:lpstr>
      <vt:lpstr>CONT’D</vt:lpstr>
      <vt:lpstr>GAVIN ANDREWS AND RACHEL JENKINS</vt:lpstr>
      <vt:lpstr>JOHN H. GREIST, JAMES W. JEFFERSON AND ROBERT SPITZER</vt:lpstr>
      <vt:lpstr>KENYA WOMEN’S HIV PREVENTION SYMPOSIUM</vt:lpstr>
      <vt:lpstr>MEMEBERS OF PARLIAMENT</vt:lpstr>
      <vt:lpstr>PARLIAMENTARY COMMITTEE FOR HEALTH</vt:lpstr>
      <vt:lpstr>COUNTY FIRST LADIES</vt:lpstr>
      <vt:lpstr>MOTHER- CHILD TRANSMISSION</vt:lpstr>
      <vt:lpstr>EABC REGIONAL CEO TESTING DAY</vt:lpstr>
      <vt:lpstr>RELIGIOUS LEADERS</vt:lpstr>
      <vt:lpstr>RELIGIOUS LEADERS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AARON BECK</dc:title>
  <dc:creator>Julie</dc:creator>
  <cp:lastModifiedBy>acer</cp:lastModifiedBy>
  <cp:revision>4</cp:revision>
  <dcterms:created xsi:type="dcterms:W3CDTF">2006-08-16T00:00:00Z</dcterms:created>
  <dcterms:modified xsi:type="dcterms:W3CDTF">2015-02-10T19:10:43Z</dcterms:modified>
</cp:coreProperties>
</file>