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9D3911-C064-4F13-AD73-EF1B988CAC7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91330A-398C-44A0-938C-ADDEAF39B44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271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Infectious Diseases as an Emerging Threat to National and Human Security and the Search for Lasting Interventions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DR. S.A.Z. MULINDI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Response to IDs still not a main concern of most States. </a:t>
            </a:r>
            <a:r>
              <a:rPr lang="en-US" dirty="0" err="1" smtClean="0"/>
              <a:t>Eg</a:t>
            </a:r>
            <a:r>
              <a:rPr lang="en-US" dirty="0" smtClean="0"/>
              <a:t>. Terrorism is more of an important concern</a:t>
            </a:r>
          </a:p>
          <a:p>
            <a:endParaRPr lang="en-US" dirty="0" smtClean="0"/>
          </a:p>
          <a:p>
            <a:r>
              <a:rPr lang="en-US" dirty="0" smtClean="0"/>
              <a:t>Misguided belief that public health issues can only be dealt with through technological advances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PRIVATE SECTOR AND 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role of the private sector cannot be undermined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Private Sector depends on workforces and markets to further and meet their economic interests.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Therefore a collaborative effort is required  to manage and combat IDs.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Perceiving  public health care from a human security approach and not a State issue. The main  focus is on the individual and the community .</a:t>
            </a:r>
          </a:p>
          <a:p>
            <a:endParaRPr lang="en-US" dirty="0" smtClean="0"/>
          </a:p>
          <a:p>
            <a:r>
              <a:rPr lang="en-US" dirty="0" smtClean="0"/>
              <a:t>Promote capacity for health policy and systems research on national and international issues.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Strengthening international research collaboration, information exchange and learning across countries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Strengthening public-private partnerships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Transfer of technology </a:t>
            </a:r>
            <a:r>
              <a:rPr lang="en-US" dirty="0" err="1" smtClean="0"/>
              <a:t>eg</a:t>
            </a:r>
            <a:r>
              <a:rPr lang="en-US" dirty="0" smtClean="0"/>
              <a:t>. Enhancing local production of mosquito nets helped reduce the spread of malaria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Integrating the private sector in research and development in the cure of IDs </a:t>
            </a:r>
          </a:p>
          <a:p>
            <a:endParaRPr lang="en-US" dirty="0" smtClean="0"/>
          </a:p>
          <a:p>
            <a:r>
              <a:rPr lang="en-US" dirty="0" smtClean="0"/>
              <a:t>Coordination of public health in all levels of government</a:t>
            </a:r>
          </a:p>
          <a:p>
            <a:endParaRPr lang="en-US" dirty="0" smtClean="0"/>
          </a:p>
          <a:p>
            <a:r>
              <a:rPr lang="en-US" dirty="0" smtClean="0"/>
              <a:t>Identifying global level influences on health systems and promote appropriate research.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Mobilization of resources by the State in public health in accordance with  the Abuja Declaration </a:t>
            </a:r>
            <a:r>
              <a:rPr lang="en-US" dirty="0" err="1" smtClean="0"/>
              <a:t>i.e</a:t>
            </a:r>
            <a:r>
              <a:rPr lang="en-US" dirty="0" smtClean="0"/>
              <a:t>  16% of GDP </a:t>
            </a:r>
          </a:p>
          <a:p>
            <a:endParaRPr lang="en-US" dirty="0" smtClean="0"/>
          </a:p>
          <a:p>
            <a:r>
              <a:rPr lang="en-US" dirty="0" smtClean="0"/>
              <a:t>Development of appropriate emergency plans.</a:t>
            </a:r>
          </a:p>
          <a:p>
            <a:endParaRPr lang="en-US" dirty="0" smtClean="0"/>
          </a:p>
          <a:p>
            <a:r>
              <a:rPr lang="en-US" dirty="0" smtClean="0"/>
              <a:t>Surveillance , monitoring and effective control of IDs</a:t>
            </a:r>
          </a:p>
          <a:p>
            <a:endParaRPr lang="en-US" dirty="0" smtClean="0"/>
          </a:p>
          <a:p>
            <a:r>
              <a:rPr lang="en-US" dirty="0" smtClean="0"/>
              <a:t>External expertise on the management of IDs.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Focusing more on community </a:t>
            </a:r>
            <a:r>
              <a:rPr lang="en-US" dirty="0" smtClean="0"/>
              <a:t>health by shaping social, cultural and political reactions to infectious disease.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Conduct sector specific impact of IDs (HIV/AIDs; Ebola) to inform future planning and </a:t>
            </a:r>
            <a:r>
              <a:rPr lang="en-US" dirty="0" err="1" smtClean="0"/>
              <a:t>prepardness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INFECTIOUS DISEASES (IDs)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HIV/AIDS</a:t>
            </a:r>
            <a:endParaRPr lang="en-US" dirty="0" smtClean="0"/>
          </a:p>
          <a:p>
            <a:r>
              <a:rPr lang="en-US" dirty="0" smtClean="0"/>
              <a:t>Ebola</a:t>
            </a:r>
          </a:p>
          <a:p>
            <a:r>
              <a:rPr lang="en-US" dirty="0" smtClean="0"/>
              <a:t>Hepatitis- B</a:t>
            </a:r>
          </a:p>
          <a:p>
            <a:r>
              <a:rPr lang="en-US" dirty="0" smtClean="0"/>
              <a:t>Malaria</a:t>
            </a:r>
          </a:p>
          <a:p>
            <a:r>
              <a:rPr lang="en-US" dirty="0" smtClean="0"/>
              <a:t>Influenza</a:t>
            </a:r>
          </a:p>
          <a:p>
            <a:r>
              <a:rPr lang="en-US" dirty="0" smtClean="0"/>
              <a:t>SARs</a:t>
            </a:r>
          </a:p>
          <a:p>
            <a:r>
              <a:rPr lang="en-US" dirty="0" smtClean="0"/>
              <a:t>Pneumonia</a:t>
            </a:r>
          </a:p>
          <a:p>
            <a:r>
              <a:rPr lang="en-US" dirty="0" smtClean="0"/>
              <a:t>Measles</a:t>
            </a:r>
          </a:p>
          <a:p>
            <a:r>
              <a:rPr lang="en-US" dirty="0" smtClean="0"/>
              <a:t>Tuberculosis etc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FACTORS AFFECTING THE SPREAD OF INFECTIOUS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Globalization</a:t>
            </a:r>
          </a:p>
          <a:p>
            <a:r>
              <a:rPr lang="en-US" dirty="0" smtClean="0"/>
              <a:t>Modern medical practices</a:t>
            </a:r>
          </a:p>
          <a:p>
            <a:r>
              <a:rPr lang="en-US" dirty="0" smtClean="0"/>
              <a:t>Urbanization</a:t>
            </a:r>
          </a:p>
          <a:p>
            <a:r>
              <a:rPr lang="en-US" dirty="0" smtClean="0"/>
              <a:t>Climatic change</a:t>
            </a:r>
          </a:p>
          <a:p>
            <a:r>
              <a:rPr lang="en-US" dirty="0" smtClean="0"/>
              <a:t>Social and behavioral patterns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EFFECTS OF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IDs undermine the following:</a:t>
            </a:r>
          </a:p>
          <a:p>
            <a:r>
              <a:rPr lang="en-US" dirty="0" smtClean="0"/>
              <a:t>Social stability</a:t>
            </a:r>
          </a:p>
          <a:p>
            <a:r>
              <a:rPr lang="en-US" dirty="0" smtClean="0"/>
              <a:t>Weakens military preparedness</a:t>
            </a:r>
          </a:p>
          <a:p>
            <a:r>
              <a:rPr lang="en-US" dirty="0" smtClean="0"/>
              <a:t>Weakens regional capacity</a:t>
            </a:r>
          </a:p>
          <a:p>
            <a:r>
              <a:rPr lang="en-US" dirty="0" smtClean="0"/>
              <a:t>Poor response to criminal activities</a:t>
            </a:r>
          </a:p>
          <a:p>
            <a:r>
              <a:rPr lang="en-US" dirty="0" smtClean="0"/>
              <a:t>Economic stability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EMERGING SECURITY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Terrorism</a:t>
            </a:r>
          </a:p>
          <a:p>
            <a:r>
              <a:rPr lang="en-US" dirty="0" smtClean="0"/>
              <a:t>Drug trafficking</a:t>
            </a:r>
          </a:p>
          <a:p>
            <a:r>
              <a:rPr lang="en-US" dirty="0" smtClean="0"/>
              <a:t>Environmental degradation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TRANSNATIONAL THREAT OF INFECTIOUS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Spread of diseases no longer a single State’s problem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While diseases may originate within a State’s border, such a disease can have effects regionally and globally. </a:t>
            </a:r>
            <a:r>
              <a:rPr lang="en-US" dirty="0" err="1" smtClean="0"/>
              <a:t>Eg</a:t>
            </a:r>
            <a:r>
              <a:rPr lang="en-US" dirty="0" smtClean="0"/>
              <a:t>. Ebola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HUMAN SECURITY AND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the concern should shift more to the security of an individual.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the State ensures that the quality of life of an individual is secure then transnational threats of infectious disease can greatly diminish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DOES HUMAN SECURITY ENTAIL?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 individual has the right to pursue life; liberty; and happiness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This means that human security encompasses the following areas: food, economic, environmental, personal, community, political, and </a:t>
            </a:r>
            <a:r>
              <a:rPr lang="en-US" b="1" dirty="0" smtClean="0"/>
              <a:t>health.</a:t>
            </a:r>
          </a:p>
          <a:p>
            <a:endParaRPr lang="en-US" b="1" dirty="0" smtClean="0"/>
          </a:p>
          <a:p>
            <a:r>
              <a:rPr lang="en-US" b="1" u="sng" dirty="0" smtClean="0"/>
              <a:t>Without health an individual cannot pursue life; liberty and happiness.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EFFECTS OF NOT CONSIDERING HUMAN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Erode public confidence in the State’s ability to respond to IDs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Have an adverse economic effect </a:t>
            </a:r>
            <a:r>
              <a:rPr lang="en-US" dirty="0" err="1" smtClean="0"/>
              <a:t>eg</a:t>
            </a:r>
            <a:r>
              <a:rPr lang="en-US" dirty="0" smtClean="0"/>
              <a:t>. Ebola and tourism.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Undermine a state’s social order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Regional instability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</TotalTime>
  <Words>521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Infectious Diseases as an Emerging Threat to National and Human Security and the Search for Lasting Interventions</vt:lpstr>
      <vt:lpstr>INFECTIOUS DISEASES (IDs)</vt:lpstr>
      <vt:lpstr>FACTORS AFFECTING THE SPREAD OF INFECTIOUS DISEASES</vt:lpstr>
      <vt:lpstr>EFFECTS OF IDs</vt:lpstr>
      <vt:lpstr>EMERGING SECURITY THREATS</vt:lpstr>
      <vt:lpstr>TRANSNATIONAL THREAT OF INFECTIOUS DISEASES</vt:lpstr>
      <vt:lpstr>HUMAN SECURITY AND IDs</vt:lpstr>
      <vt:lpstr>WHAT DOES HUMAN SECURITY ENTAIL?</vt:lpstr>
      <vt:lpstr>EFFECTS OF NOT CONSIDERING HUMAN SECURITY</vt:lpstr>
      <vt:lpstr>STATE RESPONSE</vt:lpstr>
      <vt:lpstr>PRIVATE SECTOR AND PUBLIC HEALTH</vt:lpstr>
      <vt:lpstr>INTERVENTIONS</vt:lpstr>
      <vt:lpstr>INTERVENTIONS</vt:lpstr>
      <vt:lpstr>INTERVENTIONS</vt:lpstr>
      <vt:lpstr>INTERVENTIONS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Infectious Diseases as an Emerging Threat to National and Human Security and the Search for Lasting Interventions</dc:title>
  <dc:creator>acer</dc:creator>
  <cp:lastModifiedBy>acer</cp:lastModifiedBy>
  <cp:revision>15</cp:revision>
  <dcterms:created xsi:type="dcterms:W3CDTF">2015-10-04T17:07:54Z</dcterms:created>
  <dcterms:modified xsi:type="dcterms:W3CDTF">2015-10-04T19:05:46Z</dcterms:modified>
</cp:coreProperties>
</file>