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91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45" d="100"/>
          <a:sy n="45" d="100"/>
        </p:scale>
        <p:origin x="-1230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8F3564-69F5-4B5A-8B13-0AFD5C9A71AA}" type="datetimeFigureOut">
              <a:rPr lang="en-US" smtClean="0"/>
              <a:pPr/>
              <a:t>12/8/2014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3E28E0-FF22-4B94-986D-EEA7AD634DC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8F3564-69F5-4B5A-8B13-0AFD5C9A71AA}" type="datetimeFigureOut">
              <a:rPr lang="en-US" smtClean="0"/>
              <a:pPr/>
              <a:t>12/8/2014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3E28E0-FF22-4B94-986D-EEA7AD634DC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8F3564-69F5-4B5A-8B13-0AFD5C9A71AA}" type="datetimeFigureOut">
              <a:rPr lang="en-US" smtClean="0"/>
              <a:pPr/>
              <a:t>12/8/2014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3E28E0-FF22-4B94-986D-EEA7AD634DC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8F3564-69F5-4B5A-8B13-0AFD5C9A71AA}" type="datetimeFigureOut">
              <a:rPr lang="en-US" smtClean="0"/>
              <a:pPr/>
              <a:t>12/8/2014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3E28E0-FF22-4B94-986D-EEA7AD634DC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8F3564-69F5-4B5A-8B13-0AFD5C9A71AA}" type="datetimeFigureOut">
              <a:rPr lang="en-US" smtClean="0"/>
              <a:pPr/>
              <a:t>12/8/2014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3E28E0-FF22-4B94-986D-EEA7AD634DC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8F3564-69F5-4B5A-8B13-0AFD5C9A71AA}" type="datetimeFigureOut">
              <a:rPr lang="en-US" smtClean="0"/>
              <a:pPr/>
              <a:t>12/8/2014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3E28E0-FF22-4B94-986D-EEA7AD634DC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8F3564-69F5-4B5A-8B13-0AFD5C9A71AA}" type="datetimeFigureOut">
              <a:rPr lang="en-US" smtClean="0"/>
              <a:pPr/>
              <a:t>12/8/2014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3E28E0-FF22-4B94-986D-EEA7AD634DC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8F3564-69F5-4B5A-8B13-0AFD5C9A71AA}" type="datetimeFigureOut">
              <a:rPr lang="en-US" smtClean="0"/>
              <a:pPr/>
              <a:t>12/8/2014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3E28E0-FF22-4B94-986D-EEA7AD634DC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8F3564-69F5-4B5A-8B13-0AFD5C9A71AA}" type="datetimeFigureOut">
              <a:rPr lang="en-US" smtClean="0"/>
              <a:pPr/>
              <a:t>12/8/2014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3E28E0-FF22-4B94-986D-EEA7AD634DC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8F3564-69F5-4B5A-8B13-0AFD5C9A71AA}" type="datetimeFigureOut">
              <a:rPr lang="en-US" smtClean="0"/>
              <a:pPr/>
              <a:t>12/8/2014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3E28E0-FF22-4B94-986D-EEA7AD634DC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8F3564-69F5-4B5A-8B13-0AFD5C9A71AA}" type="datetimeFigureOut">
              <a:rPr lang="en-US" smtClean="0"/>
              <a:pPr/>
              <a:t>12/8/2014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063E28E0-FF22-4B94-986D-EEA7AD634DC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DA8F3564-69F5-4B5A-8B13-0AFD5C9A71AA}" type="datetimeFigureOut">
              <a:rPr lang="en-US" smtClean="0"/>
              <a:pPr/>
              <a:t>12/8/2014</a:t>
            </a:fld>
            <a:endParaRPr 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063E28E0-FF22-4B94-986D-EEA7AD634DC1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PHRENOLOGY</a:t>
            </a:r>
            <a:endParaRPr lang="en-US" dirty="0"/>
          </a:p>
        </p:txBody>
      </p:sp>
      <p:pic>
        <p:nvPicPr>
          <p:cNvPr id="6" name="Content Placeholder 5" descr="Phrenology 001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4800" y="1981200"/>
            <a:ext cx="8534400" cy="454183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CORNERING THEORY</a:t>
            </a:r>
            <a:endParaRPr lang="en-US" dirty="0"/>
          </a:p>
        </p:txBody>
      </p:sp>
      <p:pic>
        <p:nvPicPr>
          <p:cNvPr id="4" name="Content Placeholder 3" descr="Cornering theory 001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935163"/>
            <a:ext cx="9144000" cy="492283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BLACK AND WHITE LINES</a:t>
            </a:r>
            <a:endParaRPr lang="en-US" dirty="0"/>
          </a:p>
        </p:txBody>
      </p:sp>
      <p:pic>
        <p:nvPicPr>
          <p:cNvPr id="4" name="Content Placeholder 3" descr="Black squares and white lines 001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2209800"/>
            <a:ext cx="8382000" cy="438943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FIREWORKS</a:t>
            </a:r>
            <a:endParaRPr lang="en-US" dirty="0"/>
          </a:p>
        </p:txBody>
      </p:sp>
      <p:pic>
        <p:nvPicPr>
          <p:cNvPr id="4" name="Content Placeholder 3" descr="Fireworks 001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1000" y="1935163"/>
            <a:ext cx="8458200" cy="461803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SPANISH CASTLE</a:t>
            </a:r>
            <a:endParaRPr lang="en-US" dirty="0"/>
          </a:p>
        </p:txBody>
      </p:sp>
      <p:pic>
        <p:nvPicPr>
          <p:cNvPr id="4" name="Content Placeholder 3" descr="Spanish castle 001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1935163"/>
            <a:ext cx="8382000" cy="469423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COLOUR BLINDNESS</a:t>
            </a:r>
            <a:endParaRPr lang="en-US" dirty="0"/>
          </a:p>
        </p:txBody>
      </p:sp>
      <p:pic>
        <p:nvPicPr>
          <p:cNvPr id="4" name="Content Placeholder 3" descr="Colour blindness 001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62000" y="1935163"/>
            <a:ext cx="7924800" cy="438943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OPPONENT COLOURS</a:t>
            </a:r>
            <a:endParaRPr lang="en-US" dirty="0"/>
          </a:p>
        </p:txBody>
      </p:sp>
      <p:pic>
        <p:nvPicPr>
          <p:cNvPr id="4" name="Content Placeholder 3" descr="Opponent colour 001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74954" y="2077052"/>
            <a:ext cx="7759446" cy="432374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CONTRASTS</a:t>
            </a:r>
            <a:endParaRPr lang="en-US" dirty="0"/>
          </a:p>
        </p:txBody>
      </p:sp>
      <p:pic>
        <p:nvPicPr>
          <p:cNvPr id="4" name="Content Placeholder 3" descr="Contrasts 001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981200"/>
            <a:ext cx="8839199" cy="438943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FUSING COLOUR AND LINE</a:t>
            </a:r>
            <a:endParaRPr lang="en-US" dirty="0"/>
          </a:p>
        </p:txBody>
      </p:sp>
      <p:pic>
        <p:nvPicPr>
          <p:cNvPr id="4" name="Content Placeholder 3" descr="Fusing colour and line 00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806604" y="1935163"/>
            <a:ext cx="3530791" cy="438943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 smtClean="0"/>
              <a:t>WHAT IS HIDING AMONG THE ROCKS AND TREES?</a:t>
            </a:r>
            <a:endParaRPr lang="en-US" dirty="0"/>
          </a:p>
        </p:txBody>
      </p:sp>
      <p:pic>
        <p:nvPicPr>
          <p:cNvPr id="4" name="Content Placeholder 3" descr="What is hiding in the rocks and bushes 001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91590" y="2152491"/>
            <a:ext cx="6560820" cy="395478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 smtClean="0"/>
              <a:t>WHAT IS HIDING AMONG THE ROCKS AND TREES?</a:t>
            </a:r>
            <a:endParaRPr lang="en-US" dirty="0"/>
          </a:p>
        </p:txBody>
      </p:sp>
      <p:pic>
        <p:nvPicPr>
          <p:cNvPr id="4" name="Content Placeholder 3" descr="What is hiding in the rocks and bushes 002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54430" y="2227929"/>
            <a:ext cx="6835140" cy="380390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 smtClean="0"/>
              <a:t>ZIGZAG AND PERIPHERAL VISION</a:t>
            </a:r>
            <a:endParaRPr lang="en-US" dirty="0"/>
          </a:p>
        </p:txBody>
      </p:sp>
      <p:pic>
        <p:nvPicPr>
          <p:cNvPr id="4" name="Content Placeholder 3" descr="ZIGZAG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07266" y="1935163"/>
            <a:ext cx="7929467" cy="438943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 smtClean="0"/>
              <a:t>WHAT IS HIDING AMONG THE ROCKS AND TREES?</a:t>
            </a:r>
            <a:endParaRPr lang="en-US" dirty="0"/>
          </a:p>
        </p:txBody>
      </p:sp>
      <p:pic>
        <p:nvPicPr>
          <p:cNvPr id="5" name="Content Placeholder 4" descr="What is hiding in the rocks and bushes 001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" y="2920610"/>
            <a:ext cx="4038600" cy="2434417"/>
          </a:xfrm>
        </p:spPr>
      </p:pic>
      <p:pic>
        <p:nvPicPr>
          <p:cNvPr id="6" name="Content Placeholder 5" descr="What is hiding in the rocks and bushes 002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648200" y="3014034"/>
            <a:ext cx="4038600" cy="2247569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POTRAIT PARTS</a:t>
            </a:r>
            <a:endParaRPr lang="en-US" dirty="0"/>
          </a:p>
        </p:txBody>
      </p:sp>
      <p:pic>
        <p:nvPicPr>
          <p:cNvPr id="4" name="Content Placeholder 3" descr="Potrait parts 001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19200" y="1935163"/>
            <a:ext cx="6705600" cy="438943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MEMORY PATHS</a:t>
            </a:r>
            <a:endParaRPr lang="en-US" dirty="0"/>
          </a:p>
        </p:txBody>
      </p:sp>
      <p:pic>
        <p:nvPicPr>
          <p:cNvPr id="4" name="Content Placeholder 3" descr="Memory paths 001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935163"/>
            <a:ext cx="9144000" cy="492283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JUGGLING ACT</a:t>
            </a:r>
            <a:endParaRPr lang="en-US" dirty="0"/>
          </a:p>
        </p:txBody>
      </p:sp>
      <p:pic>
        <p:nvPicPr>
          <p:cNvPr id="4" name="Content Placeholder 3" descr="Juggling act 001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935163"/>
            <a:ext cx="9144000" cy="4922837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REMEMBERING WORDS</a:t>
            </a:r>
            <a:endParaRPr lang="en-US" dirty="0"/>
          </a:p>
        </p:txBody>
      </p:sp>
      <p:pic>
        <p:nvPicPr>
          <p:cNvPr id="4" name="Content Placeholder 3" descr="Remembering words 001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85800" y="1935163"/>
            <a:ext cx="7467600" cy="4389437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 smtClean="0"/>
              <a:t>REMEMBERING WORDS</a:t>
            </a:r>
            <a:endParaRPr lang="en-US" dirty="0"/>
          </a:p>
        </p:txBody>
      </p:sp>
      <p:pic>
        <p:nvPicPr>
          <p:cNvPr id="4" name="Content Placeholder 3" descr="Remembering words 002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19200" y="2454243"/>
            <a:ext cx="6781800" cy="3351276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POWER OF SEVEN</a:t>
            </a:r>
            <a:endParaRPr lang="en-US" dirty="0"/>
          </a:p>
        </p:txBody>
      </p:sp>
      <p:pic>
        <p:nvPicPr>
          <p:cNvPr id="4" name="Content Placeholder 3" descr="The power of seven 001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1935163"/>
            <a:ext cx="8001000" cy="438943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POWER OF SEVEN</a:t>
            </a:r>
            <a:endParaRPr lang="en-US" dirty="0"/>
          </a:p>
        </p:txBody>
      </p:sp>
      <p:pic>
        <p:nvPicPr>
          <p:cNvPr id="4" name="Content Placeholder 3" descr="The power of seven 002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935163"/>
            <a:ext cx="9144000" cy="4618037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POWER OF SEVEN</a:t>
            </a:r>
            <a:endParaRPr lang="en-US" dirty="0"/>
          </a:p>
        </p:txBody>
      </p:sp>
      <p:pic>
        <p:nvPicPr>
          <p:cNvPr id="4" name="Content Placeholder 3" descr="The power of seven 003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935163"/>
            <a:ext cx="9143999" cy="4922837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HOW WE READ</a:t>
            </a:r>
            <a:endParaRPr lang="en-US" dirty="0"/>
          </a:p>
        </p:txBody>
      </p:sp>
      <p:pic>
        <p:nvPicPr>
          <p:cNvPr id="4" name="Content Placeholder 3" descr="How we read 001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4800" y="1935163"/>
            <a:ext cx="8458200" cy="4922837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667512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/>
              <a:t>BRAIN BENDER</a:t>
            </a:r>
            <a:endParaRPr lang="en-US" dirty="0"/>
          </a:p>
        </p:txBody>
      </p:sp>
      <p:pic>
        <p:nvPicPr>
          <p:cNvPr id="4" name="Content Placeholder 3" descr="Brain bender 00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981200" y="1905000"/>
            <a:ext cx="5171773" cy="438943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ILLUSION OF INTENTION</a:t>
            </a:r>
            <a:endParaRPr lang="en-US" dirty="0"/>
          </a:p>
        </p:txBody>
      </p:sp>
      <p:pic>
        <p:nvPicPr>
          <p:cNvPr id="4" name="Content Placeholder 3" descr="Illusion of intention 001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14400" y="1935163"/>
            <a:ext cx="7620000" cy="438943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CAUSAL RELATIONSHIPS</a:t>
            </a:r>
            <a:endParaRPr lang="en-US" dirty="0"/>
          </a:p>
        </p:txBody>
      </p:sp>
      <p:pic>
        <p:nvPicPr>
          <p:cNvPr id="4" name="Content Placeholder 3" descr="Causal relationships 001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4800" y="1935163"/>
            <a:ext cx="8458200" cy="461803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CAUSAL RELATIONSHIPS</a:t>
            </a:r>
            <a:endParaRPr lang="en-US" dirty="0"/>
          </a:p>
        </p:txBody>
      </p:sp>
      <p:pic>
        <p:nvPicPr>
          <p:cNvPr id="4" name="Content Placeholder 3" descr="Causal relationships 002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935163"/>
            <a:ext cx="9144000" cy="4922837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A FINAL THOUGHT</a:t>
            </a:r>
            <a:endParaRPr lang="en-US" dirty="0"/>
          </a:p>
        </p:txBody>
      </p:sp>
      <p:pic>
        <p:nvPicPr>
          <p:cNvPr id="4" name="Content Placeholder 3" descr="A final thought 001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4800" y="1935163"/>
            <a:ext cx="8458200" cy="438943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667512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/>
              <a:t>A FINAL THOUGHT</a:t>
            </a:r>
            <a:endParaRPr lang="en-US" dirty="0"/>
          </a:p>
        </p:txBody>
      </p:sp>
      <p:pic>
        <p:nvPicPr>
          <p:cNvPr id="4" name="Content Placeholder 3" descr="A final thought 002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371601"/>
            <a:ext cx="9144000" cy="54864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591312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/>
              <a:t>A FINAL THOUGHT</a:t>
            </a:r>
            <a:endParaRPr lang="en-US" dirty="0"/>
          </a:p>
        </p:txBody>
      </p:sp>
      <p:pic>
        <p:nvPicPr>
          <p:cNvPr id="4" name="Content Placeholder 3" descr="A final thought 003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447800"/>
            <a:ext cx="9144000" cy="5410199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438912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/>
              <a:t>A FINAL THOUGHT</a:t>
            </a:r>
            <a:endParaRPr lang="en-US" dirty="0"/>
          </a:p>
        </p:txBody>
      </p:sp>
      <p:pic>
        <p:nvPicPr>
          <p:cNvPr id="4" name="Content Placeholder 3" descr="A final thought 004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219201"/>
            <a:ext cx="9144000" cy="56388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THE BRAIN</a:t>
            </a:r>
            <a:endParaRPr lang="en-US" dirty="0"/>
          </a:p>
        </p:txBody>
      </p:sp>
      <p:pic>
        <p:nvPicPr>
          <p:cNvPr id="4" name="Content Placeholder 3" descr="The brain 001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33400" y="1935163"/>
            <a:ext cx="8229600" cy="469423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OPTICAL ILLUSIONS</a:t>
            </a:r>
            <a:endParaRPr lang="en-US" dirty="0"/>
          </a:p>
        </p:txBody>
      </p:sp>
      <p:pic>
        <p:nvPicPr>
          <p:cNvPr id="4" name="Content Placeholder 3" descr="cup and vase 001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85800" y="1935163"/>
            <a:ext cx="8001000" cy="461803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PERSPECTIVE CUES</a:t>
            </a:r>
            <a:endParaRPr lang="en-US" dirty="0"/>
          </a:p>
        </p:txBody>
      </p:sp>
      <p:pic>
        <p:nvPicPr>
          <p:cNvPr id="4" name="Content Placeholder 3" descr="table tops 001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14400" y="1935163"/>
            <a:ext cx="7620000" cy="438943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PERSPECTIVE ILLUSIONS</a:t>
            </a:r>
            <a:endParaRPr lang="en-US" dirty="0"/>
          </a:p>
        </p:txBody>
      </p:sp>
      <p:pic>
        <p:nvPicPr>
          <p:cNvPr id="4" name="Content Placeholder 3" descr="Perspective illusion 001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935163"/>
            <a:ext cx="9144000" cy="492283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FICK’S T</a:t>
            </a:r>
            <a:endParaRPr lang="en-US" dirty="0"/>
          </a:p>
        </p:txBody>
      </p:sp>
      <p:pic>
        <p:nvPicPr>
          <p:cNvPr id="4" name="Content Placeholder 3" descr="Fick's T 001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33400" y="1935163"/>
            <a:ext cx="8305800" cy="492283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RAILROADING</a:t>
            </a:r>
            <a:endParaRPr lang="en-US" dirty="0"/>
          </a:p>
        </p:txBody>
      </p:sp>
      <p:pic>
        <p:nvPicPr>
          <p:cNvPr id="4" name="Content Placeholder 3" descr="Railroad 001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19200" y="2351373"/>
            <a:ext cx="6934200" cy="355701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low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Equity</Template>
  <TotalTime>58</TotalTime>
  <Words>107</Words>
  <Application>Microsoft Office PowerPoint</Application>
  <PresentationFormat>On-screen Show (4:3)</PresentationFormat>
  <Paragraphs>36</Paragraphs>
  <Slides>36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37" baseType="lpstr">
      <vt:lpstr>Flow</vt:lpstr>
      <vt:lpstr>PHRENOLOGY</vt:lpstr>
      <vt:lpstr>ZIGZAG AND PERIPHERAL VISION</vt:lpstr>
      <vt:lpstr>BRAIN BENDER</vt:lpstr>
      <vt:lpstr>THE BRAIN</vt:lpstr>
      <vt:lpstr>OPTICAL ILLUSIONS</vt:lpstr>
      <vt:lpstr>PERSPECTIVE CUES</vt:lpstr>
      <vt:lpstr>PERSPECTIVE ILLUSIONS</vt:lpstr>
      <vt:lpstr>FICK’S T</vt:lpstr>
      <vt:lpstr>RAILROADING</vt:lpstr>
      <vt:lpstr>CORNERING THEORY</vt:lpstr>
      <vt:lpstr>BLACK AND WHITE LINES</vt:lpstr>
      <vt:lpstr>FIREWORKS</vt:lpstr>
      <vt:lpstr>SPANISH CASTLE</vt:lpstr>
      <vt:lpstr>COLOUR BLINDNESS</vt:lpstr>
      <vt:lpstr>OPPONENT COLOURS</vt:lpstr>
      <vt:lpstr>CONTRASTS</vt:lpstr>
      <vt:lpstr>FUSING COLOUR AND LINE</vt:lpstr>
      <vt:lpstr>WHAT IS HIDING AMONG THE ROCKS AND TREES?</vt:lpstr>
      <vt:lpstr>WHAT IS HIDING AMONG THE ROCKS AND TREES?</vt:lpstr>
      <vt:lpstr>WHAT IS HIDING AMONG THE ROCKS AND TREES?</vt:lpstr>
      <vt:lpstr>POTRAIT PARTS</vt:lpstr>
      <vt:lpstr>MEMORY PATHS</vt:lpstr>
      <vt:lpstr>JUGGLING ACT</vt:lpstr>
      <vt:lpstr>REMEMBERING WORDS</vt:lpstr>
      <vt:lpstr>REMEMBERING WORDS</vt:lpstr>
      <vt:lpstr>THE POWER OF SEVEN</vt:lpstr>
      <vt:lpstr>THE POWER OF SEVEN</vt:lpstr>
      <vt:lpstr>THE POWER OF SEVEN</vt:lpstr>
      <vt:lpstr>HOW WE READ</vt:lpstr>
      <vt:lpstr>ILLUSION OF INTENTION</vt:lpstr>
      <vt:lpstr>CAUSAL RELATIONSHIPS</vt:lpstr>
      <vt:lpstr>CAUSAL RELATIONSHIPS</vt:lpstr>
      <vt:lpstr>A FINAL THOUGHT</vt:lpstr>
      <vt:lpstr>A FINAL THOUGHT</vt:lpstr>
      <vt:lpstr>A FINAL THOUGHT</vt:lpstr>
      <vt:lpstr>A FINAL THOUGHT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PHRENOLOGY</dc:title>
  <dc:creator>acer</dc:creator>
  <cp:lastModifiedBy>acer</cp:lastModifiedBy>
  <cp:revision>6</cp:revision>
  <dcterms:created xsi:type="dcterms:W3CDTF">2014-12-08T15:36:40Z</dcterms:created>
  <dcterms:modified xsi:type="dcterms:W3CDTF">2014-12-08T18:35:39Z</dcterms:modified>
</cp:coreProperties>
</file>