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7" r:id="rId4"/>
    <p:sldId id="267" r:id="rId5"/>
    <p:sldId id="258" r:id="rId6"/>
    <p:sldId id="259" r:id="rId7"/>
    <p:sldId id="266" r:id="rId8"/>
    <p:sldId id="262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7" autoAdjust="0"/>
    <p:restoredTop sz="86404" autoAdjust="0"/>
  </p:normalViewPr>
  <p:slideViewPr>
    <p:cSldViewPr>
      <p:cViewPr varScale="1">
        <p:scale>
          <a:sx n="59" d="100"/>
          <a:sy n="59" d="100"/>
        </p:scale>
        <p:origin x="10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7B1DA-94EA-47C4-A44D-D9F226C32747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7594C-2FA6-483E-A9EA-AE83E1091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D24F5-AC03-490A-892A-789CAA40F93D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5759E-1DA1-4D15-8ABA-C4A2D7DAC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2A3B-DB37-46BC-B1C4-5762A719B1FE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11184-F31A-4CDA-80C7-0A46E936676F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596-7AE5-4F65-8E7A-0F0658C7747E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53FA-389C-4A7A-8DB3-6D0CED1E510A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C06D0-02E0-4E5D-8AD4-456711B7C3C7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BE2A-3F71-4934-B536-0D67C86553D0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9C45-88A8-4FFE-86E4-02C79E07CC96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5523-E841-4DFD-A7DD-EFD5EE692FB4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5D5E-5D21-4192-836E-89C03609EC2D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E652-D678-4A85-B2E2-965BA4A04C87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F26F-43B5-4907-9164-88455A470905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295A3-DC13-4E38-9F97-26FA479ADC4B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A15C62-3F17-43A9-885B-A189351AFA7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600"/>
              <a:t>NONPROPAGATED POTENTIALS-NEW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03860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MEMBRANE RESPONSE TO SUB THRESHOLD STIMULI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258312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43600"/>
            <a:ext cx="8229600" cy="3810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CATHODAL STIMULATION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By NEGATIVE surface electrode</a:t>
            </a:r>
          </a:p>
          <a:p>
            <a:r>
              <a:rPr lang="en-US" dirty="0"/>
              <a:t>Stimulating electrode (cathode) set at sub-threshold level</a:t>
            </a:r>
          </a:p>
          <a:p>
            <a:r>
              <a:rPr lang="en-US" dirty="0"/>
              <a:t>Recording electrode placed nearby</a:t>
            </a:r>
          </a:p>
          <a:p>
            <a:r>
              <a:rPr lang="en-US" dirty="0"/>
              <a:t>Stimulation causes local depolarizing potential change characterized by:</a:t>
            </a:r>
          </a:p>
          <a:p>
            <a:pPr lvl="1"/>
            <a:r>
              <a:rPr lang="en-US" dirty="0"/>
              <a:t>Sharp rise</a:t>
            </a:r>
          </a:p>
          <a:p>
            <a:pPr lvl="1"/>
            <a:r>
              <a:rPr lang="en-US" dirty="0"/>
              <a:t>Exponential decay</a:t>
            </a:r>
          </a:p>
          <a:p>
            <a:r>
              <a:rPr lang="en-US" dirty="0"/>
              <a:t>Only affects small area of membrane next to stimulating electrode</a:t>
            </a:r>
          </a:p>
          <a:p>
            <a:r>
              <a:rPr lang="en-US" dirty="0"/>
              <a:t>Length of area affected depends on peak magnitude of  the depolarization exponentially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ANODAL STIMULATION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positive surface electrode</a:t>
            </a:r>
          </a:p>
          <a:p>
            <a:r>
              <a:rPr lang="en-US" dirty="0"/>
              <a:t>Causes hyper polarization</a:t>
            </a:r>
          </a:p>
          <a:p>
            <a:r>
              <a:rPr lang="en-US" dirty="0"/>
              <a:t>Potential changes mirror those of </a:t>
            </a:r>
            <a:r>
              <a:rPr lang="en-US" dirty="0" err="1"/>
              <a:t>cathodal</a:t>
            </a:r>
            <a:r>
              <a:rPr lang="en-US" dirty="0"/>
              <a:t> stimulation</a:t>
            </a:r>
          </a:p>
          <a:p>
            <a:r>
              <a:rPr lang="en-US" dirty="0"/>
              <a:t>Potential changes obey same exponential decay rule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>
            <a:noAutofit/>
          </a:bodyPr>
          <a:lstStyle/>
          <a:p>
            <a:r>
              <a:rPr lang="en-GB" sz="4000" dirty="0" err="1"/>
              <a:t>Ganong</a:t>
            </a:r>
            <a:r>
              <a:rPr lang="en-GB" sz="4000" dirty="0"/>
              <a:t> 23</a:t>
            </a:r>
            <a:r>
              <a:rPr lang="en-GB" sz="4000" baseline="30000" dirty="0"/>
              <a:t>rd</a:t>
            </a:r>
            <a:r>
              <a:rPr lang="en-GB" sz="4000" dirty="0"/>
              <a:t> ed. p87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960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ELECTROTONIC POTENTIALS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CATHODAL STIMULATION</a:t>
            </a:r>
          </a:p>
          <a:p>
            <a:r>
              <a:rPr lang="en-US" dirty="0"/>
              <a:t>Sub threshold depolarization</a:t>
            </a:r>
          </a:p>
          <a:p>
            <a:r>
              <a:rPr lang="en-US" dirty="0"/>
              <a:t>Increased strength of sub-threshold stimulation causes a few Na+ channels to open leading to larger sub-threshold depolarization</a:t>
            </a:r>
          </a:p>
          <a:p>
            <a:r>
              <a:rPr lang="en-US" dirty="0"/>
              <a:t>Further increase eventually induces a threshold level depolarization of the membrane</a:t>
            </a:r>
          </a:p>
          <a:p>
            <a:pPr>
              <a:buNone/>
            </a:pPr>
            <a:r>
              <a:rPr lang="en-US" b="1" dirty="0"/>
              <a:t>LOCAL RESPOSE OF MEMBRANE</a:t>
            </a:r>
          </a:p>
          <a:p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dirty="0"/>
              <a:t> feed back opening of some activation channels of Na+ occurs and an action potential is produced</a:t>
            </a:r>
          </a:p>
          <a:p>
            <a:pPr>
              <a:buNone/>
            </a:pPr>
            <a:r>
              <a:rPr lang="en-US" b="1" dirty="0"/>
              <a:t>FIRING LEVEL</a:t>
            </a:r>
            <a:endParaRPr lang="en-US" dirty="0"/>
          </a:p>
          <a:p>
            <a:r>
              <a:rPr lang="en-US" dirty="0"/>
              <a:t>Exact depolarization needed for threshold varies with different neurons, about 7mV to 15mV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FIRING THRESHOLD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THRESHOLD SHIFT</a:t>
            </a:r>
          </a:p>
          <a:p>
            <a:r>
              <a:rPr lang="en-US" dirty="0"/>
              <a:t>Occurs both during the </a:t>
            </a:r>
          </a:p>
          <a:p>
            <a:pPr lvl="1"/>
            <a:r>
              <a:rPr lang="en-US" dirty="0" err="1"/>
              <a:t>electrotonic</a:t>
            </a:r>
            <a:r>
              <a:rPr lang="en-US" dirty="0"/>
              <a:t> potential   and </a:t>
            </a:r>
          </a:p>
          <a:p>
            <a:pPr lvl="1"/>
            <a:r>
              <a:rPr lang="en-US" dirty="0"/>
              <a:t>the local response to stimulation</a:t>
            </a:r>
          </a:p>
          <a:p>
            <a:r>
              <a:rPr lang="en-US" dirty="0"/>
              <a:t>Pre-existing hyper polarization responses raise the threshold level</a:t>
            </a:r>
          </a:p>
          <a:p>
            <a:r>
              <a:rPr lang="en-US" dirty="0"/>
              <a:t>Pre-existing depolarization responses lower the threshold</a:t>
            </a:r>
          </a:p>
          <a:p>
            <a:r>
              <a:rPr lang="en-US" dirty="0"/>
              <a:t>Local response lowers the threshold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Content Placeholder 4" descr="http://www.bem.fi/book/02/fi/0207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76962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REFRACTORY PERIOD-1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ABSOLUTE REFRACTORY PERIOD:</a:t>
            </a:r>
          </a:p>
          <a:p>
            <a:r>
              <a:rPr lang="en-US" dirty="0"/>
              <a:t>Starts from the time the threshold level is reached</a:t>
            </a:r>
          </a:p>
          <a:p>
            <a:r>
              <a:rPr lang="en-US" dirty="0"/>
              <a:t>Ends when re-polarization is on third complete i.e. in the last section  of the downward lope of the action potential</a:t>
            </a:r>
          </a:p>
          <a:p>
            <a:r>
              <a:rPr lang="en-US" dirty="0"/>
              <a:t>No stimulus can excite the nerve membrane</a:t>
            </a:r>
          </a:p>
          <a:p>
            <a:pPr>
              <a:buNone/>
            </a:pPr>
            <a:r>
              <a:rPr lang="en-US" dirty="0"/>
              <a:t>Therefore, the Neuron is refractory to further stimulation during:</a:t>
            </a:r>
          </a:p>
          <a:p>
            <a:r>
              <a:rPr lang="en-US" dirty="0"/>
              <a:t>The rising phase of the spike (propagated) potential</a:t>
            </a:r>
          </a:p>
          <a:p>
            <a:r>
              <a:rPr lang="en-US" dirty="0"/>
              <a:t>During most of the falling phase of the spike potential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REFRACTOTY PERIOD-2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RELATIVE REFRACTORY PERIOD</a:t>
            </a:r>
          </a:p>
          <a:p>
            <a:r>
              <a:rPr lang="en-US" dirty="0"/>
              <a:t>Starts from point (in time) in which re-polarization is one third complete</a:t>
            </a:r>
          </a:p>
          <a:p>
            <a:r>
              <a:rPr lang="en-US" dirty="0"/>
              <a:t>Ends at the start of “after hyper-polarization” i.e. when the sharp slope of the curve of re-polarization stars slowing (see fig 4-9, </a:t>
            </a:r>
            <a:r>
              <a:rPr lang="en-US" dirty="0" err="1"/>
              <a:t>Ganong</a:t>
            </a:r>
            <a:r>
              <a:rPr lang="en-US" dirty="0"/>
              <a:t> p87)</a:t>
            </a:r>
          </a:p>
          <a:p>
            <a:r>
              <a:rPr lang="en-US" dirty="0"/>
              <a:t>Very strong supra-threshold stimulus can stimulate the membrane and cause an additional action potential</a:t>
            </a:r>
          </a:p>
          <a:p>
            <a:pPr>
              <a:buNone/>
            </a:pPr>
            <a:r>
              <a:rPr lang="en-US" b="1" dirty="0"/>
              <a:t>NB: </a:t>
            </a:r>
          </a:p>
          <a:p>
            <a:r>
              <a:rPr lang="en-US" b="1" dirty="0"/>
              <a:t>Refractory  period stops action potential from being transmitted backwards</a:t>
            </a:r>
          </a:p>
          <a:p>
            <a:r>
              <a:rPr lang="en-US" b="1" dirty="0"/>
              <a:t>Na+ and or C++ gates  inactivation responsible for the </a:t>
            </a:r>
            <a:r>
              <a:rPr lang="en-US" b="1"/>
              <a:t>Absolute Phase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C62-3F17-43A9-885B-A189351AFA7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</TotalTime>
  <Words>372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NONPROPAGATED POTENTIALS-NEW</vt:lpstr>
      <vt:lpstr>CATHODAL STIMULATION</vt:lpstr>
      <vt:lpstr>ANODAL STIMULATION</vt:lpstr>
      <vt:lpstr>Ganong 23rd ed. p87</vt:lpstr>
      <vt:lpstr>ELECTROTONIC POTENTIALS</vt:lpstr>
      <vt:lpstr>FIRING THRESHOLD</vt:lpstr>
      <vt:lpstr>PowerPoint Presentation</vt:lpstr>
      <vt:lpstr>REFRACTORY PERIOD-1</vt:lpstr>
      <vt:lpstr>REFRACTOTY PERIOD-2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NONPROPAGATED POTENTIALS</dc:title>
  <dc:creator>toshiba</dc:creator>
  <cp:lastModifiedBy>kihumbu thairu</cp:lastModifiedBy>
  <cp:revision>26</cp:revision>
  <dcterms:created xsi:type="dcterms:W3CDTF">2011-10-27T07:41:32Z</dcterms:created>
  <dcterms:modified xsi:type="dcterms:W3CDTF">2016-10-04T20:01:56Z</dcterms:modified>
</cp:coreProperties>
</file>