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96" r:id="rId6"/>
    <p:sldId id="263" r:id="rId7"/>
    <p:sldId id="264" r:id="rId8"/>
    <p:sldId id="265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5" r:id="rId17"/>
    <p:sldId id="304" r:id="rId18"/>
    <p:sldId id="307" r:id="rId19"/>
    <p:sldId id="319" r:id="rId20"/>
    <p:sldId id="306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6" r:id="rId29"/>
    <p:sldId id="317" r:id="rId30"/>
    <p:sldId id="318" r:id="rId31"/>
    <p:sldId id="266" r:id="rId32"/>
    <p:sldId id="267" r:id="rId33"/>
    <p:sldId id="268" r:id="rId34"/>
    <p:sldId id="269" r:id="rId35"/>
    <p:sldId id="270" r:id="rId36"/>
    <p:sldId id="271" r:id="rId37"/>
    <p:sldId id="272" r:id="rId38"/>
    <p:sldId id="273" r:id="rId39"/>
    <p:sldId id="274" r:id="rId40"/>
    <p:sldId id="275" r:id="rId41"/>
    <p:sldId id="276" r:id="rId42"/>
    <p:sldId id="321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8398-2BA0-4657-9AA9-C274D43F9E45}" type="datetimeFigureOut">
              <a:rPr lang="en-US" smtClean="0"/>
              <a:pPr/>
              <a:t>11/25/2016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8398-2BA0-4657-9AA9-C274D43F9E45}" type="datetimeFigureOut">
              <a:rPr lang="en-US" smtClean="0"/>
              <a:pPr/>
              <a:t>11/25/2016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8398-2BA0-4657-9AA9-C274D43F9E45}" type="datetimeFigureOut">
              <a:rPr lang="en-US" smtClean="0"/>
              <a:pPr/>
              <a:t>11/25/2016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8398-2BA0-4657-9AA9-C274D43F9E45}" type="datetimeFigureOut">
              <a:rPr lang="en-US" smtClean="0"/>
              <a:pPr/>
              <a:t>11/25/2016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8398-2BA0-4657-9AA9-C274D43F9E45}" type="datetimeFigureOut">
              <a:rPr lang="en-US" smtClean="0"/>
              <a:pPr/>
              <a:t>11/25/2016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8398-2BA0-4657-9AA9-C274D43F9E45}" type="datetimeFigureOut">
              <a:rPr lang="en-US" smtClean="0"/>
              <a:pPr/>
              <a:t>11/25/2016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8398-2BA0-4657-9AA9-C274D43F9E45}" type="datetimeFigureOut">
              <a:rPr lang="en-US" smtClean="0"/>
              <a:pPr/>
              <a:t>11/25/2016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8398-2BA0-4657-9AA9-C274D43F9E45}" type="datetimeFigureOut">
              <a:rPr lang="en-US" smtClean="0"/>
              <a:pPr/>
              <a:t>11/25/2016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8398-2BA0-4657-9AA9-C274D43F9E45}" type="datetimeFigureOut">
              <a:rPr lang="en-US" smtClean="0"/>
              <a:pPr/>
              <a:t>11/25/2016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8398-2BA0-4657-9AA9-C274D43F9E45}" type="datetimeFigureOut">
              <a:rPr lang="en-US" smtClean="0"/>
              <a:pPr/>
              <a:t>11/25/2016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8398-2BA0-4657-9AA9-C274D43F9E45}" type="datetimeFigureOut">
              <a:rPr lang="en-US" smtClean="0"/>
              <a:pPr/>
              <a:t>11/25/2016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68398-2BA0-4657-9AA9-C274D43F9E45}" type="datetimeFigureOut">
              <a:rPr lang="en-US" smtClean="0"/>
              <a:pPr/>
              <a:t>11/25/2016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C98EB-15BF-4B43-9E22-51C491F55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content.nejm.org/content/vol351/issue25/images/large/05f1.jpeg?ck=nck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smtClean="0"/>
              <a:t>THE </a:t>
            </a:r>
            <a:r>
              <a:rPr lang="en-US" sz="5400" b="1" smtClean="0"/>
              <a:t>SENSORY </a:t>
            </a:r>
            <a:r>
              <a:rPr lang="en-US" sz="5400" b="1" dirty="0" smtClean="0"/>
              <a:t>SYSTEM AND SENSE ORGANS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b="1" dirty="0"/>
              <a:t>GENERAL AND SPECIAL SENSES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800" y="-38100"/>
            <a:ext cx="91948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100"/>
            <a:ext cx="89916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719263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9063"/>
            <a:ext cx="876300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9916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8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9408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-76200"/>
            <a:ext cx="8839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9296400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TYPES OF RECEPTORS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 i.e. THE SENSORY TRANSDUCERS)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719263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6213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6213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47663"/>
            <a:ext cx="83820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152400"/>
            <a:ext cx="8566150" cy="642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0"/>
            <a:ext cx="8921750" cy="669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763"/>
            <a:ext cx="8839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61950"/>
            <a:ext cx="83820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457200"/>
            <a:ext cx="8235950" cy="617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3350"/>
            <a:ext cx="876300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1" y="228600"/>
            <a:ext cx="8312150" cy="623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6213"/>
            <a:ext cx="861060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90513"/>
            <a:ext cx="8077200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TASTE AND SMELL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686800" cy="5897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0"/>
            <a:ext cx="8997950" cy="674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6213"/>
            <a:ext cx="861060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33363"/>
            <a:ext cx="861060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861060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61060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661400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8087"/>
            <a:ext cx="8001000" cy="614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90513"/>
            <a:ext cx="83820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39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3350"/>
            <a:ext cx="861060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0"/>
            <a:ext cx="8997950" cy="674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965" y="1905000"/>
            <a:ext cx="7772400" cy="4625975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solidFill>
                  <a:srgbClr val="0070C0"/>
                </a:solidFill>
              </a:rPr>
              <a:t>END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61181"/>
            <a:ext cx="77724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21738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cutaneous receptors and their function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34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0"/>
            <a:ext cx="8534400" cy="6553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610600" cy="6686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800" y="-38100"/>
            <a:ext cx="91948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" y="190500"/>
            <a:ext cx="8585200" cy="64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17</Words>
  <Application>Microsoft Office PowerPoint</Application>
  <PresentationFormat>On-screen Show (4:3)</PresentationFormat>
  <Paragraphs>7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THE SENSORY SYSTEM AND SENSE ORGANS</vt:lpstr>
      <vt:lpstr>TYPES OF RECEPTORS ( i.e. THE SENSORY TRANSDUCERS)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TASTE AND SMELL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SENSORY SYSTEM</dc:title>
  <dc:creator>THAIRU'S PC</dc:creator>
  <cp:lastModifiedBy>THAIRU'S PC</cp:lastModifiedBy>
  <cp:revision>7</cp:revision>
  <dcterms:created xsi:type="dcterms:W3CDTF">2016-10-29T14:31:40Z</dcterms:created>
  <dcterms:modified xsi:type="dcterms:W3CDTF">2016-11-25T08:56:25Z</dcterms:modified>
</cp:coreProperties>
</file>