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tableStyles" Target="tableStyles.xml"/><Relationship Id="rId54" Type="http://schemas.openxmlformats.org/officeDocument/2006/relationships/presProps" Target="presProps.xml"/><Relationship Id="rId55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9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9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zh-CN"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338420" y="0"/>
            <a:ext cx="6009957" cy="6858000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6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6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7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7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7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7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7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8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8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76943" y="0"/>
            <a:ext cx="5143500" cy="6858000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8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8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8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9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9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16857" y="0"/>
            <a:ext cx="5143500" cy="6858000"/>
          </a:xfrm>
          <a:prstGeom prst="rect"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9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9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75741" y="189452"/>
            <a:ext cx="5143500" cy="6858000"/>
          </a:xfrm>
          <a:prstGeom prst="rect"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9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0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0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0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8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5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0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8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0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8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1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8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1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8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1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8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1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8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1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8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2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8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2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9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2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9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5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2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9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3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3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3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3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3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4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4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4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4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4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5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5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6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6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2015-05-12T03:30:45Z</dcterms:created>
  <dcterms:modified xsi:type="dcterms:W3CDTF">2017-07-12T11:21:40Z</dcterms:modified>
</cp:coreProperties>
</file>