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D4FF6-E0BE-45B5-89ED-027E6008D8D7}" type="datetimeFigureOut">
              <a:rPr lang="en-US" smtClean="0"/>
              <a:t>7/15/2012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D8ABC-163B-4F80-AC14-3E6D9E5E9A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DRUG  METABOLISM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KIMAIGA H.O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YEAR MBChB(UoN)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E:\Cool_Photo\IMG248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E:\Cool_Photo\IMG2484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2192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266" name="Picture 2" descr="E:\Cool_Photo\IMG2485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17600" y="-787400"/>
            <a:ext cx="6858000" cy="8432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E:\Cool_Photo\IMG2486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E:\Cool_Photo\IMG2487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E:\Cool_Photo\IMG248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E:\Cool_Photo\IMG2489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E:\Cool_Photo\IMG2491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E:\Cool_Photo\IMG2492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E:\Cool_Photo\IMG249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04900" y="-723900"/>
            <a:ext cx="6858000" cy="830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E:\Cool_Photo\IMG2474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E:\Cool_Photo\IMG2494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E:\Cool_Photo\IMG2495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E:\Cool_Photo\IMG2496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E:\Cool_Photo\IMG249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3554" name="Picture 2" descr="E:\Cool_Photo\IMG2499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3058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4578" name="Picture 2" descr="E:\Cool_Photo\IMG2501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E:\Cool_Photo\IMG2502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6626" name="Picture 2" descr="E:\Cool_Photo\IMG2503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650" name="Picture 2" descr="E:\Cool_Photo\IMG2504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80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8674" name="Picture 2" descr="E:\Cool_Photo\IMG2505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E:\Cool_Photo\IMG2475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092200" y="-736600"/>
            <a:ext cx="6858000" cy="8331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9698" name="Picture 2" descr="E:\Cool_Photo\IMG2506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22" name="Picture 2" descr="E:\Cool_Photo\IMG2507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1746" name="Picture 2" descr="E:\Cool_Photo\IMG250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-50800"/>
            <a:ext cx="82296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2770" name="Picture 2" descr="E:\Cool_Photo\IMG2510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6908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E:\Cool_Photo\IMG2476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E:\Cool_Photo\IMG2477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81100" y="-723900"/>
            <a:ext cx="6858000" cy="8305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 descr="E:\Cool_Photo\IMG2478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9600" cy="701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E:\Cool_Photo\IMG2479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E:\Cool_Photo\IMG2481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E:\Cool_Photo\IMG2482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1143000" y="-685800"/>
            <a:ext cx="6858000" cy="8229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</Words>
  <Application>Microsoft Office PowerPoint</Application>
  <PresentationFormat>On-screen Show (4:3)</PresentationFormat>
  <Paragraphs>3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DRUG  METABOLISM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  METABOLISM</dc:title>
  <dc:creator>Dr. Kimaiga H.O</dc:creator>
  <cp:lastModifiedBy>Dr. Kimaiga H.O</cp:lastModifiedBy>
  <cp:revision>1</cp:revision>
  <dcterms:created xsi:type="dcterms:W3CDTF">2012-07-15T12:25:26Z</dcterms:created>
  <dcterms:modified xsi:type="dcterms:W3CDTF">2012-07-15T13:26:48Z</dcterms:modified>
</cp:coreProperties>
</file>