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E47C-E4DF-4C10-A800-2EFACA6DCAED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4A8F9-2DB9-4574-A234-CF5516250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84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E47C-E4DF-4C10-A800-2EFACA6DCAED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4A8F9-2DB9-4574-A234-CF5516250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357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E47C-E4DF-4C10-A800-2EFACA6DCAED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4A8F9-2DB9-4574-A234-CF5516250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993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E47C-E4DF-4C10-A800-2EFACA6DCAED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4A8F9-2DB9-4574-A234-CF5516250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106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E47C-E4DF-4C10-A800-2EFACA6DCAED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4A8F9-2DB9-4574-A234-CF5516250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567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E47C-E4DF-4C10-A800-2EFACA6DCAED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4A8F9-2DB9-4574-A234-CF5516250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024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E47C-E4DF-4C10-A800-2EFACA6DCAED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4A8F9-2DB9-4574-A234-CF5516250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70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E47C-E4DF-4C10-A800-2EFACA6DCAED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4A8F9-2DB9-4574-A234-CF5516250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904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E47C-E4DF-4C10-A800-2EFACA6DCAED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4A8F9-2DB9-4574-A234-CF5516250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784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E47C-E4DF-4C10-A800-2EFACA6DCAED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4A8F9-2DB9-4574-A234-CF5516250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46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E47C-E4DF-4C10-A800-2EFACA6DCAED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4A8F9-2DB9-4574-A234-CF5516250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18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4E47C-E4DF-4C10-A800-2EFACA6DCAED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4A8F9-2DB9-4574-A234-CF5516250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270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am.wangila@yahoo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Demography</a:t>
            </a:r>
            <a:br>
              <a:rPr lang="en-US" b="1" dirty="0" smtClean="0"/>
            </a:br>
            <a:r>
              <a:rPr lang="en-US" b="1" dirty="0" smtClean="0"/>
              <a:t>Course outline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07284"/>
            <a:ext cx="9144000" cy="1655762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b="1" dirty="0" smtClean="0"/>
              <a:t>Sam Wafula (PhD)</a:t>
            </a:r>
          </a:p>
          <a:p>
            <a:endParaRPr lang="en-US" b="1" dirty="0"/>
          </a:p>
          <a:p>
            <a:r>
              <a:rPr lang="en-US" b="1" dirty="0" smtClean="0"/>
              <a:t>E-mail: </a:t>
            </a:r>
            <a:r>
              <a:rPr lang="en-US" b="1" dirty="0" smtClean="0">
                <a:hlinkClick r:id="rId2"/>
              </a:rPr>
              <a:t>sam.wangila@gmail.com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5906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774"/>
            <a:ext cx="10515600" cy="993054"/>
          </a:xfrm>
        </p:spPr>
        <p:txBody>
          <a:bodyPr/>
          <a:lstStyle/>
          <a:p>
            <a:r>
              <a:rPr lang="en-US" b="1" dirty="0" smtClean="0"/>
              <a:t>Course Outline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4336"/>
            <a:ext cx="10515600" cy="473262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The main objective of this course to ensure that learners grasp the basic concepts of demographic measures as well as their application in public health settings.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following course outline will be used:-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Introduction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Demography- Definition,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history, key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components of demographic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</a:p>
          <a:p>
            <a:pPr lvl="1" algn="just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What causes the population to change?</a:t>
            </a:r>
          </a:p>
          <a:p>
            <a:pPr marL="0" lvl="0" indent="0" algn="just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Sources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of demographic data- their strengths and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limitations</a:t>
            </a:r>
          </a:p>
          <a:p>
            <a:pPr marL="0" lvl="0" indent="0" algn="just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Applications of demography in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958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5530"/>
          </a:xfrm>
        </p:spPr>
        <p:txBody>
          <a:bodyPr/>
          <a:lstStyle/>
          <a:p>
            <a:r>
              <a:rPr lang="en-US" b="1" dirty="0" smtClean="0"/>
              <a:t>Course outline [2]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2773"/>
            <a:ext cx="10515600" cy="5049981"/>
          </a:xfrm>
        </p:spPr>
        <p:txBody>
          <a:bodyPr>
            <a:normAutofit/>
          </a:bodyPr>
          <a:lstStyle/>
          <a:p>
            <a:pPr lvl="0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Rates, Ratios and Proportions</a:t>
            </a:r>
          </a:p>
          <a:p>
            <a:pPr marL="0" lvl="0" indent="0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Basic measures of fertility</a:t>
            </a:r>
          </a:p>
          <a:p>
            <a:pPr lvl="0"/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Basic measures of mortality </a:t>
            </a:r>
          </a:p>
          <a:p>
            <a:pPr lvl="0"/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Basic measures of migration and some migration theories</a:t>
            </a:r>
          </a:p>
          <a:p>
            <a:pPr marL="0" lv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391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Methods of course delivery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Lectures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strike="sngStrike" dirty="0" smtClean="0"/>
              <a:t>Take home assignments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strike="sngStrike" dirty="0"/>
              <a:t>C</a:t>
            </a:r>
            <a:r>
              <a:rPr lang="en-US" strike="sngStrike" dirty="0" smtClean="0"/>
              <a:t>lass presentations/</a:t>
            </a:r>
            <a:r>
              <a:rPr lang="en-US" dirty="0" smtClean="0"/>
              <a:t> Discussions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299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Course Assessments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Attendance of lectures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strike="sngStrike" dirty="0" smtClean="0"/>
              <a:t>Group assignments and presentations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Continuous Assessment Test (C.A.T)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Final Examination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383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Course References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Class notes </a:t>
            </a:r>
            <a:r>
              <a:rPr lang="en-US" dirty="0" smtClean="0"/>
              <a:t>– This will be critical so attend lectures to be safe!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Kenya Demographic and Health Survey 2014/15 by KNBS- </a:t>
            </a:r>
            <a:r>
              <a:rPr lang="en-US" i="1" dirty="0" smtClean="0"/>
              <a:t>be familiar with the current key demographic health indicators in Kenya </a:t>
            </a:r>
            <a:r>
              <a:rPr lang="en-US" b="1" i="1" dirty="0" smtClean="0"/>
              <a:t>(Pages 23-28)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Selected Readings from: </a:t>
            </a:r>
            <a:r>
              <a:rPr lang="en-GB" dirty="0" smtClean="0"/>
              <a:t>Siegel </a:t>
            </a:r>
            <a:r>
              <a:rPr lang="en-GB" dirty="0"/>
              <a:t>JS, &amp; Swanson DA. </a:t>
            </a:r>
            <a:r>
              <a:rPr lang="en-GB" dirty="0" smtClean="0"/>
              <a:t>(2004</a:t>
            </a:r>
            <a:r>
              <a:rPr lang="en-GB" dirty="0"/>
              <a:t>). </a:t>
            </a:r>
            <a:r>
              <a:rPr lang="en-GB" b="1" i="1" dirty="0"/>
              <a:t>The Methods and Materials of Demography</a:t>
            </a:r>
            <a:r>
              <a:rPr lang="en-GB" b="1" dirty="0"/>
              <a:t> </a:t>
            </a:r>
            <a:r>
              <a:rPr lang="en-GB" dirty="0"/>
              <a:t>(2nd ed.). London: Elsevier Inc</a:t>
            </a:r>
            <a:r>
              <a:rPr lang="en-GB" dirty="0" smtClean="0"/>
              <a:t>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Other reading materials as will be provided by the Instructor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4574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211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Demography Course outline </vt:lpstr>
      <vt:lpstr>Course Outline</vt:lpstr>
      <vt:lpstr>Course outline [2]</vt:lpstr>
      <vt:lpstr>Methods of course delivery</vt:lpstr>
      <vt:lpstr>Course Assessments</vt:lpstr>
      <vt:lpstr>Course References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Demography Course outline</dc:title>
  <dc:creator>Samuel Wafula</dc:creator>
  <cp:lastModifiedBy>Windows User</cp:lastModifiedBy>
  <cp:revision>16</cp:revision>
  <dcterms:created xsi:type="dcterms:W3CDTF">2016-01-14T14:01:32Z</dcterms:created>
  <dcterms:modified xsi:type="dcterms:W3CDTF">2017-12-19T21:24:37Z</dcterms:modified>
</cp:coreProperties>
</file>