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0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3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3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9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1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93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90656" cy="2160240"/>
          </a:xfrm>
        </p:spPr>
        <p:txBody>
          <a:bodyPr/>
          <a:lstStyle/>
          <a:p>
            <a:r>
              <a:rPr lang="en-GB" dirty="0"/>
              <a:t>ANTIMICROBIAL </a:t>
            </a:r>
            <a:r>
              <a:rPr lang="en-GB" dirty="0" smtClean="0"/>
              <a:t>RESISTANCE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KIMAIGA H.O </a:t>
            </a:r>
          </a:p>
          <a:p>
            <a:r>
              <a:rPr lang="en-GB" dirty="0" smtClean="0"/>
              <a:t>MBChB (University of Nairobi)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5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Bachelor of Medicine And Bachelor of Surgery (MBChB)  Year  2\MEDICAL MICROBIOLOGY\1. BACTERIOLOGY\antimicrobial agents\IMG_20130604_134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Bachelor of Medicine And Bachelor of Surgery (MBChB)  Year  2\MEDICAL MICROBIOLOGY\1. BACTERIOLOGY\antimicrobial agents\IMG_20130604_1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8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Bachelor of Medicine And Bachelor of Surgery (MBChB)  Year  2\MEDICAL MICROBIOLOGY\1. BACTERIOLOGY\antimicrobial agents\IMG_20130604_13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Bachelor of Medicine And Bachelor of Surgery (MBChB)  Year  2\MEDICAL MICROBIOLOGY\1. BACTERIOLOGY\antimicrobial agents\IMG_20130604_13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4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Bachelor of Medicine And Bachelor of Surgery (MBChB)  Year  2\MEDICAL MICROBIOLOGY\1. BACTERIOLOGY\antimicrobial agents\IMG_20130604_135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9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Bachelor of Medicine And Bachelor of Surgery (MBChB)  Year  2\MEDICAL MICROBIOLOGY\1. BACTERIOLOGY\antimicrobial agents\IMG_20130604_135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2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Bachelor of Medicine And Bachelor of Surgery (MBChB)  Year  2\MEDICAL MICROBIOLOGY\1. BACTERIOLOGY\antimicrobial agents\IMG_20130604_135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95945"/>
      </p:ext>
    </p:extLst>
  </p:cSld>
  <p:clrMapOvr>
    <a:masterClrMapping/>
  </p:clrMapOvr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1_TS001069040</vt:lpstr>
      <vt:lpstr>ANTIMICROBIAL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RESISTANCE</dc:title>
  <dc:creator>Dr. Kimaiga H.O. MBChB (UoN)</dc:creator>
  <cp:lastModifiedBy>Dr. Kimaiga H.O. MBChB (UoN)</cp:lastModifiedBy>
  <cp:revision>1</cp:revision>
  <dcterms:created xsi:type="dcterms:W3CDTF">2013-12-29T13:34:56Z</dcterms:created>
  <dcterms:modified xsi:type="dcterms:W3CDTF">2013-12-29T13:38:22Z</dcterms:modified>
</cp:coreProperties>
</file>