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256" r:id="rId3"/>
    <p:sldId id="257" r:id="rId4"/>
    <p:sldId id="258" r:id="rId5"/>
    <p:sldId id="267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96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A45278-57B8-4909-90E8-D210F87A90E8}" type="datetimeFigureOut">
              <a:rPr lang="en-GB" smtClean="0"/>
              <a:t>29/12/2013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16CEE-4F89-430D-B874-46C2FCF7F2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125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29278C-DBDE-4A18-885C-8236BE5F2F40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302FCD-8595-4541-ABE2-D9B9935D7269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639B6F-863D-41B4-9AE5-CAA947EDEC77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9D02-3A98-4B94-8B8D-04CB2E10BAE9}" type="datetimeFigureOut">
              <a:rPr lang="en-GB" smtClean="0"/>
              <a:t>29/12/2013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53E8-F628-425D-841E-18458E94D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214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9D02-3A98-4B94-8B8D-04CB2E10BAE9}" type="datetimeFigureOut">
              <a:rPr lang="en-GB" smtClean="0"/>
              <a:t>29/12/2013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53E8-F628-425D-841E-18458E94D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729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9D02-3A98-4B94-8B8D-04CB2E10BAE9}" type="datetimeFigureOut">
              <a:rPr lang="en-GB" smtClean="0"/>
              <a:t>29/12/2013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53E8-F628-425D-841E-18458E94D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622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6444" y="1708405"/>
            <a:ext cx="7771113" cy="1470288"/>
          </a:xfrm>
        </p:spPr>
        <p:txBody>
          <a:bodyPr/>
          <a:lstStyle>
            <a:lvl1pPr>
              <a:defRPr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457" y="3636275"/>
            <a:ext cx="6401086" cy="1752871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6230122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5EE4A91-D05E-49BD-834B-DC1AA0584E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6786962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96" y="4406563"/>
            <a:ext cx="7772543" cy="1362706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96" y="2906151"/>
            <a:ext cx="7772543" cy="1500412"/>
          </a:xfrm>
        </p:spPr>
        <p:txBody>
          <a:bodyPr anchor="b"/>
          <a:lstStyle>
            <a:lvl1pPr marL="0" indent="0">
              <a:buNone/>
              <a:defRPr sz="1800"/>
            </a:lvl1pPr>
            <a:lvl2pPr marL="412394" indent="0">
              <a:buNone/>
              <a:defRPr sz="1600"/>
            </a:lvl2pPr>
            <a:lvl3pPr marL="824789" indent="0">
              <a:buNone/>
              <a:defRPr sz="1400"/>
            </a:lvl3pPr>
            <a:lvl4pPr marL="1237183" indent="0">
              <a:buNone/>
              <a:defRPr sz="1300"/>
            </a:lvl4pPr>
            <a:lvl5pPr marL="1649578" indent="0">
              <a:buNone/>
              <a:defRPr sz="1300"/>
            </a:lvl5pPr>
            <a:lvl6pPr marL="2061972" indent="0">
              <a:buNone/>
              <a:defRPr sz="1300"/>
            </a:lvl6pPr>
            <a:lvl7pPr marL="2474366" indent="0">
              <a:buNone/>
              <a:defRPr sz="1300"/>
            </a:lvl7pPr>
            <a:lvl8pPr marL="2886761" indent="0">
              <a:buNone/>
              <a:defRPr sz="1300"/>
            </a:lvl8pPr>
            <a:lvl9pPr marL="3299155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5108BDA-5D94-4996-92FD-87C9489854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5403978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406" y="1226436"/>
            <a:ext cx="4221628" cy="490000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6323" y="1226436"/>
            <a:ext cx="4221628" cy="490000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0AFD1C7-1A52-4EAB-A499-515C142CFE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0052141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29" y="273976"/>
            <a:ext cx="8228742" cy="114323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29" y="1534838"/>
            <a:ext cx="4040007" cy="639755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394" indent="0">
              <a:buNone/>
              <a:defRPr sz="1800" b="1"/>
            </a:lvl2pPr>
            <a:lvl3pPr marL="824789" indent="0">
              <a:buNone/>
              <a:defRPr sz="1600" b="1"/>
            </a:lvl3pPr>
            <a:lvl4pPr marL="1237183" indent="0">
              <a:buNone/>
              <a:defRPr sz="1400" b="1"/>
            </a:lvl4pPr>
            <a:lvl5pPr marL="1649578" indent="0">
              <a:buNone/>
              <a:defRPr sz="1400" b="1"/>
            </a:lvl5pPr>
            <a:lvl6pPr marL="2061972" indent="0">
              <a:buNone/>
              <a:defRPr sz="1400" b="1"/>
            </a:lvl6pPr>
            <a:lvl7pPr marL="2474366" indent="0">
              <a:buNone/>
              <a:defRPr sz="1400" b="1"/>
            </a:lvl7pPr>
            <a:lvl8pPr marL="2886761" indent="0">
              <a:buNone/>
              <a:defRPr sz="1400" b="1"/>
            </a:lvl8pPr>
            <a:lvl9pPr marL="3299155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29" y="2174593"/>
            <a:ext cx="4040007" cy="395184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935" y="1534838"/>
            <a:ext cx="4041436" cy="639755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394" indent="0">
              <a:buNone/>
              <a:defRPr sz="1800" b="1"/>
            </a:lvl2pPr>
            <a:lvl3pPr marL="824789" indent="0">
              <a:buNone/>
              <a:defRPr sz="1600" b="1"/>
            </a:lvl3pPr>
            <a:lvl4pPr marL="1237183" indent="0">
              <a:buNone/>
              <a:defRPr sz="1400" b="1"/>
            </a:lvl4pPr>
            <a:lvl5pPr marL="1649578" indent="0">
              <a:buNone/>
              <a:defRPr sz="1400" b="1"/>
            </a:lvl5pPr>
            <a:lvl6pPr marL="2061972" indent="0">
              <a:buNone/>
              <a:defRPr sz="1400" b="1"/>
            </a:lvl6pPr>
            <a:lvl7pPr marL="2474366" indent="0">
              <a:buNone/>
              <a:defRPr sz="1400" b="1"/>
            </a:lvl7pPr>
            <a:lvl8pPr marL="2886761" indent="0">
              <a:buNone/>
              <a:defRPr sz="1400" b="1"/>
            </a:lvl8pPr>
            <a:lvl9pPr marL="3299155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935" y="2174593"/>
            <a:ext cx="4041436" cy="395184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EA42017-CFB3-4836-841E-5F426F4723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5964792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9C720ED-E4E8-475D-8ADD-EDFEC9A9EC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0921761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FB7C81D-7414-403A-8CC4-CC3E939026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3760844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30" y="272542"/>
            <a:ext cx="3007481" cy="116188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7" y="272541"/>
            <a:ext cx="5111144" cy="585390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30" y="1434428"/>
            <a:ext cx="3007481" cy="4692014"/>
          </a:xfrm>
        </p:spPr>
        <p:txBody>
          <a:bodyPr/>
          <a:lstStyle>
            <a:lvl1pPr marL="0" indent="0">
              <a:buNone/>
              <a:defRPr sz="1300"/>
            </a:lvl1pPr>
            <a:lvl2pPr marL="412394" indent="0">
              <a:buNone/>
              <a:defRPr sz="1100"/>
            </a:lvl2pPr>
            <a:lvl3pPr marL="824789" indent="0">
              <a:buNone/>
              <a:defRPr sz="900"/>
            </a:lvl3pPr>
            <a:lvl4pPr marL="1237183" indent="0">
              <a:buNone/>
              <a:defRPr sz="800"/>
            </a:lvl4pPr>
            <a:lvl5pPr marL="1649578" indent="0">
              <a:buNone/>
              <a:defRPr sz="800"/>
            </a:lvl5pPr>
            <a:lvl6pPr marL="2061972" indent="0">
              <a:buNone/>
              <a:defRPr sz="800"/>
            </a:lvl6pPr>
            <a:lvl7pPr marL="2474366" indent="0">
              <a:buNone/>
              <a:defRPr sz="800"/>
            </a:lvl7pPr>
            <a:lvl8pPr marL="2886761" indent="0">
              <a:buNone/>
              <a:defRPr sz="800"/>
            </a:lvl8pPr>
            <a:lvl9pPr marL="3299155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E14989C-56B7-49D4-99D8-5932B9D7E5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7894707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9D02-3A98-4B94-8B8D-04CB2E10BAE9}" type="datetimeFigureOut">
              <a:rPr lang="en-GB" smtClean="0"/>
              <a:t>29/12/2013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53E8-F628-425D-841E-18458E94D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3994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904" y="4801030"/>
            <a:ext cx="5487258" cy="566599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904" y="612502"/>
            <a:ext cx="5487258" cy="4115373"/>
          </a:xfrm>
        </p:spPr>
        <p:txBody>
          <a:bodyPr/>
          <a:lstStyle>
            <a:lvl1pPr marL="0" indent="0">
              <a:buNone/>
              <a:defRPr sz="2900"/>
            </a:lvl1pPr>
            <a:lvl2pPr marL="412394" indent="0">
              <a:buNone/>
              <a:defRPr sz="2500"/>
            </a:lvl2pPr>
            <a:lvl3pPr marL="824789" indent="0">
              <a:buNone/>
              <a:defRPr sz="2200"/>
            </a:lvl3pPr>
            <a:lvl4pPr marL="1237183" indent="0">
              <a:buNone/>
              <a:defRPr sz="1800"/>
            </a:lvl4pPr>
            <a:lvl5pPr marL="1649578" indent="0">
              <a:buNone/>
              <a:defRPr sz="1800"/>
            </a:lvl5pPr>
            <a:lvl6pPr marL="2061972" indent="0">
              <a:buNone/>
              <a:defRPr sz="1800"/>
            </a:lvl6pPr>
            <a:lvl7pPr marL="2474366" indent="0">
              <a:buNone/>
              <a:defRPr sz="1800"/>
            </a:lvl7pPr>
            <a:lvl8pPr marL="2886761" indent="0">
              <a:buNone/>
              <a:defRPr sz="1800"/>
            </a:lvl8pPr>
            <a:lvl9pPr marL="3299155" indent="0">
              <a:buNone/>
              <a:defRPr sz="18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904" y="5367629"/>
            <a:ext cx="5487258" cy="804714"/>
          </a:xfrm>
        </p:spPr>
        <p:txBody>
          <a:bodyPr/>
          <a:lstStyle>
            <a:lvl1pPr marL="0" indent="0">
              <a:buNone/>
              <a:defRPr sz="1300"/>
            </a:lvl1pPr>
            <a:lvl2pPr marL="412394" indent="0">
              <a:buNone/>
              <a:defRPr sz="1100"/>
            </a:lvl2pPr>
            <a:lvl3pPr marL="824789" indent="0">
              <a:buNone/>
              <a:defRPr sz="900"/>
            </a:lvl3pPr>
            <a:lvl4pPr marL="1237183" indent="0">
              <a:buNone/>
              <a:defRPr sz="800"/>
            </a:lvl4pPr>
            <a:lvl5pPr marL="1649578" indent="0">
              <a:buNone/>
              <a:defRPr sz="800"/>
            </a:lvl5pPr>
            <a:lvl6pPr marL="2061972" indent="0">
              <a:buNone/>
              <a:defRPr sz="800"/>
            </a:lvl6pPr>
            <a:lvl7pPr marL="2474366" indent="0">
              <a:buNone/>
              <a:defRPr sz="800"/>
            </a:lvl7pPr>
            <a:lvl8pPr marL="2886761" indent="0">
              <a:buNone/>
              <a:defRPr sz="800"/>
            </a:lvl8pPr>
            <a:lvl9pPr marL="3299155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53F52B7-7042-4F64-8800-68A5063D9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3961081"/>
      </p:ext>
    </p:extLst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7E9A660-F116-4C4F-9646-7CC5BE6A71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888760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2814" y="124796"/>
            <a:ext cx="2145136" cy="600164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406" y="124796"/>
            <a:ext cx="6298119" cy="600164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7F18EB-2E4E-4F8D-ACF1-8003CA55A5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05018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406" y="124796"/>
            <a:ext cx="8580544" cy="81045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47406" y="1226436"/>
            <a:ext cx="4221628" cy="49000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6323" y="1226436"/>
            <a:ext cx="4221628" cy="49000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082176" y="6548164"/>
            <a:ext cx="2133695" cy="324181"/>
          </a:xfrm>
        </p:spPr>
        <p:txBody>
          <a:bodyPr/>
          <a:lstStyle>
            <a:lvl1pPr>
              <a:defRPr/>
            </a:lvl1pPr>
          </a:lstStyle>
          <a:p>
            <a:fld id="{BD196A3A-B667-457E-A3B9-0921DD7C0F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6308282"/>
      </p:ext>
    </p:extLst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406" y="124796"/>
            <a:ext cx="8580544" cy="81045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47406" y="1226436"/>
            <a:ext cx="4221628" cy="49000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06323" y="1226436"/>
            <a:ext cx="4221628" cy="4900006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082176" y="6548164"/>
            <a:ext cx="2133695" cy="324181"/>
          </a:xfrm>
        </p:spPr>
        <p:txBody>
          <a:bodyPr/>
          <a:lstStyle>
            <a:lvl1pPr>
              <a:defRPr/>
            </a:lvl1pPr>
          </a:lstStyle>
          <a:p>
            <a:fld id="{AB0C43B7-7964-4CEE-AB10-1145EE2E5B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4095210"/>
      </p:ext>
    </p:extLst>
  </p:cSld>
  <p:clrMapOvr>
    <a:masterClrMapping/>
  </p:clrMapOvr>
  <p:transition spd="med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406" y="124796"/>
            <a:ext cx="8580544" cy="81045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47406" y="1226436"/>
            <a:ext cx="8580544" cy="4900006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082176" y="6548164"/>
            <a:ext cx="2133695" cy="324181"/>
          </a:xfrm>
        </p:spPr>
        <p:txBody>
          <a:bodyPr/>
          <a:lstStyle>
            <a:lvl1pPr>
              <a:defRPr/>
            </a:lvl1pPr>
          </a:lstStyle>
          <a:p>
            <a:fld id="{EFDA1F57-8964-45D8-A724-3A45E88334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3963093"/>
      </p:ext>
    </p:extLst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753208E-8FA6-4DC0-A9E5-B7F1538858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0422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40005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4213" y="1700213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6613" y="1700213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4213" y="3833813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613" y="3833813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FB22F6E-54ED-4BAE-99EC-9B588C47F8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780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9D02-3A98-4B94-8B8D-04CB2E10BAE9}" type="datetimeFigureOut">
              <a:rPr lang="en-GB" smtClean="0"/>
              <a:t>29/12/2013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53E8-F628-425D-841E-18458E94D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189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9D02-3A98-4B94-8B8D-04CB2E10BAE9}" type="datetimeFigureOut">
              <a:rPr lang="en-GB" smtClean="0"/>
              <a:t>29/12/2013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53E8-F628-425D-841E-18458E94D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107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9D02-3A98-4B94-8B8D-04CB2E10BAE9}" type="datetimeFigureOut">
              <a:rPr lang="en-GB" smtClean="0"/>
              <a:t>29/12/2013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53E8-F628-425D-841E-18458E94D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9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9D02-3A98-4B94-8B8D-04CB2E10BAE9}" type="datetimeFigureOut">
              <a:rPr lang="en-GB" smtClean="0"/>
              <a:t>29/12/2013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53E8-F628-425D-841E-18458E94D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539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9D02-3A98-4B94-8B8D-04CB2E10BAE9}" type="datetimeFigureOut">
              <a:rPr lang="en-GB" smtClean="0"/>
              <a:t>29/12/2013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53E8-F628-425D-841E-18458E94D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630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9D02-3A98-4B94-8B8D-04CB2E10BAE9}" type="datetimeFigureOut">
              <a:rPr lang="en-GB" smtClean="0"/>
              <a:t>29/12/2013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53E8-F628-425D-841E-18458E94D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441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9D02-3A98-4B94-8B8D-04CB2E10BAE9}" type="datetimeFigureOut">
              <a:rPr lang="en-GB" smtClean="0"/>
              <a:t>29/12/2013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53E8-F628-425D-841E-18458E94D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5398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79D02-3A98-4B94-8B8D-04CB2E10BAE9}" type="datetimeFigureOut">
              <a:rPr lang="en-GB" smtClean="0"/>
              <a:t>29/12/2013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153E8-F628-425D-841E-18458E94D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917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7406" y="124796"/>
            <a:ext cx="8580544" cy="810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5" tIns="45712" rIns="91425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7406" y="1226436"/>
            <a:ext cx="8580544" cy="4900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82176" y="6548164"/>
            <a:ext cx="2133695" cy="324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>
            <a:lvl1pPr algn="r" defTabSz="915001" eaLnBrk="1" hangingPunct="1">
              <a:defRPr sz="1400">
                <a:solidFill>
                  <a:srgbClr val="DDDDDD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063740A-2682-48A3-AEE7-289C6921D5FE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96784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5001" rtl="0" fontAlgn="base">
        <a:spcBef>
          <a:spcPct val="0"/>
        </a:spcBef>
        <a:spcAft>
          <a:spcPct val="0"/>
        </a:spcAft>
        <a:defRPr sz="4000">
          <a:solidFill>
            <a:srgbClr val="FFFF00"/>
          </a:solidFill>
          <a:latin typeface="+mj-lt"/>
          <a:ea typeface="+mj-ea"/>
          <a:cs typeface="+mj-cs"/>
        </a:defRPr>
      </a:lvl1pPr>
      <a:lvl2pPr algn="ctr" defTabSz="915001" rtl="0" fontAlgn="base">
        <a:spcBef>
          <a:spcPct val="0"/>
        </a:spcBef>
        <a:spcAft>
          <a:spcPct val="0"/>
        </a:spcAft>
        <a:defRPr sz="4000">
          <a:solidFill>
            <a:srgbClr val="FFFF00"/>
          </a:solidFill>
          <a:latin typeface="Arial" pitchFamily="34" charset="0"/>
        </a:defRPr>
      </a:lvl2pPr>
      <a:lvl3pPr algn="ctr" defTabSz="915001" rtl="0" fontAlgn="base">
        <a:spcBef>
          <a:spcPct val="0"/>
        </a:spcBef>
        <a:spcAft>
          <a:spcPct val="0"/>
        </a:spcAft>
        <a:defRPr sz="4000">
          <a:solidFill>
            <a:srgbClr val="FFFF00"/>
          </a:solidFill>
          <a:latin typeface="Arial" pitchFamily="34" charset="0"/>
        </a:defRPr>
      </a:lvl3pPr>
      <a:lvl4pPr algn="ctr" defTabSz="915001" rtl="0" fontAlgn="base">
        <a:spcBef>
          <a:spcPct val="0"/>
        </a:spcBef>
        <a:spcAft>
          <a:spcPct val="0"/>
        </a:spcAft>
        <a:defRPr sz="4000">
          <a:solidFill>
            <a:srgbClr val="FFFF00"/>
          </a:solidFill>
          <a:latin typeface="Arial" pitchFamily="34" charset="0"/>
        </a:defRPr>
      </a:lvl4pPr>
      <a:lvl5pPr algn="ctr" defTabSz="915001" rtl="0" fontAlgn="base">
        <a:spcBef>
          <a:spcPct val="0"/>
        </a:spcBef>
        <a:spcAft>
          <a:spcPct val="0"/>
        </a:spcAft>
        <a:defRPr sz="4000">
          <a:solidFill>
            <a:srgbClr val="FFFF00"/>
          </a:solidFill>
          <a:latin typeface="Arial" pitchFamily="34" charset="0"/>
        </a:defRPr>
      </a:lvl5pPr>
      <a:lvl6pPr marL="412394" algn="ctr" defTabSz="915001" rtl="0" fontAlgn="base">
        <a:spcBef>
          <a:spcPct val="0"/>
        </a:spcBef>
        <a:spcAft>
          <a:spcPct val="0"/>
        </a:spcAft>
        <a:defRPr sz="4000">
          <a:solidFill>
            <a:srgbClr val="FFFF00"/>
          </a:solidFill>
          <a:latin typeface="Arial" pitchFamily="34" charset="0"/>
        </a:defRPr>
      </a:lvl6pPr>
      <a:lvl7pPr marL="824789" algn="ctr" defTabSz="915001" rtl="0" fontAlgn="base">
        <a:spcBef>
          <a:spcPct val="0"/>
        </a:spcBef>
        <a:spcAft>
          <a:spcPct val="0"/>
        </a:spcAft>
        <a:defRPr sz="4000">
          <a:solidFill>
            <a:srgbClr val="FFFF00"/>
          </a:solidFill>
          <a:latin typeface="Arial" pitchFamily="34" charset="0"/>
        </a:defRPr>
      </a:lvl7pPr>
      <a:lvl8pPr marL="1237183" algn="ctr" defTabSz="915001" rtl="0" fontAlgn="base">
        <a:spcBef>
          <a:spcPct val="0"/>
        </a:spcBef>
        <a:spcAft>
          <a:spcPct val="0"/>
        </a:spcAft>
        <a:defRPr sz="4000">
          <a:solidFill>
            <a:srgbClr val="FFFF00"/>
          </a:solidFill>
          <a:latin typeface="Arial" pitchFamily="34" charset="0"/>
        </a:defRPr>
      </a:lvl8pPr>
      <a:lvl9pPr marL="1649578" algn="ctr" defTabSz="915001" rtl="0" fontAlgn="base">
        <a:spcBef>
          <a:spcPct val="0"/>
        </a:spcBef>
        <a:spcAft>
          <a:spcPct val="0"/>
        </a:spcAft>
        <a:defRPr sz="4000">
          <a:solidFill>
            <a:srgbClr val="FFFF00"/>
          </a:solidFill>
          <a:latin typeface="Arial" pitchFamily="34" charset="0"/>
        </a:defRPr>
      </a:lvl9pPr>
    </p:titleStyle>
    <p:bodyStyle>
      <a:lvl1pPr marL="342231" indent="-342231" algn="l" defTabSz="915001" rtl="0" fontAlgn="base">
        <a:spcBef>
          <a:spcPct val="20000"/>
        </a:spcBef>
        <a:spcAft>
          <a:spcPct val="0"/>
        </a:spcAft>
        <a:buBlip>
          <a:blip r:embed="rId19"/>
        </a:buBlip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3170" indent="-286385" algn="l" defTabSz="915001" rtl="0" fontAlgn="base">
        <a:spcBef>
          <a:spcPct val="20000"/>
        </a:spcBef>
        <a:spcAft>
          <a:spcPct val="0"/>
        </a:spcAft>
        <a:buBlip>
          <a:blip r:embed="rId20"/>
        </a:buBlip>
        <a:defRPr sz="2500">
          <a:solidFill>
            <a:schemeClr val="tx1"/>
          </a:solidFill>
          <a:latin typeface="+mn-lt"/>
        </a:defRPr>
      </a:lvl2pPr>
      <a:lvl3pPr marL="1142676" indent="-227677" algn="l" defTabSz="915001" rtl="0" fontAlgn="base">
        <a:spcBef>
          <a:spcPct val="20000"/>
        </a:spcBef>
        <a:spcAft>
          <a:spcPct val="0"/>
        </a:spcAft>
        <a:buBlip>
          <a:blip r:embed="rId21"/>
        </a:buBlip>
        <a:defRPr sz="2200">
          <a:solidFill>
            <a:schemeClr val="tx1"/>
          </a:solidFill>
          <a:latin typeface="+mn-lt"/>
        </a:defRPr>
      </a:lvl3pPr>
      <a:lvl4pPr marL="1599461" indent="-227677" algn="l" defTabSz="915001" rtl="0" fontAlgn="base">
        <a:spcBef>
          <a:spcPct val="20000"/>
        </a:spcBef>
        <a:spcAft>
          <a:spcPct val="0"/>
        </a:spcAft>
        <a:buBlip>
          <a:blip r:embed="rId19"/>
        </a:buBlip>
        <a:defRPr sz="2000">
          <a:solidFill>
            <a:schemeClr val="tx1"/>
          </a:solidFill>
          <a:latin typeface="+mn-lt"/>
        </a:defRPr>
      </a:lvl4pPr>
      <a:lvl5pPr marL="2057677" indent="-229108" algn="l" defTabSz="915001" rtl="0" fontAlgn="base">
        <a:spcBef>
          <a:spcPct val="20000"/>
        </a:spcBef>
        <a:spcAft>
          <a:spcPct val="0"/>
        </a:spcAft>
        <a:buBlip>
          <a:blip r:embed="rId20"/>
        </a:buBlip>
        <a:defRPr sz="2000">
          <a:solidFill>
            <a:schemeClr val="tx1"/>
          </a:solidFill>
          <a:latin typeface="+mn-lt"/>
        </a:defRPr>
      </a:lvl5pPr>
      <a:lvl6pPr marL="2470071" indent="-229108" algn="l" defTabSz="915001" rtl="0" fontAlgn="base">
        <a:spcBef>
          <a:spcPct val="20000"/>
        </a:spcBef>
        <a:spcAft>
          <a:spcPct val="0"/>
        </a:spcAft>
        <a:buBlip>
          <a:blip r:embed="rId20"/>
        </a:buBlip>
        <a:defRPr sz="2000">
          <a:solidFill>
            <a:schemeClr val="tx1"/>
          </a:solidFill>
          <a:latin typeface="+mn-lt"/>
        </a:defRPr>
      </a:lvl6pPr>
      <a:lvl7pPr marL="2882465" indent="-229108" algn="l" defTabSz="915001" rtl="0" fontAlgn="base">
        <a:spcBef>
          <a:spcPct val="20000"/>
        </a:spcBef>
        <a:spcAft>
          <a:spcPct val="0"/>
        </a:spcAft>
        <a:buBlip>
          <a:blip r:embed="rId20"/>
        </a:buBlip>
        <a:defRPr sz="2000">
          <a:solidFill>
            <a:schemeClr val="tx1"/>
          </a:solidFill>
          <a:latin typeface="+mn-lt"/>
        </a:defRPr>
      </a:lvl7pPr>
      <a:lvl8pPr marL="3294860" indent="-229108" algn="l" defTabSz="915001" rtl="0" fontAlgn="base">
        <a:spcBef>
          <a:spcPct val="20000"/>
        </a:spcBef>
        <a:spcAft>
          <a:spcPct val="0"/>
        </a:spcAft>
        <a:buBlip>
          <a:blip r:embed="rId20"/>
        </a:buBlip>
        <a:defRPr sz="2000">
          <a:solidFill>
            <a:schemeClr val="tx1"/>
          </a:solidFill>
          <a:latin typeface="+mn-lt"/>
        </a:defRPr>
      </a:lvl8pPr>
      <a:lvl9pPr marL="3707254" indent="-229108" algn="l" defTabSz="915001" rtl="0" fontAlgn="base">
        <a:spcBef>
          <a:spcPct val="20000"/>
        </a:spcBef>
        <a:spcAft>
          <a:spcPct val="0"/>
        </a:spcAft>
        <a:buBlip>
          <a:blip r:embed="rId20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2394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4789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7183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9578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61972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74366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86761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99155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99592" y="836712"/>
            <a:ext cx="7916416" cy="2655168"/>
          </a:xfrm>
        </p:spPr>
        <p:txBody>
          <a:bodyPr/>
          <a:lstStyle/>
          <a:p>
            <a:pPr algn="ctr"/>
            <a:r>
              <a:rPr lang="en-GB" sz="5400" b="1" dirty="0"/>
              <a:t>VIRAL </a:t>
            </a:r>
            <a:r>
              <a:rPr lang="en-GB" sz="5400" b="1" dirty="0" smtClean="0"/>
              <a:t>REPLICATION</a:t>
            </a:r>
            <a:endParaRPr lang="en-US" altLang="zh-TW" sz="5400" b="1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KIMAIGA H.O</a:t>
            </a:r>
          </a:p>
          <a:p>
            <a:r>
              <a:rPr lang="en-US" b="1" dirty="0" smtClean="0"/>
              <a:t>MBChB (University of Nairobi)</a:t>
            </a:r>
          </a:p>
        </p:txBody>
      </p:sp>
    </p:spTree>
    <p:extLst>
      <p:ext uri="{BB962C8B-B14F-4D97-AF65-F5344CB8AC3E}">
        <p14:creationId xmlns:p14="http://schemas.microsoft.com/office/powerpoint/2010/main" val="1018556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Virus Replication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Viral populations do not grow through cell division, because they are </a:t>
            </a:r>
            <a:r>
              <a:rPr lang="en-US" dirty="0" err="1" smtClean="0"/>
              <a:t>acellular</a:t>
            </a:r>
            <a:r>
              <a:rPr lang="en-US" dirty="0" smtClean="0"/>
              <a:t>. A virus is unable to grow or reproduce outside a host cell.</a:t>
            </a:r>
          </a:p>
          <a:p>
            <a:r>
              <a:rPr lang="en-US" dirty="0" smtClean="0"/>
              <a:t>It replicates within the host cell while utilizing the host cell’s nucleic acids</a:t>
            </a:r>
          </a:p>
          <a:p>
            <a:pPr lvl="0"/>
            <a:r>
              <a:rPr lang="en-CA" dirty="0" smtClean="0"/>
              <a:t>Viral life cycle consists of 6 stages within the host cell.</a:t>
            </a:r>
            <a:endParaRPr lang="en-US" dirty="0" smtClean="0"/>
          </a:p>
          <a:p>
            <a:pPr lvl="1"/>
            <a:r>
              <a:rPr lang="en-US" dirty="0" smtClean="0"/>
              <a:t>Attachment</a:t>
            </a:r>
            <a:endParaRPr lang="en-GB" dirty="0" smtClean="0"/>
          </a:p>
          <a:p>
            <a:pPr lvl="1"/>
            <a:r>
              <a:rPr lang="en-US" dirty="0" smtClean="0"/>
              <a:t>Penetration</a:t>
            </a:r>
            <a:endParaRPr lang="en-GB" dirty="0" smtClean="0"/>
          </a:p>
          <a:p>
            <a:pPr lvl="1"/>
            <a:r>
              <a:rPr lang="en-US" dirty="0" err="1" smtClean="0"/>
              <a:t>Uncoating</a:t>
            </a:r>
            <a:endParaRPr lang="en-GB" dirty="0" smtClean="0"/>
          </a:p>
          <a:p>
            <a:pPr lvl="1"/>
            <a:r>
              <a:rPr lang="en-US" dirty="0" smtClean="0"/>
              <a:t>Multiplication-Transcription, Translation</a:t>
            </a:r>
          </a:p>
          <a:p>
            <a:pPr lvl="1"/>
            <a:r>
              <a:rPr lang="en-US" dirty="0" smtClean="0"/>
              <a:t>Assembly</a:t>
            </a:r>
            <a:endParaRPr lang="en-GB" dirty="0" smtClean="0"/>
          </a:p>
          <a:p>
            <a:pPr lvl="1"/>
            <a:r>
              <a:rPr lang="en-US" dirty="0" smtClean="0"/>
              <a:t>Release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1515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Phases of Virus Replication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Attachment (adsorption): the phage attaches to a protein receptor or polysaccharide molecule (receptor) on the surface of the bacterial cell.</a:t>
            </a:r>
          </a:p>
          <a:p>
            <a:r>
              <a:rPr lang="en-US" dirty="0" smtClean="0"/>
              <a:t>Penetration: the phage injects its DNA into the bacterial cell; the capsid remains on the outer surface of the cell.</a:t>
            </a:r>
          </a:p>
          <a:p>
            <a:pPr lvl="1"/>
            <a:r>
              <a:rPr lang="en-US" dirty="0" smtClean="0"/>
              <a:t>Translocation </a:t>
            </a:r>
            <a:r>
              <a:rPr lang="en-US" dirty="0" err="1" smtClean="0"/>
              <a:t>e.g</a:t>
            </a:r>
            <a:r>
              <a:rPr lang="en-US" dirty="0" smtClean="0"/>
              <a:t> Polio</a:t>
            </a:r>
          </a:p>
          <a:p>
            <a:pPr lvl="1"/>
            <a:r>
              <a:rPr lang="en-US" dirty="0" smtClean="0"/>
              <a:t>Endocytosis </a:t>
            </a:r>
            <a:r>
              <a:rPr lang="en-US" dirty="0" err="1" smtClean="0"/>
              <a:t>e.g</a:t>
            </a:r>
            <a:r>
              <a:rPr lang="en-US" dirty="0" smtClean="0"/>
              <a:t> Influenza</a:t>
            </a:r>
          </a:p>
          <a:p>
            <a:pPr lvl="1"/>
            <a:r>
              <a:rPr lang="en-US" dirty="0" smtClean="0"/>
              <a:t>Fusion </a:t>
            </a:r>
            <a:r>
              <a:rPr lang="en-US" dirty="0" err="1" smtClean="0"/>
              <a:t>e.g</a:t>
            </a:r>
            <a:r>
              <a:rPr lang="en-US" dirty="0" smtClean="0"/>
              <a:t> </a:t>
            </a:r>
            <a:r>
              <a:rPr lang="en-US" dirty="0" err="1" smtClean="0"/>
              <a:t>Parainfluenza</a:t>
            </a:r>
            <a:r>
              <a:rPr lang="en-US" dirty="0" smtClean="0"/>
              <a:t> and HIV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028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Uncoating</a:t>
            </a:r>
            <a:r>
              <a:rPr lang="en-US" dirty="0" smtClean="0"/>
              <a:t>: Removal of lipid membrane and protein coat </a:t>
            </a:r>
            <a:r>
              <a:rPr lang="en-US" altLang="zh-CN" dirty="0" smtClean="0"/>
              <a:t>by cellular proteases “opening up” the capsid</a:t>
            </a:r>
          </a:p>
          <a:p>
            <a:r>
              <a:rPr lang="en-GB" dirty="0" smtClean="0"/>
              <a:t>Transcription- Involves production of mRNA. RNA viruses use virus specified enzymes. DNA viruses uses host cell enzymes</a:t>
            </a:r>
          </a:p>
          <a:p>
            <a:r>
              <a:rPr lang="en-GB" dirty="0" smtClean="0"/>
              <a:t>Translation- Synthesis of viral proteins</a:t>
            </a:r>
          </a:p>
          <a:p>
            <a:pPr lvl="1"/>
            <a:r>
              <a:rPr lang="en-GB" dirty="0" smtClean="0"/>
              <a:t>RNA viruses- Viruses specified polymerases</a:t>
            </a:r>
          </a:p>
          <a:p>
            <a:pPr lvl="1"/>
            <a:r>
              <a:rPr lang="en-GB" dirty="0" smtClean="0"/>
              <a:t>DNA viruses- Host cell polymerases</a:t>
            </a:r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9514222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Assembly: the viral proteins are assembled to produce complete viral particles (</a:t>
            </a:r>
            <a:r>
              <a:rPr lang="en-US" dirty="0" err="1" smtClean="0"/>
              <a:t>virions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Release: is when the host cell bursts open and all of the new </a:t>
            </a:r>
            <a:r>
              <a:rPr lang="en-US" dirty="0" err="1" smtClean="0"/>
              <a:t>virions</a:t>
            </a:r>
            <a:r>
              <a:rPr lang="en-US" dirty="0" smtClean="0"/>
              <a:t> escape from the bacterial cell. </a:t>
            </a:r>
          </a:p>
          <a:p>
            <a:pPr lvl="1"/>
            <a:r>
              <a:rPr lang="en-US" dirty="0" smtClean="0"/>
              <a:t>Disintegration/ </a:t>
            </a:r>
            <a:r>
              <a:rPr lang="en-CA" dirty="0" smtClean="0"/>
              <a:t>cell </a:t>
            </a:r>
            <a:r>
              <a:rPr lang="en-CA" dirty="0" err="1" smtClean="0"/>
              <a:t>lysis</a:t>
            </a:r>
            <a:r>
              <a:rPr lang="en-CA" dirty="0" smtClean="0"/>
              <a:t> -</a:t>
            </a:r>
            <a:r>
              <a:rPr lang="en-CA" dirty="0" err="1" smtClean="0"/>
              <a:t>unenveloped</a:t>
            </a:r>
            <a:r>
              <a:rPr lang="en-CA" dirty="0" smtClean="0"/>
              <a:t>/</a:t>
            </a:r>
            <a:r>
              <a:rPr lang="en-US" dirty="0" smtClean="0"/>
              <a:t>Naked viruses.</a:t>
            </a:r>
          </a:p>
          <a:p>
            <a:pPr lvl="1"/>
            <a:r>
              <a:rPr lang="en-US" dirty="0" smtClean="0"/>
              <a:t>Budding though plasma membrane leaving with envelope hence called enveloped viruses. Do not necessarily kill the host cell. </a:t>
            </a:r>
            <a:r>
              <a:rPr lang="en-CA" dirty="0" smtClean="0"/>
              <a:t>Thus, some budding viruses may be able to set up persistence. E.g. Herpes.</a:t>
            </a:r>
            <a:endParaRPr lang="en-GB" dirty="0" smtClean="0"/>
          </a:p>
          <a:p>
            <a:pPr lvl="1"/>
            <a:r>
              <a:rPr lang="en-US" dirty="0" smtClean="0"/>
              <a:t>Not every released </a:t>
            </a:r>
            <a:r>
              <a:rPr lang="en-US" dirty="0" err="1" smtClean="0"/>
              <a:t>virion</a:t>
            </a:r>
            <a:r>
              <a:rPr lang="en-US" dirty="0" smtClean="0"/>
              <a:t> is infectious</a:t>
            </a:r>
          </a:p>
          <a:p>
            <a:pPr lvl="1"/>
            <a:r>
              <a:rPr lang="en-CA" dirty="0" smtClean="0"/>
              <a:t>CD4 cell count to know spread of HIV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5651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06_0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377"/>
            <a:ext cx="9144000" cy="6749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9806945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  </a:t>
            </a:r>
            <a:r>
              <a:rPr lang="en-GB" dirty="0"/>
              <a:t>Products of viral replication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tabLst>
                <a:tab pos="1084263" algn="l"/>
              </a:tabLst>
            </a:pPr>
            <a:r>
              <a:rPr lang="en-GB" smtClean="0"/>
              <a:t>Virion</a:t>
            </a:r>
            <a:r>
              <a:rPr lang="en-GB" dirty="0" smtClean="0"/>
              <a:t>  </a:t>
            </a:r>
          </a:p>
          <a:p>
            <a:pPr>
              <a:tabLst>
                <a:tab pos="1084263" algn="l"/>
              </a:tabLst>
            </a:pPr>
            <a:r>
              <a:rPr lang="en-GB" dirty="0" smtClean="0"/>
              <a:t>Defective virus - Deficiency </a:t>
            </a:r>
            <a:r>
              <a:rPr lang="en-GB" dirty="0"/>
              <a:t>in some aspects of replication, but interfering the replication of normal viruses </a:t>
            </a:r>
            <a:endParaRPr lang="en-GB" dirty="0" smtClean="0"/>
          </a:p>
          <a:p>
            <a:pPr>
              <a:tabLst>
                <a:tab pos="1084263" algn="l"/>
              </a:tabLst>
            </a:pPr>
            <a:r>
              <a:rPr lang="en-GB" dirty="0" smtClean="0"/>
              <a:t>Abortive infection </a:t>
            </a:r>
            <a:r>
              <a:rPr lang="en-GB" dirty="0"/>
              <a:t>- When a virus infects a cell (or host), but cannot complete the full replication cycle ( not biosynthesize their components or not assemble </a:t>
            </a:r>
            <a:r>
              <a:rPr lang="en-GB" dirty="0" err="1"/>
              <a:t>virions</a:t>
            </a:r>
            <a:r>
              <a:rPr lang="en-GB" dirty="0"/>
              <a:t>.), i.e. a non-productive infection</a:t>
            </a:r>
            <a:r>
              <a:rPr lang="en-GB" dirty="0" smtClean="0"/>
              <a:t>.</a:t>
            </a:r>
          </a:p>
          <a:p>
            <a:pPr>
              <a:tabLst>
                <a:tab pos="1084263" algn="l"/>
              </a:tabLst>
            </a:pPr>
            <a:r>
              <a:rPr lang="en-GB" dirty="0" smtClean="0"/>
              <a:t>Integration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8280042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>
                <a:solidFill>
                  <a:srgbClr val="FF0000"/>
                </a:solidFill>
              </a:rPr>
              <a:t>Bacteriophage</a:t>
            </a:r>
            <a:endParaRPr lang="en-GB" sz="3600" b="1">
              <a:solidFill>
                <a:srgbClr val="FF0000"/>
              </a:solidFill>
            </a:endParaRPr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1"/>
            <a:ext cx="5338936" cy="4349079"/>
          </a:xfrm>
        </p:spPr>
        <p:txBody>
          <a:bodyPr/>
          <a:lstStyle/>
          <a:p>
            <a:r>
              <a:rPr lang="en-US" sz="2400" dirty="0">
                <a:solidFill>
                  <a:schemeClr val="tx2"/>
                </a:solidFill>
              </a:rPr>
              <a:t>Virulent bacteriophages always cause what is known as the lytic cycle, Which ends with the destruction (</a:t>
            </a:r>
            <a:r>
              <a:rPr lang="en-US" sz="2400" dirty="0" err="1">
                <a:solidFill>
                  <a:schemeClr val="tx2"/>
                </a:solidFill>
              </a:rPr>
              <a:t>lysis</a:t>
            </a:r>
            <a:r>
              <a:rPr lang="en-US" sz="2400" dirty="0">
                <a:solidFill>
                  <a:schemeClr val="tx2"/>
                </a:solidFill>
              </a:rPr>
              <a:t>) of the bacterial cell? The most phages, the whole process (from attachment to </a:t>
            </a:r>
            <a:r>
              <a:rPr lang="en-US" sz="2400" dirty="0" err="1">
                <a:solidFill>
                  <a:schemeClr val="tx2"/>
                </a:solidFill>
              </a:rPr>
              <a:t>lysis</a:t>
            </a:r>
            <a:r>
              <a:rPr lang="en-US" sz="2400" dirty="0">
                <a:solidFill>
                  <a:schemeClr val="tx2"/>
                </a:solidFill>
              </a:rPr>
              <a:t>) takes less than 1hour.</a:t>
            </a:r>
            <a:endParaRPr lang="en-GB" sz="2400" dirty="0">
              <a:solidFill>
                <a:schemeClr val="tx2"/>
              </a:solidFill>
            </a:endParaRPr>
          </a:p>
          <a:p>
            <a:pPr>
              <a:buFontTx/>
              <a:buNone/>
            </a:pPr>
            <a:endParaRPr lang="en-GB" sz="2400" dirty="0"/>
          </a:p>
        </p:txBody>
      </p:sp>
      <p:pic>
        <p:nvPicPr>
          <p:cNvPr id="64519" name="Picture 7" descr="Transmission electron micrograph of multiple bacteriophages attached to a bacterial cell wall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96136" y="1628800"/>
            <a:ext cx="3275856" cy="452926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0111117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dspan_bluebeauty_new">
  <a:themeElements>
    <a:clrScheme name="medspan_bluebeauty_new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edspan_bluebeauty_new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medspan_bluebeauty_new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span_bluebeauty_new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span_bluebeauty_new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span_bluebeauty_new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span_bluebeauty_new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span_bluebeauty_new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span_bluebeauty_new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span_bluebeauty_new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span_bluebeauty_new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span_bluebeauty_new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span_bluebeauty_new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span_bluebeauty_new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353</Words>
  <Application>Microsoft Office PowerPoint</Application>
  <PresentationFormat>On-screen Show (4:3)</PresentationFormat>
  <Paragraphs>40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medspan_bluebeauty_new</vt:lpstr>
      <vt:lpstr>VIRAL REPLICATION</vt:lpstr>
      <vt:lpstr>Virus Replication</vt:lpstr>
      <vt:lpstr>Phases of Virus Replication</vt:lpstr>
      <vt:lpstr>PowerPoint Presentation</vt:lpstr>
      <vt:lpstr>PowerPoint Presentation</vt:lpstr>
      <vt:lpstr>PowerPoint Presentation</vt:lpstr>
      <vt:lpstr>  Products of viral replication </vt:lpstr>
      <vt:lpstr>Bacteriophage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VIRAL REPLICATION</dc:title>
  <dc:creator>Dr. Kimaiga H.O. MBChB (UoN)</dc:creator>
  <cp:lastModifiedBy>Dr. Kimaiga H.O. MBChB (UoN)</cp:lastModifiedBy>
  <cp:revision>1</cp:revision>
  <dcterms:created xsi:type="dcterms:W3CDTF">2013-12-29T08:29:32Z</dcterms:created>
  <dcterms:modified xsi:type="dcterms:W3CDTF">2013-12-29T08:33:34Z</dcterms:modified>
</cp:coreProperties>
</file>