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6858000" cy="9144000" type="screen4x3"/>
  <p:notesSz cx="6873875" cy="10063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1B688-2810-47E5-8DB3-F5721059E86A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94A3-B813-4FFB-86EA-4770FEE7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69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1B688-2810-47E5-8DB3-F5721059E86A}" type="datetimeFigureOut">
              <a:rPr lang="en-US" smtClean="0"/>
              <a:t>11/5/2011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394A3-B813-4FFB-86EA-4770FEE70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9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</a:rPr>
              <a:t>THE CELL AND</a:t>
            </a:r>
            <a:br>
              <a:rPr lang="en-US" sz="66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</a:rPr>
              <a:t>CELL ORGANELLES</a:t>
            </a:r>
            <a:endParaRPr lang="en-US" sz="66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72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91705"/>
      </p:ext>
    </p:extLst>
  </p:cSld>
  <p:clrMapOvr>
    <a:masterClrMapping/>
  </p:clrMapOvr>
  <p:transition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7"/>
      </p:ext>
    </p:extLst>
  </p:cSld>
  <p:clrMapOvr>
    <a:masterClrMapping/>
  </p:clrMapOvr>
  <p:transition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93031"/>
      </p:ext>
    </p:extLst>
  </p:cSld>
  <p:clrMapOvr>
    <a:masterClrMapping/>
  </p:clrMapOvr>
  <p:transition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450934"/>
      </p:ext>
    </p:extLst>
  </p:cSld>
  <p:clrMapOvr>
    <a:masterClrMapping/>
  </p:clrMapOvr>
  <p:transition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13422"/>
      </p:ext>
    </p:extLst>
  </p:cSld>
  <p:clrMapOvr>
    <a:masterClrMapping/>
  </p:clrMapOvr>
  <p:transition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91124"/>
      </p:ext>
    </p:extLst>
  </p:cSld>
  <p:clrMapOvr>
    <a:masterClrMapping/>
  </p:clrMapOvr>
  <p:transition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05221"/>
      </p:ext>
    </p:extLst>
  </p:cSld>
  <p:clrMapOvr>
    <a:masterClrMapping/>
  </p:clrMapOvr>
  <p:transition>
    <p:cover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4187"/>
      </p:ext>
    </p:extLst>
  </p:cSld>
  <p:clrMapOvr>
    <a:masterClrMapping/>
  </p:clrMapOvr>
  <p:transition>
    <p:cover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81430"/>
      </p:ext>
    </p:extLst>
  </p:cSld>
  <p:clrMapOvr>
    <a:masterClrMapping/>
  </p:clrMapOvr>
  <p:transition>
    <p:cover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37498"/>
      </p:ext>
    </p:extLst>
  </p:cSld>
  <p:clrMapOvr>
    <a:masterClrMapping/>
  </p:clrMapOvr>
  <p:transition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  <a:t>THE CELL AND</a:t>
            </a:r>
            <a:b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</a:rPr>
              <a:t>CELL ORGANELLES</a:t>
            </a:r>
            <a:endParaRPr lang="en-US" sz="4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07011"/>
      </p:ext>
    </p:extLst>
  </p:cSld>
  <p:clrMapOvr>
    <a:masterClrMapping/>
  </p:clrMapOvr>
  <p:transition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48405"/>
      </p:ext>
    </p:extLst>
  </p:cSld>
  <p:clrMapOvr>
    <a:masterClrMapping/>
  </p:clrMapOvr>
  <p:transition>
    <p:cover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34021"/>
      </p:ext>
    </p:extLst>
  </p:cSld>
  <p:clrMapOvr>
    <a:masterClrMapping/>
  </p:clrMapOvr>
  <p:transition>
    <p:cover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14596"/>
      </p:ext>
    </p:extLst>
  </p:cSld>
  <p:clrMapOvr>
    <a:masterClrMapping/>
  </p:clrMapOvr>
  <p:transition>
    <p:cover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93323"/>
      </p:ext>
    </p:extLst>
  </p:cSld>
  <p:clrMapOvr>
    <a:masterClrMapping/>
  </p:clrMapOvr>
  <p:transition>
    <p:cover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0531"/>
      </p:ext>
    </p:extLst>
  </p:cSld>
  <p:clrMapOvr>
    <a:masterClrMapping/>
  </p:clrMapOvr>
  <p:transition>
    <p:cover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77957"/>
      </p:ext>
    </p:extLst>
  </p:cSld>
  <p:clrMapOvr>
    <a:masterClrMapping/>
  </p:clrMapOvr>
  <p:transition>
    <p:cover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147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08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7613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99581"/>
      </p:ext>
    </p:extLst>
  </p:cSld>
  <p:clrMapOvr>
    <a:masterClrMapping/>
  </p:clrMapOvr>
  <p:transition>
    <p:cover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46284"/>
      </p:ext>
    </p:extLst>
  </p:cSld>
  <p:clrMapOvr>
    <a:masterClrMapping/>
  </p:clrMapOvr>
  <p:transition>
    <p:cover dir="l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14083"/>
      </p:ext>
    </p:extLst>
  </p:cSld>
  <p:clrMapOvr>
    <a:masterClrMapping/>
  </p:clrMapOvr>
  <p:transition>
    <p:cover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04323"/>
      </p:ext>
    </p:extLst>
  </p:cSld>
  <p:clrMapOvr>
    <a:masterClrMapping/>
  </p:clrMapOvr>
  <p:transition>
    <p:cover dir="r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29328"/>
      </p:ext>
    </p:extLst>
  </p:cSld>
  <p:clrMapOvr>
    <a:masterClrMapping/>
  </p:clrMapOvr>
  <p:transition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67304"/>
      </p:ext>
    </p:extLst>
  </p:cSld>
  <p:clrMapOvr>
    <a:masterClrMapping/>
  </p:clrMapOvr>
  <p:transition>
    <p:cover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latin typeface="Times New Roman" pitchFamily="18" charset="0"/>
              </a:rPr>
              <a:t>MITOCHONDRIA</a:t>
            </a:r>
            <a:endParaRPr lang="en-US" sz="4000" b="1">
              <a:latin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159601"/>
      </p:ext>
    </p:extLst>
  </p:cSld>
  <p:clrMapOvr>
    <a:masterClrMapping/>
  </p:clrMapOvr>
  <p:transition>
    <p:cover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72100"/>
      </p:ext>
    </p:extLst>
  </p:cSld>
  <p:clrMapOvr>
    <a:masterClrMapping/>
  </p:clrMapOvr>
  <p:transition>
    <p:cover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49925"/>
      </p:ext>
    </p:extLst>
  </p:cSld>
  <p:clrMapOvr>
    <a:masterClrMapping/>
  </p:clrMapOvr>
  <p:transition>
    <p:cover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16863"/>
      </p:ext>
    </p:extLst>
  </p:cSld>
  <p:clrMapOvr>
    <a:masterClrMapping/>
  </p:clrMapOvr>
  <p:transition>
    <p:cover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8049"/>
      </p:ext>
    </p:extLst>
  </p:cSld>
  <p:clrMapOvr>
    <a:masterClrMapping/>
  </p:clrMapOvr>
  <p:transition>
    <p:cover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19398"/>
      </p:ext>
    </p:extLst>
  </p:cSld>
  <p:clrMapOvr>
    <a:masterClrMapping/>
  </p:clrMapOvr>
  <p:transition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52220"/>
      </p:ext>
    </p:extLst>
  </p:cSld>
  <p:clrMapOvr>
    <a:masterClrMapping/>
  </p:clrMapOvr>
  <p:transition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37230"/>
      </p:ext>
    </p:extLst>
  </p:cSld>
  <p:clrMapOvr>
    <a:masterClrMapping/>
  </p:clrMapOvr>
  <p:transition>
    <p:cover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3966"/>
      </p:ext>
    </p:extLst>
  </p:cSld>
  <p:clrMapOvr>
    <a:masterClrMapping/>
  </p:clrMapOvr>
  <p:transition>
    <p:cover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19121"/>
      </p:ext>
    </p:extLst>
  </p:cSld>
  <p:clrMapOvr>
    <a:masterClrMapping/>
  </p:clrMapOvr>
  <p:transition>
    <p:cover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46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59250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07761"/>
      </p:ext>
    </p:extLst>
  </p:cSld>
  <p:clrMapOvr>
    <a:masterClrMapping/>
  </p:clrMapOvr>
  <p:transition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111286"/>
      </p:ext>
    </p:extLst>
  </p:cSld>
  <p:clrMapOvr>
    <a:masterClrMapping/>
  </p:clrMapOvr>
  <p:transition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0235"/>
      </p:ext>
    </p:extLst>
  </p:cSld>
  <p:clrMapOvr>
    <a:masterClrMapping/>
  </p:clrMapOvr>
  <p:transition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73529"/>
      </p:ext>
    </p:extLst>
  </p:cSld>
  <p:clrMapOvr>
    <a:masterClrMapping/>
  </p:clrMapOvr>
  <p:transition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3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THE CELL AND CELL ORGANELLES</vt:lpstr>
      <vt:lpstr>THE CELL AND CELL ORGANELLES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MITOCHONDRIA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CELL AND CELL ORGANELLES</dc:title>
  <dc:creator>Dr Dean Otsyeno</dc:creator>
  <cp:lastModifiedBy>Dr Dean Otsyeno</cp:lastModifiedBy>
  <cp:revision>1</cp:revision>
  <dcterms:created xsi:type="dcterms:W3CDTF">2011-11-05T00:02:28Z</dcterms:created>
  <dcterms:modified xsi:type="dcterms:W3CDTF">2011-11-05T00:02:28Z</dcterms:modified>
</cp:coreProperties>
</file>