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73" r:id="rId7"/>
    <p:sldId id="270" r:id="rId8"/>
    <p:sldId id="268" r:id="rId9"/>
    <p:sldId id="269" r:id="rId10"/>
    <p:sldId id="265" r:id="rId11"/>
    <p:sldId id="271" r:id="rId12"/>
    <p:sldId id="272" r:id="rId13"/>
    <p:sldId id="264" r:id="rId14"/>
    <p:sldId id="274" r:id="rId15"/>
    <p:sldId id="276" r:id="rId16"/>
    <p:sldId id="261" r:id="rId17"/>
    <p:sldId id="275" r:id="rId18"/>
    <p:sldId id="260" r:id="rId19"/>
    <p:sldId id="277" r:id="rId20"/>
    <p:sldId id="263" r:id="rId21"/>
    <p:sldId id="278" r:id="rId22"/>
    <p:sldId id="266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74A9-6CAD-4973-B992-E220AB23E6C8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7875-7FBA-4637-BB36-180519EAC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HORMONES FROM ADRENAL MEDULLA –CATECHOLAMINES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Ganong, 24</a:t>
            </a:r>
            <a:r>
              <a:rPr lang="en-US" baseline="30000" dirty="0" smtClean="0"/>
              <a:t>th</a:t>
            </a:r>
            <a:r>
              <a:rPr lang="en-US" dirty="0" smtClean="0"/>
              <a:t> Edition  pp 353- 358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Blood transport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95% of dopamine and 70% of NE and N in blood are conjugated to sulfate in circulation</a:t>
            </a:r>
          </a:p>
          <a:p>
            <a:r>
              <a:rPr lang="en-US" dirty="0" smtClean="0"/>
              <a:t>Half-life of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catecholamines</a:t>
            </a:r>
            <a:r>
              <a:rPr lang="en-US" dirty="0" smtClean="0"/>
              <a:t> is about 2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inactivation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Removed by diffusion  into tissues followed by:</a:t>
            </a: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methylation —&gt; </a:t>
            </a:r>
          </a:p>
          <a:p>
            <a:pPr marL="514350" indent="-51435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by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catechol O-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methyltransferase</a:t>
            </a:r>
            <a:endParaRPr lang="en-US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2)  Oxidation by —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514350" indent="-51435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monoamine oxidase (MAO)</a:t>
            </a:r>
          </a:p>
          <a:p>
            <a:pPr marL="514350" indent="-51435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3)  then excretion in urine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Met- enkephalin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discovered and characterized by Hughes, Kosterlitz, </a:t>
            </a:r>
            <a:r>
              <a:rPr lang="en-US" sz="4800" i="1" dirty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 in 1975 after a search for endogenous ligands of the opioid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receptors)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Met-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enkephalin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is an endogenous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opioid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peptide with effects of short duration: one of the two forms of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enkephalin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the other being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leu-enkephalin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enkephalins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are the primary endogenous ligands of the </a:t>
            </a:r>
            <a:r>
              <a:rPr lang="el-GR" sz="48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-opioid receptors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Physiological role of adrenal medulla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Adrenal medulla is a sympathetic ganglion specialized to  activate a large number of  tissues using blood as an “axon”.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295400"/>
          </a:xfrm>
        </p:spPr>
        <p:txBody>
          <a:bodyPr>
            <a:noAutofit/>
          </a:bodyPr>
          <a:lstStyle/>
          <a:p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enervated by sympathetic pre- ganglionic fibers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Secretion stimulated by Ach from  pre –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ganglionic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innervations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 secretary cells have mini axons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8288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Function of adrenal medullary secretions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Maintains sympathetic tone in: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the vasculature and 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glucose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Major part of efferent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responses to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stress and</a:t>
            </a:r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Synergizes with or activates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secretion of other stress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response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hormones 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(ACTH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, Cortisol, growth hormone and prolactin)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PROF OKONGO  OWINO\Desktop\Adrenalgland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1"/>
            <a:ext cx="7162800" cy="640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General effects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Mimics the effects of adrenergic discharge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heart and blood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vessels,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but dilates arterioles in non-exercising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muscles. Causes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brochodilation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Norepinephrine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is a strong stimulator of  </a:t>
            </a:r>
            <a:r>
              <a:rPr lang="el-GR" sz="4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adrenergic receptors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While epinephrine is a stronger stimulator of </a:t>
            </a:r>
            <a:r>
              <a:rPr lang="el-GR" sz="48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receptors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Metabolic effects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Stimulates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glycogenolysis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by liver and muscle and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gluconeogenesis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in by the liver synergistically with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and 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glucagon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Stimulates lipolysis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 increased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blood f.a.as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Stimulates  basal metabolism synergistically with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thyroid hormones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MWISHO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ROF OKONGO  OWINO\Desktop\Adrenalglanddetails_000[1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534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Secretions of adrenal medulla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(1) catecholamines</a:t>
            </a:r>
          </a:p>
          <a:p>
            <a:r>
              <a:rPr lang="en-US" dirty="0" smtClean="0"/>
              <a:t>Catechol</a:t>
            </a:r>
            <a:endParaRPr lang="en-US" dirty="0"/>
          </a:p>
        </p:txBody>
      </p:sp>
      <p:pic>
        <p:nvPicPr>
          <p:cNvPr id="1026" name="Picture 2" descr="C:\Users\Prof Okongo\Desktop\80px-Pyrocatechol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09800"/>
            <a:ext cx="52578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Secretions of adrenal medulla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(1) granules which  contain:</a:t>
            </a:r>
          </a:p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-epinephrine</a:t>
            </a:r>
          </a:p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-nor epinephrine and small amounts of</a:t>
            </a:r>
          </a:p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-dopamine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2) -(the granules also contain ATP,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chromogranin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A, and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opioid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peptides – it is the source of most of the 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METENKEPHALIN i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n circulation)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Synthesis of catecholamines</a:t>
            </a:r>
            <a:endParaRPr lang="en-US" dirty="0"/>
          </a:p>
        </p:txBody>
      </p:sp>
      <p:pic>
        <p:nvPicPr>
          <p:cNvPr id="4098" name="Picture 2" descr="C:\Users\Prof Okongo\Desktop\04.01.03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6200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Prof Okongo\Desktop\Catecholamines_3_clip_image002[1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1440"/>
          <a:stretch>
            <a:fillRect/>
          </a:stretch>
        </p:blipFill>
        <p:spPr bwMode="auto">
          <a:xfrm>
            <a:off x="381000" y="609600"/>
            <a:ext cx="8763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Prof Okongo\Desktop\Catecholamines_3_clip_image002[1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5379" r="4273"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376</Words>
  <Application>Microsoft Office PowerPoint</Application>
  <PresentationFormat>On-screen Show (4:3)</PresentationFormat>
  <Paragraphs>52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HORMONES FROM ADRENAL MEDULLA –CATECHOLAMINES</vt:lpstr>
      <vt:lpstr>Slide 2</vt:lpstr>
      <vt:lpstr>Slide 3</vt:lpstr>
      <vt:lpstr>Secretions of adrenal medulla</vt:lpstr>
      <vt:lpstr>Secretions of adrenal medulla</vt:lpstr>
      <vt:lpstr>Slide 6</vt:lpstr>
      <vt:lpstr>Synthesis of catecholamines</vt:lpstr>
      <vt:lpstr>Slide 8</vt:lpstr>
      <vt:lpstr>Slide 9</vt:lpstr>
      <vt:lpstr>Blood transport</vt:lpstr>
      <vt:lpstr>inactivation</vt:lpstr>
      <vt:lpstr>Slide 12</vt:lpstr>
      <vt:lpstr>Slide 13</vt:lpstr>
      <vt:lpstr>Slide 14</vt:lpstr>
      <vt:lpstr>Physiological role of adrenal medulla</vt:lpstr>
      <vt:lpstr>Slide 16</vt:lpstr>
      <vt:lpstr>Slide 17</vt:lpstr>
      <vt:lpstr>Function of adrenal medullary secretions</vt:lpstr>
      <vt:lpstr>Slide 19</vt:lpstr>
      <vt:lpstr>General effects</vt:lpstr>
      <vt:lpstr>Slide 21</vt:lpstr>
      <vt:lpstr>Metabolic effects</vt:lpstr>
      <vt:lpstr>Slide 23</vt:lpstr>
      <vt:lpstr>MWISHO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HORMONES FROM ADRENAL MEDULLA –CATECHOLAMINES</dc:title>
  <dc:creator>PROF OKONGO  OWINO</dc:creator>
  <cp:lastModifiedBy>Prof Okongo</cp:lastModifiedBy>
  <cp:revision>60</cp:revision>
  <dcterms:created xsi:type="dcterms:W3CDTF">2014-10-01T08:02:26Z</dcterms:created>
  <dcterms:modified xsi:type="dcterms:W3CDTF">2018-08-15T11:28:10Z</dcterms:modified>
</cp:coreProperties>
</file>