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3" r:id="rId3"/>
    <p:sldId id="270" r:id="rId4"/>
    <p:sldId id="277" r:id="rId5"/>
    <p:sldId id="273" r:id="rId6"/>
    <p:sldId id="274" r:id="rId7"/>
    <p:sldId id="275" r:id="rId8"/>
    <p:sldId id="257" r:id="rId9"/>
    <p:sldId id="264" r:id="rId10"/>
    <p:sldId id="265" r:id="rId11"/>
    <p:sldId id="266" r:id="rId12"/>
    <p:sldId id="267" r:id="rId13"/>
    <p:sldId id="268" r:id="rId14"/>
    <p:sldId id="258" r:id="rId15"/>
    <p:sldId id="271" r:id="rId16"/>
    <p:sldId id="26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FFC51-9102-469F-89AD-1282F022842E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508D1-AA18-4750-B561-FD1AA8289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6DFC-11B2-4FF0-A042-720B3E9B27BB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723B-FBF6-4F9C-9C1D-4B0E025F69DD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5122-C7A3-463B-A239-90ABF1B6AB6E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6402-42BC-4AEC-83EA-D01F00D25EFC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0E0B-5229-4E0D-85B5-8BFCCAE41672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9DCB-455B-4DF6-882B-53A1DAD72EA9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EF0A-6F69-40F3-9FFC-97FC5648A518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AB56-BA52-440F-AEAD-BE9217DA553D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1E2-A30E-402B-B04F-7ACF2CB7A6E6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EC87-7C4D-434C-92B8-395F91F939E2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24CF-4625-40C9-8A68-3EB8F84F6511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63DB-7189-4070-BCE0-825DE0F59BFF}" type="datetime1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9673-1FD2-4549-B7AE-767CA205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ASSOCIATION CORTICES - DETAILS</a:t>
            </a:r>
          </a:p>
        </p:txBody>
      </p:sp>
      <p:pic>
        <p:nvPicPr>
          <p:cNvPr id="4" name="Content Placeholder 3" descr="A side view of the brain illustrating the four lobes of the cerebral cortex, the primary sensory and motor areas and the areas of the association cortex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50" y="1189831"/>
            <a:ext cx="70231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side view of the brain illustrating the four lobes of the cerebral cortex, the primary sensory and motor areas and the areas of the association corte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2295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s://encrypted-tbn1.gstatic.com/images?q=tbn:ANd9GcTjK_TyWt1G_rv9NYIR1b9Gy1l-NmN7k4tw5Q1cLQ_uH5-Qakr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533400"/>
            <a:ext cx="52578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s://encrypted-tbn1.gstatic.com/images?q=tbn:ANd9GcT8ahuX3NrlC58MwN_iEgZT5OH4Y2JGCYgUtPqfgVccgiEozxt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s://encrypted-tbn2.gstatic.com/images?q=tbn:ANd9GcTkLqdtB3VDS5_pxQVFMzl-ifParLGrwJsVBJE5EqDgDg_jskV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3913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s://encrypted-tbn3.gstatic.com/images?q=tbn:ANd9GcTTZKHKRS9GxbDMOYKkZVK9_n1iM-S8oam01cUd6etVV-I99Z18P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HOMONCULUS</a:t>
            </a:r>
          </a:p>
        </p:txBody>
      </p:sp>
      <p:pic>
        <p:nvPicPr>
          <p:cNvPr id="4" name="Content Placeholder 3" descr="https://lh6.googleusercontent.com/-UQGkz8hGa9Y/UtBxrqzYtvI/AAAAAAAAFM0/1f0D3z6aILg/w346-h383/homunculus%5b1%5d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362" y="2434431"/>
            <a:ext cx="2581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s://encrypted-tbn3.gstatic.com/images?q=tbn:ANd9GcTR0JAJESaUylWd_Svt4UhhJ7cLRaTtIW9xNdRgR-ejkiD3ljmGU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337" y="2182019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3.gstatic.com/images?q=tbn:ANd9GcTR0JAJESaUylWd_Svt4UhhJ7cLRaTtIW9xNdRgR-ejkiD3ljmGU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0103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s://encrypted-tbn1.gstatic.com/images?q=tbn:ANd9GcSs0Xwy4pDmLAJeQZ9ti01C7uiuO4ql_vaDwfAti3m6Hz0GigdU0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467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rgbClr val="0070C0"/>
                </a:solidFill>
                <a:latin typeface="Old English Text MT" pitchFamily="66" charset="0"/>
                <a:cs typeface="Adobe Hebrew" pitchFamily="18" charset="-79"/>
              </a:rPr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/>
              <a:t>ASSOCIATION AND PRIMARY CORTICAL AREA</a:t>
            </a:r>
          </a:p>
        </p:txBody>
      </p:sp>
      <p:pic>
        <p:nvPicPr>
          <p:cNvPr id="4" name="Content Placeholder 3" descr="https://faculty.washington.edu/chudler/funbrain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BRAIN FIBRE INTERCONNECTIONS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/>
              <a:t>Fibres</a:t>
            </a:r>
            <a:r>
              <a:rPr lang="en-US" dirty="0"/>
              <a:t> form the white matter of the CNS </a:t>
            </a:r>
          </a:p>
          <a:p>
            <a:r>
              <a:rPr lang="en-US" dirty="0"/>
              <a:t>COMMISURAL</a:t>
            </a:r>
          </a:p>
          <a:p>
            <a:r>
              <a:rPr lang="en-US" dirty="0"/>
              <a:t>Connect the two hemispheres point to point</a:t>
            </a:r>
          </a:p>
          <a:p>
            <a:r>
              <a:rPr lang="en-US" dirty="0"/>
              <a:t>E.g. the corpus </a:t>
            </a:r>
            <a:r>
              <a:rPr lang="en-US" dirty="0" err="1"/>
              <a:t>callosum</a:t>
            </a:r>
            <a:endParaRPr lang="en-US" dirty="0"/>
          </a:p>
          <a:p>
            <a:r>
              <a:rPr lang="en-US" dirty="0"/>
              <a:t>ASSOCIATION</a:t>
            </a:r>
          </a:p>
          <a:p>
            <a:r>
              <a:rPr lang="en-US" dirty="0"/>
              <a:t>Connecting different areas in same hemisphere</a:t>
            </a:r>
          </a:p>
          <a:p>
            <a:r>
              <a:rPr lang="en-US" dirty="0"/>
              <a:t>ASCENDING</a:t>
            </a:r>
          </a:p>
          <a:p>
            <a:r>
              <a:rPr lang="en-US" dirty="0"/>
              <a:t>Bring in information from peripheral nerves and lower </a:t>
            </a:r>
            <a:r>
              <a:rPr lang="en-US" dirty="0" err="1"/>
              <a:t>centres</a:t>
            </a:r>
            <a:r>
              <a:rPr lang="en-US" dirty="0"/>
              <a:t> </a:t>
            </a:r>
          </a:p>
          <a:p>
            <a:r>
              <a:rPr lang="en-US" dirty="0"/>
              <a:t>DESCENDING</a:t>
            </a:r>
          </a:p>
          <a:p>
            <a:r>
              <a:rPr lang="en-US" dirty="0"/>
              <a:t>Carry information from the brain to lower </a:t>
            </a:r>
            <a:r>
              <a:rPr lang="en-US" dirty="0" err="1"/>
              <a:t>centres</a:t>
            </a:r>
            <a:r>
              <a:rPr lang="en-US" dirty="0"/>
              <a:t> and </a:t>
            </a:r>
            <a:r>
              <a:rPr lang="en-US" dirty="0" err="1"/>
              <a:t>effector</a:t>
            </a:r>
            <a:r>
              <a:rPr lang="en-US" dirty="0"/>
              <a:t>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categorical hemisphere (Dominant)</a:t>
            </a:r>
            <a:endParaRPr lang="en-US" sz="2000" dirty="0"/>
          </a:p>
          <a:p>
            <a:r>
              <a:rPr lang="en-US" sz="2000" dirty="0"/>
              <a:t>Analytical processing</a:t>
            </a:r>
          </a:p>
          <a:p>
            <a:pPr marL="0" indent="0">
              <a:buNone/>
            </a:pPr>
            <a:r>
              <a:rPr lang="en-US" sz="2000" dirty="0"/>
              <a:t>	Language/Speech</a:t>
            </a:r>
          </a:p>
          <a:p>
            <a:pPr marL="0" indent="0">
              <a:buNone/>
            </a:pPr>
            <a:r>
              <a:rPr lang="en-US" sz="2000" dirty="0"/>
              <a:t>	Right hand</a:t>
            </a:r>
          </a:p>
          <a:p>
            <a:pPr marL="0" indent="0">
              <a:buNone/>
            </a:pPr>
            <a:r>
              <a:rPr lang="en-US" sz="2000" dirty="0"/>
              <a:t>	Time sequencing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Behaviour</a:t>
            </a: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/>
              <a:t>representational hemisphere(Non Dominant)</a:t>
            </a:r>
            <a:endParaRPr lang="en-US" sz="2000" dirty="0"/>
          </a:p>
          <a:p>
            <a:r>
              <a:rPr lang="en-US" sz="2000" dirty="0"/>
              <a:t>Global, holistic processing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Visuospatial</a:t>
            </a:r>
            <a:r>
              <a:rPr lang="en-US" sz="2000" dirty="0"/>
              <a:t> skills</a:t>
            </a:r>
          </a:p>
          <a:p>
            <a:pPr marL="0" indent="0">
              <a:buNone/>
            </a:pPr>
            <a:r>
              <a:rPr lang="en-US" sz="2000" dirty="0"/>
              <a:t>	Left hand</a:t>
            </a:r>
          </a:p>
          <a:p>
            <a:pPr marL="0" indent="0">
              <a:buNone/>
            </a:pPr>
            <a:r>
              <a:rPr lang="en-US" sz="2000" dirty="0"/>
              <a:t>	Recognizing faces</a:t>
            </a:r>
          </a:p>
          <a:p>
            <a:pPr marL="0" indent="0">
              <a:buNone/>
            </a:pPr>
            <a:r>
              <a:rPr lang="en-US" sz="2000" dirty="0"/>
              <a:t>	Tone of voice</a:t>
            </a:r>
          </a:p>
          <a:p>
            <a:pPr marL="0" indent="0">
              <a:buNone/>
            </a:pPr>
            <a:r>
              <a:rPr lang="en-US" sz="2000" dirty="0"/>
              <a:t>	Musical ability</a:t>
            </a:r>
          </a:p>
          <a:p>
            <a:pPr marL="0" indent="0">
              <a:buNone/>
            </a:pPr>
            <a:r>
              <a:rPr lang="en-US" sz="2000" dirty="0"/>
              <a:t>	Emotions</a:t>
            </a:r>
          </a:p>
          <a:p>
            <a:pPr marL="0" indent="0">
              <a:buNone/>
            </a:pPr>
            <a:r>
              <a:rPr lang="en-US" sz="2000" dirty="0"/>
              <a:t>	Humor/ Metaphor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dirty="0"/>
              <a:t>COMPLIMENTARY SPECIALIZATION(“CEREBRAL DOMINANCE”)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://droualb.faculty.mjc.edu/Lecture%20Notes/Unit%205/Fibers_frontal_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70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://droualb.faculty.mjc.edu/Lecture%20Notes/Unit%205/Fibers_lateral_grou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PYRAMIDAL SYSTEM</a:t>
            </a:r>
          </a:p>
        </p:txBody>
      </p:sp>
      <p:pic>
        <p:nvPicPr>
          <p:cNvPr id="4" name="Content Placeholder 3" descr="Gray76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480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irc_mi" descr="http://beingdrphoenix.files.wordpress.com/2012/08/neuroanatomy_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s://encrypted-tbn0.gstatic.com/images?q=tbn:ANd9GcSeGS-tHaQ-vrUF831eV7VEc99Qp-PT-P_XOUx5LQw7jAyUQrmh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238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9673-1FD2-4549-B7AE-767CA2058E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98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Adobe Hebrew</vt:lpstr>
      <vt:lpstr>Arial</vt:lpstr>
      <vt:lpstr>Calibri</vt:lpstr>
      <vt:lpstr>Old English Text MT</vt:lpstr>
      <vt:lpstr>Office Theme</vt:lpstr>
      <vt:lpstr>ASSOCIATION CORTICES - DETAILS</vt:lpstr>
      <vt:lpstr>ASSOCIATION AND PRIMARY CORTICAL AREA</vt:lpstr>
      <vt:lpstr>BRAIN FIBRE INTERCONNECTIONS</vt:lpstr>
      <vt:lpstr>COMPLIMENTARY SPECIALIZATION(“CEREBRAL DOMINANCE”)</vt:lpstr>
      <vt:lpstr>PowerPoint Presentation</vt:lpstr>
      <vt:lpstr>PowerPoint Presentation</vt:lpstr>
      <vt:lpstr>PYRAMIDAL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HOMONCULUS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CORTEX</dc:title>
  <dc:creator>THAIRU'S PC</dc:creator>
  <cp:lastModifiedBy>kihumbu thairu</cp:lastModifiedBy>
  <cp:revision>18</cp:revision>
  <dcterms:created xsi:type="dcterms:W3CDTF">2014-07-17T07:10:21Z</dcterms:created>
  <dcterms:modified xsi:type="dcterms:W3CDTF">2017-06-26T17:53:15Z</dcterms:modified>
</cp:coreProperties>
</file>