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wav" ContentType="audio/x-wav"/>
  <Default Extension="bin" ContentType="application/vnd.openxmlformats-officedocument.oleObject"/>
  <Default Extension="jpeg" ContentType="image/jpeg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Masters/slideMaster3.xml" ContentType="application/vnd.openxmlformats-officedocument.presentationml.slideMaster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Masters/slideMaster4.xml" ContentType="application/vnd.openxmlformats-officedocument.presentationml.slideMaster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Masters/slideMaster5.xml" ContentType="application/vnd.openxmlformats-officedocument.presentationml.slideMaster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Masters/slideMaster6.xml" ContentType="application/vnd.openxmlformats-officedocument.presentationml.slideMaster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notesMasters/notesMaster1.xml" ContentType="application/vnd.openxmlformats-officedocument.presentationml.notesMaster+xml"/>
  <Override PartName="/ppt/theme/theme7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drawings/vmlDrawing1.vml" ContentType="application/vnd.openxmlformats-officedocument.vmlDrawing"/>
  <Override PartName="/ppt/slides/slide40.xml" ContentType="application/vnd.openxmlformats-officedocument.presentationml.slide+xml"/>
  <Override PartName="/ppt/drawings/vmlDrawing2.vml" ContentType="application/vnd.openxmlformats-officedocument.vmlDrawing"/>
  <Override PartName="/ppt/slides/slide41.xml" ContentType="application/vnd.openxmlformats-officedocument.presentationml.slide+xml"/>
  <Override PartName="/ppt/drawings/vmlDrawing3.vml" ContentType="application/vnd.openxmlformats-officedocument.vmlDrawing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  <p:sldId id="319" r:id="rId71"/>
    <p:sldId id="320" r:id="rId72"/>
    <p:sldId id="321" r:id="rId73"/>
    <p:sldId id="322" r:id="rId74"/>
    <p:sldId id="323" r:id="rId75"/>
    <p:sldId id="324" r:id="rId76"/>
  </p:sldIdLst>
  <p:sldSz type="screen4x3" cy="6858000" cx="9144000"/>
  <p:notesSz cx="6858000" cy="9144000"/>
  <p:defaultTextStyle>
    <a:defPPr>
      <a:defRPr lang="en-US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>
  <p:clrMru>
    <a:srgbClr val="00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Relationship Id="rId71" Type="http://schemas.openxmlformats.org/officeDocument/2006/relationships/slide" Target="slides/slide64.xml"/><Relationship Id="rId72" Type="http://schemas.openxmlformats.org/officeDocument/2006/relationships/slide" Target="slides/slide65.xml"/><Relationship Id="rId73" Type="http://schemas.openxmlformats.org/officeDocument/2006/relationships/slide" Target="slides/slide66.xml"/><Relationship Id="rId74" Type="http://schemas.openxmlformats.org/officeDocument/2006/relationships/slide" Target="slides/slide67.xml"/><Relationship Id="rId75" Type="http://schemas.openxmlformats.org/officeDocument/2006/relationships/slide" Target="slides/slide68.xml"/><Relationship Id="rId76" Type="http://schemas.openxmlformats.org/officeDocument/2006/relationships/slide" Target="slides/slide69.xml"/><Relationship Id="rId77" Type="http://schemas.openxmlformats.org/officeDocument/2006/relationships/tableStyles" Target="tableStyles.xml"/><Relationship Id="rId78" Type="http://schemas.openxmlformats.org/officeDocument/2006/relationships/presProps" Target="presProps.xml"/><Relationship Id="rId79" Type="http://schemas.openxmlformats.org/officeDocument/2006/relationships/viewProps" Target="viewProps.xml"/></Relationships>
</file>

<file path=ppt/drawings/_rels/vmlDrawing1.vml.rels><?xml version="1.0" encoding="UTF-8" standalone="yes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/Relationships>
</file>

<file path=ppt/drawings/_rels/vmlDrawing2.vml.rels><?xml version="1.0" encoding="UTF-8" standalone="yes"?>
<Relationships xmlns="http://schemas.openxmlformats.org/package/2006/relationships"><Relationship Id="rId1" Type="http://schemas.openxmlformats.org/officeDocument/2006/relationships/image" Target="../media/image44.png"/></Relationships>
</file>

<file path=ppt/drawings/_rels/vmlDrawing3.vml.rels><?xml version="1.0" encoding="UTF-8" standalone="yes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3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64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/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0D07AC7-87D0-4D67-A962-3532945363D4}" type="datetimeFigureOut">
              <a:rPr lang="en-US" smtClean="0"/>
            </a:fld>
            <a:endParaRPr lang="en-US"/>
          </a:p>
        </p:txBody>
      </p:sp>
      <p:sp>
        <p:nvSpPr>
          <p:cNvPr id="1049065" name="Slide Image Placeholder 3"/>
          <p:cNvSpPr>
            <a:spLocks noChangeAspect="1" noRot="1" noGrp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/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p>
            <a:endParaRPr lang="en-US"/>
          </a:p>
        </p:txBody>
      </p:sp>
      <p:sp>
        <p:nvSpPr>
          <p:cNvPr id="1049066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67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1049068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/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4C467E7C-9C00-4935-AD99-2E6C7BE96590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defTabSz="914400" eaLnBrk="1" hangingPunct="1" latinLnBrk="0" marL="0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Master" Target="../slideMasters/slideMaster2.xml"/></Relationships>
</file>

<file path=ppt/slideLayouts/_rels/slideLayout1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6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70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70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7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0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0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70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0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Freeform 2"/>
          <p:cNvSpPr/>
          <p:nvPr/>
        </p:nvSpPr>
        <p:spPr bwMode="hidden">
          <a:xfrm>
            <a:off x="-11113" y="1836738"/>
            <a:ext cx="2268538" cy="2709862"/>
          </a:xfrm>
          <a:custGeom>
            <a:av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88" name="Freeform 3"/>
          <p:cNvSpPr/>
          <p:nvPr/>
        </p:nvSpPr>
        <p:spPr bwMode="hidden">
          <a:xfrm>
            <a:off x="107950" y="15875"/>
            <a:ext cx="838200" cy="787400"/>
          </a:xfrm>
          <a:custGeom>
            <a:av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89" name="Freeform 4"/>
          <p:cNvSpPr/>
          <p:nvPr/>
        </p:nvSpPr>
        <p:spPr bwMode="hidden">
          <a:xfrm>
            <a:off x="1192213" y="354013"/>
            <a:ext cx="2266950" cy="2270125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90" name="Freeform 5"/>
          <p:cNvSpPr/>
          <p:nvPr/>
        </p:nvSpPr>
        <p:spPr bwMode="hidden">
          <a:xfrm>
            <a:off x="2532063" y="1270000"/>
            <a:ext cx="3670300" cy="3671888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91" name="Freeform 6"/>
          <p:cNvSpPr/>
          <p:nvPr/>
        </p:nvSpPr>
        <p:spPr bwMode="hidden">
          <a:xfrm>
            <a:off x="3175" y="4797425"/>
            <a:ext cx="3417888" cy="2097088"/>
          </a:xfrm>
          <a:custGeom>
            <a:av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92" name="Freeform 7"/>
          <p:cNvSpPr/>
          <p:nvPr/>
        </p:nvSpPr>
        <p:spPr bwMode="hidden">
          <a:xfrm>
            <a:off x="4494213" y="4425950"/>
            <a:ext cx="2263775" cy="2263775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93" name="Freeform 8"/>
          <p:cNvSpPr/>
          <p:nvPr/>
        </p:nvSpPr>
        <p:spPr bwMode="hidden">
          <a:xfrm>
            <a:off x="5646738" y="487363"/>
            <a:ext cx="2928937" cy="2930525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94" name="Freeform 9"/>
          <p:cNvSpPr/>
          <p:nvPr/>
        </p:nvSpPr>
        <p:spPr bwMode="hidden">
          <a:xfrm>
            <a:off x="7146925" y="2555875"/>
            <a:ext cx="2008188" cy="3997325"/>
          </a:xfrm>
          <a:custGeom>
            <a:av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895" name="Freeform 10"/>
          <p:cNvSpPr/>
          <p:nvPr/>
        </p:nvSpPr>
        <p:spPr bwMode="hidden">
          <a:xfrm rot="-5400000">
            <a:off x="3977481" y="-853281"/>
            <a:ext cx="1722438" cy="3429000"/>
          </a:xfrm>
          <a:custGeom>
            <a:av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pic>
        <p:nvPicPr>
          <p:cNvPr id="2097239" name="Picture 11" descr="Facbann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/>
          <a:noFill/>
        </p:spPr>
      </p:pic>
      <p:sp>
        <p:nvSpPr>
          <p:cNvPr id="104889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143000" y="2286000"/>
            <a:ext cx="7772400" cy="1143000"/>
          </a:xfrm>
        </p:spPr>
        <p:txBody>
          <a:bodyPr/>
          <a:p>
            <a:r>
              <a:rPr lang="en-US"/>
              <a:t>Click to edit Master title style</a:t>
            </a:r>
          </a:p>
        </p:txBody>
      </p:sp>
      <p:sp>
        <p:nvSpPr>
          <p:cNvPr id="104889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4114800"/>
            <a:ext cx="6400800" cy="1752600"/>
          </a:xfrm>
        </p:spPr>
        <p:txBody>
          <a:bodyPr/>
          <a:lstStyle>
            <a:lvl1pPr indent="0" marL="0">
              <a:buFont typeface="Wingdings" pitchFamily="2" charset="2"/>
              <a:buNone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89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1143000" y="6248400"/>
            <a:ext cx="1905000" cy="457200"/>
          </a:xfrm>
        </p:spPr>
        <p:txBody>
          <a:bodyPr/>
          <a:p>
            <a:endParaRPr lang="en-US"/>
          </a:p>
        </p:txBody>
      </p:sp>
      <p:sp>
        <p:nvSpPr>
          <p:cNvPr id="104889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581400" y="6248400"/>
            <a:ext cx="2895600" cy="457200"/>
          </a:xfrm>
        </p:spPr>
        <p:txBody>
          <a:bodyPr/>
          <a:p>
            <a:endParaRPr lang="en-US"/>
          </a:p>
        </p:txBody>
      </p:sp>
      <p:sp>
        <p:nvSpPr>
          <p:cNvPr id="104890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248400"/>
            <a:ext cx="1905000" cy="457200"/>
          </a:xfrm>
        </p:spPr>
        <p:txBody>
          <a:bodyPr/>
          <a:p>
            <a:fld id="{A932B349-9F25-4A34-AA4C-4F4E473A85E2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8BDACFA-B5D2-4FAF-905B-754A60A7BD79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6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3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4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9D69092-B0E3-46B6-87BC-67831F37A632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8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59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EAD9694C-7BCB-4ACC-A5D5-A7FFF28C2A3C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80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1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83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84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85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8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DF2A04D-DFE5-4787-8958-478164AD5B12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7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C7DCC0D-9EFD-4360-B0B3-17134FB15708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1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0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0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CAB2D1-8DC3-4444-BD8A-03D063E3B1DB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70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71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2DA0205-F498-41C5-9B0B-BFDB075B38B6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5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96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90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0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DC47E5A-E33C-4794-A58C-FA5564B914D1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0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02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0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0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CB2BB9B-F846-4C4B-A35A-AE1B81FE85AD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7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28" name="Vertical Title 1"/>
          <p:cNvSpPr>
            <a:spLocks noGrp="1"/>
          </p:cNvSpPr>
          <p:nvPr>
            <p:ph type="title" orient="vert"/>
          </p:nvPr>
        </p:nvSpPr>
        <p:spPr>
          <a:xfrm>
            <a:off x="6896100" y="304800"/>
            <a:ext cx="1943100" cy="5486400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2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676900" cy="5486400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3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8471B06-8003-4EA9-B9A2-5C8B7C2C93E5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Obj">
  <p:cSld name="Title, Text, and Content">
    <p:spTree>
      <p:nvGrpSpPr>
        <p:cNvPr id="26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17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18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19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20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p>
            <a:endParaRPr lang="en-US"/>
          </a:p>
        </p:txBody>
      </p:sp>
      <p:sp>
        <p:nvSpPr>
          <p:cNvPr id="104892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p>
            <a:endParaRPr lang="en-US"/>
          </a:p>
        </p:txBody>
      </p:sp>
      <p:sp>
        <p:nvSpPr>
          <p:cNvPr id="104892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p>
            <a:fld id="{858AE4D8-8D2F-4205-9791-02379401F6DD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xAndClipArt">
  <p:cSld name="Title, Text and Clip Art">
    <p:spTree>
      <p:nvGrpSpPr>
        <p:cNvPr id="2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3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64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3810000" cy="4114800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65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29200" y="1676400"/>
            <a:ext cx="3810000" cy="4114800"/>
          </a:xfrm>
        </p:spPr>
        <p:txBody>
          <a:bodyPr/>
          <a:p>
            <a:endParaRPr lang="en-US"/>
          </a:p>
        </p:txBody>
      </p:sp>
      <p:sp>
        <p:nvSpPr>
          <p:cNvPr id="1048866" name="Date Placeholder 4"/>
          <p:cNvSpPr>
            <a:spLocks noGrp="1"/>
          </p:cNvSpPr>
          <p:nvPr>
            <p:ph type="dt" sz="half" idx="10"/>
          </p:nvPr>
        </p:nvSpPr>
        <p:spPr>
          <a:xfrm>
            <a:off x="1066800" y="6324600"/>
            <a:ext cx="1905000" cy="457200"/>
          </a:xfrm>
        </p:spPr>
        <p:txBody>
          <a:bodyPr/>
          <a:p>
            <a:endParaRPr lang="en-US"/>
          </a:p>
        </p:txBody>
      </p:sp>
      <p:sp>
        <p:nvSpPr>
          <p:cNvPr id="104886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05200" y="6324600"/>
            <a:ext cx="2895600" cy="457200"/>
          </a:xfrm>
        </p:spPr>
        <p:txBody>
          <a:bodyPr/>
          <a:p>
            <a:endParaRPr lang="en-US"/>
          </a:p>
        </p:txBody>
      </p:sp>
      <p:sp>
        <p:nvSpPr>
          <p:cNvPr id="104886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34200" y="6324600"/>
            <a:ext cx="1905000" cy="457200"/>
          </a:xfrm>
        </p:spPr>
        <p:txBody>
          <a:bodyPr/>
          <a:p>
            <a:fld id="{2B215B44-1DF5-415F-837B-518407FE4212}" type="slidenum">
              <a:rPr lang="en-US"/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checker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5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3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4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83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3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5972A4-A48A-4A5C-8319-0E72ADA5ABE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51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5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5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1A37D2A-B270-4BFF-B28F-F47AAF939FDF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5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5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5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BC1DB34-FEA4-495D-B3D9-CB3471CC666E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4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5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E17F76-8250-4822-99E9-EAB756D9031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2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1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1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16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17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56D5B25-CFEE-4B0E-8827-63BEF5089BB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6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7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7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5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1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2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4DA189B-90DB-481E-9110-D785C3551CB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0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A25EE31-6B87-4E1D-9037-8A27DD23768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3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3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3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AEAB272E-747C-4ED8-A912-BCADC79BC9C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8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8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381D122-AECE-48DE-BD77-A54276ECFEA1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2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2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82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2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A3E9FA1-9565-4F68-B033-E601A564DD9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6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97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9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79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80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F7E74EDA-C26D-48AD-AE42-DCA39BB8AE4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 and 4 Content">
    <p:spTree>
      <p:nvGrpSpPr>
        <p:cNvPr id="25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8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83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0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1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2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843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p>
            <a:endParaRPr lang="en-US"/>
          </a:p>
        </p:txBody>
      </p:sp>
      <p:sp>
        <p:nvSpPr>
          <p:cNvPr id="1048844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p>
            <a:endParaRPr lang="en-US"/>
          </a:p>
        </p:txBody>
      </p:sp>
      <p:sp>
        <p:nvSpPr>
          <p:cNvPr id="1048845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p>
            <a:fld id="{7031D93E-ABFD-47D4-AF06-558B47573FC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spTree>
      <p:nvGrpSpPr>
        <p:cNvPr id="2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49031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2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3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4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5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6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7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8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39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/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/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2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3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4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5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6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7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9048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49049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9050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Font typeface="Wingdings" pitchFamily="2" charset="2"/>
              <a:buNone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9051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p>
            <a:endParaRPr lang="en-US"/>
          </a:p>
        </p:txBody>
      </p:sp>
      <p:sp>
        <p:nvSpPr>
          <p:cNvPr id="1049052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p>
            <a:endParaRPr lang="en-US"/>
          </a:p>
        </p:txBody>
      </p:sp>
      <p:sp>
        <p:nvSpPr>
          <p:cNvPr id="1049053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p>
            <a:fld id="{7B8EC331-1D99-4522-BC59-4CB971CB39A7}" type="slidenum">
              <a:rPr lang="en-US"/>
            </a:fld>
            <a:endParaRPr lang="en-US"/>
          </a:p>
        </p:txBody>
      </p:sp>
    </p:spTree>
  </p:cSld>
  <p:clrMapOvr>
    <a:masterClrMapping/>
  </p:clrMapOvr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8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18DECF6-F5C2-4905-AF6D-5452E5FDD95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8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1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22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2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2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7BC440C4-BD02-415E-8B66-C41EF0F2A92B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1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2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3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8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68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8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8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0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0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1CCC62AC-837B-458A-81C8-2E56F338B0A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8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1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1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1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1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1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2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8CC801E9-A596-44A6-A2E6-AAB8C49594F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0C01A3F-8FB6-4F64-A905-4273704A9B9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5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5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C0362FD-DD60-4EC2-80B7-92E0ADD49FB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91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92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93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94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9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9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43B5C836-C5C9-4946-82DF-6668CF2A6BE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58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905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906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6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6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6206166D-BDD1-4D04-A0D5-7CA46025F0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27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2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2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23483232-7487-4342-B631-6616B150048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8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08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9009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90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90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90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04954822-0FF6-4E64-B261-FEBBEF6396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fourObj">
  <p:cSld name="Title and 4 Content">
    <p:spTree>
      <p:nvGrpSpPr>
        <p:cNvPr id="1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3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7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8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39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40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p>
            <a:endParaRPr lang="en-US"/>
          </a:p>
        </p:txBody>
      </p:sp>
      <p:sp>
        <p:nvSpPr>
          <p:cNvPr id="1048641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p>
            <a:endParaRPr lang="en-US"/>
          </a:p>
        </p:txBody>
      </p:sp>
      <p:sp>
        <p:nvSpPr>
          <p:cNvPr id="1048642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p>
            <a:fld id="{B0DB593A-839D-4BDA-ADA6-B6FF157E30B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2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7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8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</a:lvl1pPr>
            <a:lvl2pPr algn="ctr" indent="0" marL="457200">
              <a:buNone/>
            </a:lvl2pPr>
            <a:lvl3pPr algn="ctr" indent="0" marL="914400">
              <a:buNone/>
            </a:lvl3pPr>
            <a:lvl4pPr algn="ctr" indent="0" marL="1371600">
              <a:buNone/>
            </a:lvl4pPr>
            <a:lvl5pPr algn="ctr" indent="0" marL="1828800">
              <a:buNone/>
            </a:lvl5pPr>
            <a:lvl6pPr algn="ctr" indent="0" marL="2286000">
              <a:buNone/>
            </a:lvl6pPr>
            <a:lvl7pPr algn="ctr" indent="0" marL="2743200">
              <a:buNone/>
            </a:lvl7pPr>
            <a:lvl8pPr algn="ctr" indent="0" marL="3200400">
              <a:buNone/>
            </a:lvl8pPr>
            <a:lvl9pPr algn="ctr" indent="0" marL="3657600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4895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6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6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F43DC454-7492-4B63-9DAC-1C7162314803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8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8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691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69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69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9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6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6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6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6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7B746224-FB3B-47AC-84A1-AFECEF53BE12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7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5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5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/>
            </a:lvl1pPr>
            <a:lvl2pPr indent="0" marL="457200">
              <a:buNone/>
              <a:defRPr sz="1800"/>
            </a:lvl2pPr>
            <a:lvl3pPr indent="0" marL="914400">
              <a:buNone/>
              <a:defRPr sz="1600"/>
            </a:lvl3pPr>
            <a:lvl4pPr indent="0" marL="1371600">
              <a:buNone/>
              <a:defRPr sz="1400"/>
            </a:lvl4pPr>
            <a:lvl5pPr indent="0" marL="1828800">
              <a:buNone/>
              <a:defRPr sz="1400"/>
            </a:lvl5pPr>
            <a:lvl6pPr indent="0" marL="2286000">
              <a:buNone/>
              <a:defRPr sz="1400"/>
            </a:lvl6pPr>
            <a:lvl7pPr indent="0" marL="2743200">
              <a:buNone/>
              <a:defRPr sz="1400"/>
            </a:lvl7pPr>
            <a:lvl8pPr indent="0" marL="3200400">
              <a:buNone/>
              <a:defRPr sz="1400"/>
            </a:lvl8pPr>
            <a:lvl9pPr indent="0" marL="365760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5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5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5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6126FED0-449E-4E8C-84B9-D6082567D7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77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7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8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8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7F949658-CA6C-4739-9C1C-E3996E3707E6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7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33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34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5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6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37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3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3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692C2B4-DECF-4325-AAB5-75AE1195FEF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66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66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6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B7107BF-4FB9-464D-904D-50014189FCC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7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7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7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CAF27414-EE9F-4B18-A2A2-86CFE839180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6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6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6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70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7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7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0BC1F02-749B-45FC-825F-8C7961AF7B0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7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6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7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1048948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94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5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5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A6CCC68A-1669-40A9-9623-3FDCC775669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8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8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8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8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8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B16C3344-5649-4273-94EB-755D224F9E8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27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941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942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94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p>
            <a:endParaRPr lang="en-US"/>
          </a:p>
        </p:txBody>
      </p:sp>
      <p:sp>
        <p:nvSpPr>
          <p:cNvPr id="104894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94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p>
            <a:fld id="{7ED824D7-A298-41A6-BD60-8CED6481285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8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58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9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title">
  <p:cSld name="Title Slide">
    <p:bg>
      <p:bgRef idx="1002">
        <a:schemeClr val="bg2"/>
      </p:bgRef>
    </p:bg>
    <p:spTree>
      <p:nvGrpSpPr>
        <p:cNvPr id="2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9" name="Rectangle 8"/>
          <p:cNvSpPr/>
          <p:nvPr/>
        </p:nvSpPr>
        <p:spPr bwMode="ltGray">
          <a:xfrm>
            <a:off x="0" y="0"/>
            <a:ext cx="9143999" cy="5135430"/>
          </a:xfrm>
          <a:prstGeom prst="rect"/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90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anchor="t" bIns="0" lIns="91440" rIns="45720" rtlCol="0" tIns="0" vert="horz">
            <a:normAutofit/>
            <a:scene3d>
              <a:camera prst="orthographicFront"/>
              <a:lightRig dir="t" rig="threeP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b="1" sz="47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91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anchor="b" bIns="0" lIns="118872" rIns="45720" tIns="0"/>
          <a:lstStyle>
            <a:lvl1pPr algn="l" indent="0" marL="0">
              <a:buNone/>
              <a:defRPr sz="2000">
                <a:solidFill>
                  <a:srgbClr val="FFFFFF"/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4879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9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795" name="Rectangle 9"/>
          <p:cNvSpPr/>
          <p:nvPr/>
        </p:nvSpPr>
        <p:spPr bwMode="invGray">
          <a:xfrm>
            <a:off x="0" y="5128334"/>
            <a:ext cx="9144000" cy="45720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algn="tl" blurRad="31750" dir="5400000" dist="10160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2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4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85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8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8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secHead">
  <p:cSld name="Section Header">
    <p:bg>
      <p:bgRef idx="1002">
        <a:schemeClr val="bg2"/>
      </p:bgRef>
    </p:bg>
    <p:spTree>
      <p:nvGrpSpPr>
        <p:cNvPr id="2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56" name="Rectangle 8"/>
          <p:cNvSpPr/>
          <p:nvPr/>
        </p:nvSpPr>
        <p:spPr bwMode="ltGray">
          <a:xfrm>
            <a:off x="0" y="1"/>
            <a:ext cx="9144000" cy="2602520"/>
          </a:xfrm>
          <a:prstGeom prst="rect"/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57" name="Rectangle 11"/>
          <p:cNvSpPr/>
          <p:nvPr/>
        </p:nvSpPr>
        <p:spPr bwMode="invGray">
          <a:xfrm>
            <a:off x="0" y="2602520"/>
            <a:ext cx="9144000" cy="45720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algn="tl" blurRad="31750" dir="5400000" dist="10160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58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anchor="b" bIns="0" lIns="91440" rIns="91440" rtlCol="0" tIns="0" vert="horz">
            <a:normAutofit/>
            <a:scene3d>
              <a:camera prst="orthographicFront"/>
              <a:lightRig dir="t" rig="threeP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baseline="0" b="1" cap="none" sz="47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59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anchor="t" bIns="0" lIns="146304" rIns="45720" tIns="0"/>
          <a:lstStyle>
            <a:lvl1pPr indent="0" marL="0">
              <a:buNone/>
              <a:defRPr sz="2000">
                <a:solidFill>
                  <a:srgbClr val="FFFFFF"/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6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6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dk1" bg2="dk2" tx1="lt1" tx2="lt2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80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8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8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8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anchor="ctr" lIns="146304"/>
          <a:lstStyle>
            <a:lvl1pPr indent="0" marL="0">
              <a:buNone/>
              <a:defRPr baseline="0" b="1" cap="all" sz="23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50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1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anchor="ctr" lIns="146304"/>
          <a:lstStyle>
            <a:lvl1pPr indent="0" marL="0">
              <a:buNone/>
              <a:defRPr baseline="0" b="1" cap="all" sz="23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52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53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54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55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2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67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67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blank">
  <p:cSld name="Blank">
    <p:spTree>
      <p:nvGrpSpPr>
        <p:cNvPr id="2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7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40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anchor="b" bIns="0" lIns="73152" rIns="45720" rtlCol="0" vert="horz">
            <a:normAutofit/>
            <a:sp3d prstMaterial="matte"/>
          </a:bodyPr>
          <a:lstStyle>
            <a:lvl1pPr algn="l">
              <a:defRPr b="0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41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42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4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4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4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  <p:sp>
        <p:nvSpPr>
          <p:cNvPr id="1048746" name="Rectangle 11"/>
          <p:cNvSpPr/>
          <p:nvPr/>
        </p:nvSpPr>
        <p:spPr bwMode="invGray">
          <a:xfrm>
            <a:off x="2855737" y="0"/>
            <a:ext cx="45720" cy="1453896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47" name="Rectangle 8"/>
          <p:cNvSpPr/>
          <p:nvPr/>
        </p:nvSpPr>
        <p:spPr bwMode="invGray">
          <a:xfrm>
            <a:off x="2855737" y="0"/>
            <a:ext cx="45720" cy="1453896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bg>
      <p:bgRef idx="1001">
        <a:schemeClr val="bg2"/>
      </p:bgRef>
    </p:bg>
    <p:spTree>
      <p:nvGrpSpPr>
        <p:cNvPr id="2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3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anchor="b" bIns="0" lIns="73152">
            <a:sp3d prstMaterial="matte"/>
          </a:bodyPr>
          <a:lstStyle>
            <a:lvl1pPr algn="l">
              <a:defRPr b="0" sz="20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3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kumimoji="0" lang="en-US" smtClean="0"/>
              <a:t>Click icon to add picture</a:t>
            </a:r>
            <a:endParaRPr dirty="0" kumimoji="0" lang="en-US"/>
          </a:p>
        </p:txBody>
      </p:sp>
      <p:sp>
        <p:nvSpPr>
          <p:cNvPr id="104873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eaLnBrk="1" hangingPunct="1" latinLnBrk="0" lvl="0"/>
            <a:r>
              <a:rPr kumimoji="0" lang="en-US" smtClean="0"/>
              <a:t>Click to edit Master text styles</a:t>
            </a:r>
          </a:p>
        </p:txBody>
      </p:sp>
      <p:sp>
        <p:nvSpPr>
          <p:cNvPr id="104873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36" name="Rectangle 10"/>
          <p:cNvSpPr/>
          <p:nvPr/>
        </p:nvSpPr>
        <p:spPr>
          <a:xfrm>
            <a:off x="2855737" y="0"/>
            <a:ext cx="45720" cy="6858000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37" name="Rectangle 8"/>
          <p:cNvSpPr/>
          <p:nvPr/>
        </p:nvSpPr>
        <p:spPr bwMode="invGray">
          <a:xfrm>
            <a:off x="2855737" y="0"/>
            <a:ext cx="45720" cy="6858000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3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73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overrideClrMapping accent1="accent1" accent2="accent2" accent3="accent3" accent4="accent4" accent5="accent5" accent6="accent6" bg1="lt1" bg2="lt2" tx1="dk1" tx2="dk2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70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7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7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7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8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582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58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type="vertTitleAndTx">
  <p:cSld name="Vertical Title and Text">
    <p:spTree>
      <p:nvGrpSpPr>
        <p:cNvPr id="2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63" name="Rectangle 8"/>
          <p:cNvSpPr/>
          <p:nvPr/>
        </p:nvSpPr>
        <p:spPr bwMode="invGray">
          <a:xfrm>
            <a:off x="6598920" y="0"/>
            <a:ext cx="45720" cy="6858000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algn="tl" blurRad="31750" dir="10800000" dist="10160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64" name="Rectangle 7"/>
          <p:cNvSpPr/>
          <p:nvPr/>
        </p:nvSpPr>
        <p:spPr bwMode="ltGray">
          <a:xfrm>
            <a:off x="6647687" y="0"/>
            <a:ext cx="2514601" cy="6858000"/>
          </a:xfrm>
          <a:prstGeom prst="rect"/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765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766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p>
            <a:pPr eaLnBrk="1" hangingPunct="1" latinLnBrk="0" lvl="0"/>
            <a:r>
              <a:rPr lang="en-US" smtClean="0"/>
              <a:t>Click to edit Master text styles</a:t>
            </a:r>
          </a:p>
          <a:p>
            <a:pPr eaLnBrk="1" hangingPunct="1" latinLnBrk="0" lvl="1"/>
            <a:r>
              <a:rPr lang="en-US" smtClean="0"/>
              <a:t>Second level</a:t>
            </a:r>
          </a:p>
          <a:p>
            <a:pPr eaLnBrk="1" hangingPunct="1" latinLnBrk="0" lvl="2"/>
            <a:r>
              <a:rPr lang="en-US" smtClean="0"/>
              <a:t>Third level</a:t>
            </a:r>
          </a:p>
          <a:p>
            <a:pPr eaLnBrk="1" hangingPunct="1" latinLnBrk="0" lvl="3"/>
            <a:r>
              <a:rPr lang="en-US" smtClean="0"/>
              <a:t>Fourth level</a:t>
            </a:r>
          </a:p>
          <a:p>
            <a:pPr eaLnBrk="1" hangingPunct="1" latinLnBrk="0" lvl="4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4876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76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p>
            <a:endParaRPr lang="en-US"/>
          </a:p>
        </p:txBody>
      </p:sp>
      <p:sp>
        <p:nvSpPr>
          <p:cNvPr id="104876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26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27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72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2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73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3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2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0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711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lang="en-US"/>
          </a:p>
        </p:txBody>
      </p:sp>
      <p:sp>
        <p:nvSpPr>
          <p:cNvPr id="1048712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4871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71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en-US"/>
          </a:p>
        </p:txBody>
      </p:sp>
      <p:sp>
        <p:nvSpPr>
          <p:cNvPr id="104871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image" Target="../media/image1.png"/><Relationship Id="rId15" Type="http://schemas.openxmlformats.org/officeDocument/2006/relationships/theme" Target="../theme/theme2.xml"/></Relationships>
</file>

<file path=ppt/slideMasters/_rels/slideMaster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/Relationships>
</file>

<file path=ppt/slideMasters/_rels/slideMaster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/Relationships>
</file>

<file path=ppt/slideMasters/_rels/slideMaster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/Relationships>
</file>

<file path=ppt/slideMasters/_rels/slideMaster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5E531-60CA-4EB6-8327-6BD3DA6BDB90}" type="datetimeFigureOut">
              <a:rPr lang="en-US" smtClean="0"/>
            </a:fld>
            <a:endParaRPr lang="en-US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157568-6447-4CE9-8B85-2E05F2520681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</p:bgPr>
    </p:bg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Freeform 2"/>
          <p:cNvSpPr/>
          <p:nvPr/>
        </p:nvSpPr>
        <p:spPr bwMode="hidden">
          <a:xfrm>
            <a:off x="-11113" y="1836738"/>
            <a:ext cx="2268538" cy="2709862"/>
          </a:xfrm>
          <a:custGeom>
            <a:avLst/>
            <a:ahLst/>
            <a:cxnLst>
              <a:cxn ang="0">
                <a:pos x="808" y="283"/>
              </a:cxn>
              <a:cxn ang="0">
                <a:pos x="673" y="252"/>
              </a:cxn>
              <a:cxn ang="0">
                <a:pos x="654" y="0"/>
              </a:cxn>
              <a:cxn ang="0">
                <a:pos x="488" y="13"/>
              </a:cxn>
              <a:cxn ang="0">
                <a:pos x="476" y="252"/>
              </a:cxn>
              <a:cxn ang="0">
                <a:pos x="365" y="290"/>
              </a:cxn>
              <a:cxn ang="0">
                <a:pos x="206" y="86"/>
              </a:cxn>
              <a:cxn ang="0">
                <a:pos x="95" y="148"/>
              </a:cxn>
              <a:cxn ang="0">
                <a:pos x="200" y="376"/>
              </a:cxn>
              <a:cxn ang="0">
                <a:pos x="126" y="450"/>
              </a:cxn>
              <a:cxn ang="0">
                <a:pos x="0" y="423"/>
              </a:cxn>
              <a:cxn ang="0">
                <a:pos x="0" y="1273"/>
              </a:cxn>
              <a:cxn ang="0">
                <a:pos x="101" y="1226"/>
              </a:cxn>
              <a:cxn ang="0">
                <a:pos x="181" y="1306"/>
              </a:cxn>
              <a:cxn ang="0">
                <a:pos x="70" y="1509"/>
              </a:cxn>
              <a:cxn ang="0">
                <a:pos x="175" y="1596"/>
              </a:cxn>
              <a:cxn ang="0">
                <a:pos x="365" y="1411"/>
              </a:cxn>
              <a:cxn ang="0">
                <a:pos x="476" y="1448"/>
              </a:cxn>
              <a:cxn ang="0">
                <a:pos x="501" y="1700"/>
              </a:cxn>
              <a:cxn ang="0">
                <a:pos x="667" y="1707"/>
              </a:cxn>
              <a:cxn ang="0">
                <a:pos x="685" y="1442"/>
              </a:cxn>
              <a:cxn ang="0">
                <a:pos x="826" y="1405"/>
              </a:cxn>
              <a:cxn ang="0">
                <a:pos x="993" y="1590"/>
              </a:cxn>
              <a:cxn ang="0">
                <a:pos x="1103" y="1522"/>
              </a:cxn>
              <a:cxn ang="0">
                <a:pos x="993" y="1300"/>
              </a:cxn>
              <a:cxn ang="0">
                <a:pos x="1067" y="1207"/>
              </a:cxn>
              <a:cxn ang="0">
                <a:pos x="1288" y="1312"/>
              </a:cxn>
              <a:cxn ang="0">
                <a:pos x="1355" y="1196"/>
              </a:cxn>
              <a:cxn ang="0">
                <a:pos x="1153" y="1047"/>
              </a:cxn>
              <a:cxn ang="0">
                <a:pos x="1177" y="918"/>
              </a:cxn>
              <a:cxn ang="0">
                <a:pos x="1429" y="894"/>
              </a:cxn>
              <a:cxn ang="0">
                <a:pos x="1423" y="764"/>
              </a:cxn>
              <a:cxn ang="0">
                <a:pos x="1171" y="727"/>
              </a:cxn>
              <a:cxn ang="0">
                <a:pos x="1146" y="629"/>
              </a:cxn>
              <a:cxn ang="0">
                <a:pos x="1349" y="487"/>
              </a:cxn>
              <a:cxn ang="0">
                <a:pos x="1282" y="370"/>
              </a:cxn>
              <a:cxn ang="0">
                <a:pos x="1054" y="462"/>
              </a:cxn>
              <a:cxn ang="0">
                <a:pos x="980" y="388"/>
              </a:cxn>
              <a:cxn ang="0">
                <a:pos x="1097" y="173"/>
              </a:cxn>
              <a:cxn ang="0">
                <a:pos x="986" y="105"/>
              </a:cxn>
              <a:cxn ang="0">
                <a:pos x="808" y="283"/>
              </a:cxn>
            </a:cxnLst>
            <a:rect l="0" t="0" r="r" b="b"/>
            <a:pathLst>
              <a:path w="1429" h="1707">
                <a:moveTo>
                  <a:pt x="808" y="283"/>
                </a:moveTo>
                <a:lnTo>
                  <a:pt x="673" y="252"/>
                </a:lnTo>
                <a:lnTo>
                  <a:pt x="654" y="0"/>
                </a:lnTo>
                <a:lnTo>
                  <a:pt x="488" y="13"/>
                </a:lnTo>
                <a:lnTo>
                  <a:pt x="476" y="252"/>
                </a:lnTo>
                <a:lnTo>
                  <a:pt x="365" y="290"/>
                </a:lnTo>
                <a:lnTo>
                  <a:pt x="206" y="86"/>
                </a:lnTo>
                <a:lnTo>
                  <a:pt x="95" y="148"/>
                </a:lnTo>
                <a:lnTo>
                  <a:pt x="200" y="376"/>
                </a:lnTo>
                <a:lnTo>
                  <a:pt x="126" y="450"/>
                </a:lnTo>
                <a:lnTo>
                  <a:pt x="0" y="423"/>
                </a:lnTo>
                <a:lnTo>
                  <a:pt x="0" y="1273"/>
                </a:lnTo>
                <a:lnTo>
                  <a:pt x="101" y="1226"/>
                </a:lnTo>
                <a:lnTo>
                  <a:pt x="181" y="1306"/>
                </a:lnTo>
                <a:lnTo>
                  <a:pt x="70" y="1509"/>
                </a:lnTo>
                <a:lnTo>
                  <a:pt x="175" y="1596"/>
                </a:lnTo>
                <a:lnTo>
                  <a:pt x="365" y="1411"/>
                </a:lnTo>
                <a:lnTo>
                  <a:pt x="476" y="1448"/>
                </a:lnTo>
                <a:lnTo>
                  <a:pt x="501" y="1700"/>
                </a:lnTo>
                <a:lnTo>
                  <a:pt x="667" y="1707"/>
                </a:lnTo>
                <a:lnTo>
                  <a:pt x="685" y="1442"/>
                </a:lnTo>
                <a:lnTo>
                  <a:pt x="826" y="1405"/>
                </a:lnTo>
                <a:lnTo>
                  <a:pt x="993" y="1590"/>
                </a:lnTo>
                <a:lnTo>
                  <a:pt x="1103" y="1522"/>
                </a:lnTo>
                <a:lnTo>
                  <a:pt x="993" y="1300"/>
                </a:lnTo>
                <a:lnTo>
                  <a:pt x="1067" y="1207"/>
                </a:lnTo>
                <a:lnTo>
                  <a:pt x="1288" y="1312"/>
                </a:lnTo>
                <a:lnTo>
                  <a:pt x="1355" y="1196"/>
                </a:lnTo>
                <a:lnTo>
                  <a:pt x="1153" y="1047"/>
                </a:lnTo>
                <a:lnTo>
                  <a:pt x="1177" y="918"/>
                </a:lnTo>
                <a:lnTo>
                  <a:pt x="1429" y="894"/>
                </a:lnTo>
                <a:lnTo>
                  <a:pt x="1423" y="764"/>
                </a:lnTo>
                <a:lnTo>
                  <a:pt x="1171" y="727"/>
                </a:lnTo>
                <a:lnTo>
                  <a:pt x="1146" y="629"/>
                </a:lnTo>
                <a:lnTo>
                  <a:pt x="1349" y="487"/>
                </a:lnTo>
                <a:lnTo>
                  <a:pt x="1282" y="370"/>
                </a:lnTo>
                <a:lnTo>
                  <a:pt x="1054" y="462"/>
                </a:lnTo>
                <a:lnTo>
                  <a:pt x="980" y="388"/>
                </a:lnTo>
                <a:lnTo>
                  <a:pt x="1097" y="173"/>
                </a:lnTo>
                <a:lnTo>
                  <a:pt x="986" y="105"/>
                </a:lnTo>
                <a:lnTo>
                  <a:pt x="808" y="283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594" name="Freeform 3"/>
          <p:cNvSpPr/>
          <p:nvPr/>
        </p:nvSpPr>
        <p:spPr bwMode="hidden">
          <a:xfrm>
            <a:off x="107950" y="15875"/>
            <a:ext cx="838200" cy="787400"/>
          </a:xfrm>
          <a:custGeom>
            <a:avLst/>
            <a:ahLst/>
            <a:cxnLst>
              <a:cxn ang="0">
                <a:pos x="335" y="56"/>
              </a:cxn>
              <a:cxn ang="0">
                <a:pos x="293" y="46"/>
              </a:cxn>
              <a:cxn ang="0">
                <a:pos x="288" y="0"/>
              </a:cxn>
              <a:cxn ang="0">
                <a:pos x="238" y="0"/>
              </a:cxn>
              <a:cxn ang="0">
                <a:pos x="232" y="46"/>
              </a:cxn>
              <a:cxn ang="0">
                <a:pos x="198" y="58"/>
              </a:cxn>
              <a:cxn ang="0">
                <a:pos x="146" y="0"/>
              </a:cxn>
              <a:cxn ang="0">
                <a:pos x="114" y="14"/>
              </a:cxn>
              <a:cxn ang="0">
                <a:pos x="147" y="84"/>
              </a:cxn>
              <a:cxn ang="0">
                <a:pos x="124" y="107"/>
              </a:cxn>
              <a:cxn ang="0">
                <a:pos x="50" y="81"/>
              </a:cxn>
              <a:cxn ang="0">
                <a:pos x="32" y="109"/>
              </a:cxn>
              <a:cxn ang="0">
                <a:pos x="90" y="159"/>
              </a:cxn>
              <a:cxn ang="0">
                <a:pos x="80" y="197"/>
              </a:cxn>
              <a:cxn ang="0">
                <a:pos x="2" y="202"/>
              </a:cxn>
              <a:cxn ang="0">
                <a:pos x="0" y="244"/>
              </a:cxn>
              <a:cxn ang="0">
                <a:pos x="80" y="256"/>
              </a:cxn>
              <a:cxn ang="0">
                <a:pos x="88" y="292"/>
              </a:cxn>
              <a:cxn ang="0">
                <a:pos x="29" y="345"/>
              </a:cxn>
              <a:cxn ang="0">
                <a:pos x="50" y="378"/>
              </a:cxn>
              <a:cxn ang="0">
                <a:pos x="116" y="347"/>
              </a:cxn>
              <a:cxn ang="0">
                <a:pos x="141" y="372"/>
              </a:cxn>
              <a:cxn ang="0">
                <a:pos x="107" y="435"/>
              </a:cxn>
              <a:cxn ang="0">
                <a:pos x="139" y="462"/>
              </a:cxn>
              <a:cxn ang="0">
                <a:pos x="198" y="404"/>
              </a:cxn>
              <a:cxn ang="0">
                <a:pos x="232" y="416"/>
              </a:cxn>
              <a:cxn ang="0">
                <a:pos x="240" y="494"/>
              </a:cxn>
              <a:cxn ang="0">
                <a:pos x="292" y="496"/>
              </a:cxn>
              <a:cxn ang="0">
                <a:pos x="297" y="414"/>
              </a:cxn>
              <a:cxn ang="0">
                <a:pos x="341" y="403"/>
              </a:cxn>
              <a:cxn ang="0">
                <a:pos x="393" y="460"/>
              </a:cxn>
              <a:cxn ang="0">
                <a:pos x="427" y="439"/>
              </a:cxn>
              <a:cxn ang="0">
                <a:pos x="393" y="370"/>
              </a:cxn>
              <a:cxn ang="0">
                <a:pos x="416" y="341"/>
              </a:cxn>
              <a:cxn ang="0">
                <a:pos x="484" y="374"/>
              </a:cxn>
              <a:cxn ang="0">
                <a:pos x="505" y="338"/>
              </a:cxn>
              <a:cxn ang="0">
                <a:pos x="442" y="292"/>
              </a:cxn>
              <a:cxn ang="0">
                <a:pos x="450" y="252"/>
              </a:cxn>
              <a:cxn ang="0">
                <a:pos x="528" y="244"/>
              </a:cxn>
              <a:cxn ang="0">
                <a:pos x="526" y="204"/>
              </a:cxn>
              <a:cxn ang="0">
                <a:pos x="448" y="193"/>
              </a:cxn>
              <a:cxn ang="0">
                <a:pos x="440" y="162"/>
              </a:cxn>
              <a:cxn ang="0">
                <a:pos x="503" y="119"/>
              </a:cxn>
              <a:cxn ang="0">
                <a:pos x="482" y="82"/>
              </a:cxn>
              <a:cxn ang="0">
                <a:pos x="412" y="111"/>
              </a:cxn>
              <a:cxn ang="0">
                <a:pos x="389" y="88"/>
              </a:cxn>
              <a:cxn ang="0">
                <a:pos x="425" y="21"/>
              </a:cxn>
              <a:cxn ang="0">
                <a:pos x="391" y="0"/>
              </a:cxn>
              <a:cxn ang="0">
                <a:pos x="335" y="56"/>
              </a:cxn>
            </a:cxnLst>
            <a:rect l="0" t="0" r="r" b="b"/>
            <a:pathLst>
              <a:path w="528" h="496">
                <a:moveTo>
                  <a:pt x="335" y="56"/>
                </a:moveTo>
                <a:lnTo>
                  <a:pt x="293" y="46"/>
                </a:lnTo>
                <a:lnTo>
                  <a:pt x="288" y="0"/>
                </a:lnTo>
                <a:lnTo>
                  <a:pt x="238" y="0"/>
                </a:lnTo>
                <a:lnTo>
                  <a:pt x="232" y="46"/>
                </a:lnTo>
                <a:lnTo>
                  <a:pt x="198" y="58"/>
                </a:lnTo>
                <a:lnTo>
                  <a:pt x="146" y="0"/>
                </a:lnTo>
                <a:lnTo>
                  <a:pt x="114" y="14"/>
                </a:lnTo>
                <a:lnTo>
                  <a:pt x="147" y="84"/>
                </a:lnTo>
                <a:lnTo>
                  <a:pt x="124" y="107"/>
                </a:lnTo>
                <a:lnTo>
                  <a:pt x="50" y="81"/>
                </a:lnTo>
                <a:lnTo>
                  <a:pt x="32" y="109"/>
                </a:lnTo>
                <a:lnTo>
                  <a:pt x="90" y="159"/>
                </a:lnTo>
                <a:lnTo>
                  <a:pt x="80" y="197"/>
                </a:lnTo>
                <a:lnTo>
                  <a:pt x="2" y="202"/>
                </a:lnTo>
                <a:lnTo>
                  <a:pt x="0" y="244"/>
                </a:lnTo>
                <a:lnTo>
                  <a:pt x="80" y="256"/>
                </a:lnTo>
                <a:lnTo>
                  <a:pt x="88" y="292"/>
                </a:lnTo>
                <a:lnTo>
                  <a:pt x="29" y="345"/>
                </a:lnTo>
                <a:lnTo>
                  <a:pt x="50" y="378"/>
                </a:lnTo>
                <a:lnTo>
                  <a:pt x="116" y="347"/>
                </a:lnTo>
                <a:lnTo>
                  <a:pt x="141" y="372"/>
                </a:lnTo>
                <a:lnTo>
                  <a:pt x="107" y="435"/>
                </a:lnTo>
                <a:lnTo>
                  <a:pt x="139" y="462"/>
                </a:lnTo>
                <a:lnTo>
                  <a:pt x="198" y="404"/>
                </a:lnTo>
                <a:lnTo>
                  <a:pt x="232" y="416"/>
                </a:lnTo>
                <a:lnTo>
                  <a:pt x="240" y="494"/>
                </a:lnTo>
                <a:lnTo>
                  <a:pt x="292" y="496"/>
                </a:lnTo>
                <a:lnTo>
                  <a:pt x="297" y="414"/>
                </a:lnTo>
                <a:lnTo>
                  <a:pt x="341" y="403"/>
                </a:lnTo>
                <a:lnTo>
                  <a:pt x="393" y="460"/>
                </a:lnTo>
                <a:lnTo>
                  <a:pt x="427" y="439"/>
                </a:lnTo>
                <a:lnTo>
                  <a:pt x="393" y="370"/>
                </a:lnTo>
                <a:lnTo>
                  <a:pt x="416" y="341"/>
                </a:lnTo>
                <a:lnTo>
                  <a:pt x="484" y="374"/>
                </a:lnTo>
                <a:lnTo>
                  <a:pt x="505" y="338"/>
                </a:lnTo>
                <a:lnTo>
                  <a:pt x="442" y="292"/>
                </a:lnTo>
                <a:lnTo>
                  <a:pt x="450" y="252"/>
                </a:lnTo>
                <a:lnTo>
                  <a:pt x="528" y="244"/>
                </a:lnTo>
                <a:lnTo>
                  <a:pt x="526" y="204"/>
                </a:lnTo>
                <a:lnTo>
                  <a:pt x="448" y="193"/>
                </a:lnTo>
                <a:lnTo>
                  <a:pt x="440" y="162"/>
                </a:lnTo>
                <a:lnTo>
                  <a:pt x="503" y="119"/>
                </a:lnTo>
                <a:lnTo>
                  <a:pt x="482" y="82"/>
                </a:lnTo>
                <a:lnTo>
                  <a:pt x="412" y="111"/>
                </a:lnTo>
                <a:lnTo>
                  <a:pt x="389" y="88"/>
                </a:lnTo>
                <a:lnTo>
                  <a:pt x="425" y="21"/>
                </a:lnTo>
                <a:lnTo>
                  <a:pt x="391" y="0"/>
                </a:lnTo>
                <a:lnTo>
                  <a:pt x="335" y="56"/>
                </a:lnTo>
                <a:close/>
              </a:path>
            </a:pathLst>
          </a:custGeom>
          <a:gradFill rotWithShape="0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595" name="Freeform 4"/>
          <p:cNvSpPr/>
          <p:nvPr/>
        </p:nvSpPr>
        <p:spPr bwMode="hidden">
          <a:xfrm>
            <a:off x="1192213" y="354013"/>
            <a:ext cx="2266950" cy="2270125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189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596" name="Freeform 5"/>
          <p:cNvSpPr/>
          <p:nvPr/>
        </p:nvSpPr>
        <p:spPr bwMode="hidden">
          <a:xfrm>
            <a:off x="2532063" y="1270000"/>
            <a:ext cx="3670300" cy="3671888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597" name="Freeform 6"/>
          <p:cNvSpPr/>
          <p:nvPr/>
        </p:nvSpPr>
        <p:spPr bwMode="hidden">
          <a:xfrm>
            <a:off x="3175" y="4797425"/>
            <a:ext cx="3417888" cy="2097088"/>
          </a:xfrm>
          <a:custGeom>
            <a:avLst/>
            <a:ahLst/>
            <a:cxnLst>
              <a:cxn ang="0">
                <a:pos x="1368" y="358"/>
              </a:cxn>
              <a:cxn ang="0">
                <a:pos x="1197" y="318"/>
              </a:cxn>
              <a:cxn ang="0">
                <a:pos x="1173" y="0"/>
              </a:cxn>
              <a:cxn ang="0">
                <a:pos x="964" y="16"/>
              </a:cxn>
              <a:cxn ang="0">
                <a:pos x="948" y="318"/>
              </a:cxn>
              <a:cxn ang="0">
                <a:pos x="808" y="366"/>
              </a:cxn>
              <a:cxn ang="0">
                <a:pos x="606" y="109"/>
              </a:cxn>
              <a:cxn ang="0">
                <a:pos x="467" y="187"/>
              </a:cxn>
              <a:cxn ang="0">
                <a:pos x="599" y="474"/>
              </a:cxn>
              <a:cxn ang="0">
                <a:pos x="506" y="568"/>
              </a:cxn>
              <a:cxn ang="0">
                <a:pos x="202" y="459"/>
              </a:cxn>
              <a:cxn ang="0">
                <a:pos x="132" y="576"/>
              </a:cxn>
              <a:cxn ang="0">
                <a:pos x="365" y="778"/>
              </a:cxn>
              <a:cxn ang="0">
                <a:pos x="327" y="933"/>
              </a:cxn>
              <a:cxn ang="0">
                <a:pos x="7" y="956"/>
              </a:cxn>
              <a:cxn ang="0">
                <a:pos x="0" y="1128"/>
              </a:cxn>
              <a:cxn ang="0">
                <a:pos x="327" y="1174"/>
              </a:cxn>
              <a:cxn ang="0">
                <a:pos x="358" y="1321"/>
              </a:cxn>
              <a:cxn ang="0">
                <a:pos x="1804" y="1321"/>
              </a:cxn>
              <a:cxn ang="0">
                <a:pos x="1835" y="1158"/>
              </a:cxn>
              <a:cxn ang="0">
                <a:pos x="2153" y="1128"/>
              </a:cxn>
              <a:cxn ang="0">
                <a:pos x="2146" y="964"/>
              </a:cxn>
              <a:cxn ang="0">
                <a:pos x="1827" y="917"/>
              </a:cxn>
              <a:cxn ang="0">
                <a:pos x="1795" y="793"/>
              </a:cxn>
              <a:cxn ang="0">
                <a:pos x="2052" y="615"/>
              </a:cxn>
              <a:cxn ang="0">
                <a:pos x="1967" y="467"/>
              </a:cxn>
              <a:cxn ang="0">
                <a:pos x="1679" y="583"/>
              </a:cxn>
              <a:cxn ang="0">
                <a:pos x="1586" y="490"/>
              </a:cxn>
              <a:cxn ang="0">
                <a:pos x="1733" y="218"/>
              </a:cxn>
              <a:cxn ang="0">
                <a:pos x="1593" y="132"/>
              </a:cxn>
              <a:cxn ang="0">
                <a:pos x="1368" y="358"/>
              </a:cxn>
            </a:cxnLst>
            <a:rect l="0" t="0" r="r" b="b"/>
            <a:pathLst>
              <a:path w="2153" h="1321">
                <a:moveTo>
                  <a:pt x="1368" y="358"/>
                </a:moveTo>
                <a:lnTo>
                  <a:pt x="1197" y="318"/>
                </a:lnTo>
                <a:lnTo>
                  <a:pt x="1173" y="0"/>
                </a:lnTo>
                <a:lnTo>
                  <a:pt x="964" y="16"/>
                </a:lnTo>
                <a:lnTo>
                  <a:pt x="948" y="318"/>
                </a:lnTo>
                <a:lnTo>
                  <a:pt x="808" y="366"/>
                </a:lnTo>
                <a:lnTo>
                  <a:pt x="606" y="109"/>
                </a:lnTo>
                <a:lnTo>
                  <a:pt x="467" y="187"/>
                </a:lnTo>
                <a:lnTo>
                  <a:pt x="599" y="474"/>
                </a:lnTo>
                <a:lnTo>
                  <a:pt x="506" y="568"/>
                </a:lnTo>
                <a:lnTo>
                  <a:pt x="202" y="459"/>
                </a:lnTo>
                <a:lnTo>
                  <a:pt x="132" y="576"/>
                </a:lnTo>
                <a:lnTo>
                  <a:pt x="365" y="778"/>
                </a:lnTo>
                <a:lnTo>
                  <a:pt x="327" y="933"/>
                </a:lnTo>
                <a:lnTo>
                  <a:pt x="7" y="956"/>
                </a:lnTo>
                <a:lnTo>
                  <a:pt x="0" y="1128"/>
                </a:lnTo>
                <a:lnTo>
                  <a:pt x="327" y="1174"/>
                </a:lnTo>
                <a:lnTo>
                  <a:pt x="358" y="1321"/>
                </a:lnTo>
                <a:lnTo>
                  <a:pt x="1804" y="1321"/>
                </a:lnTo>
                <a:lnTo>
                  <a:pt x="1835" y="1158"/>
                </a:lnTo>
                <a:lnTo>
                  <a:pt x="2153" y="1128"/>
                </a:lnTo>
                <a:lnTo>
                  <a:pt x="2146" y="964"/>
                </a:lnTo>
                <a:lnTo>
                  <a:pt x="1827" y="917"/>
                </a:lnTo>
                <a:lnTo>
                  <a:pt x="1795" y="793"/>
                </a:lnTo>
                <a:lnTo>
                  <a:pt x="2052" y="615"/>
                </a:lnTo>
                <a:lnTo>
                  <a:pt x="1967" y="467"/>
                </a:lnTo>
                <a:lnTo>
                  <a:pt x="1679" y="583"/>
                </a:lnTo>
                <a:lnTo>
                  <a:pt x="1586" y="490"/>
                </a:lnTo>
                <a:lnTo>
                  <a:pt x="1733" y="218"/>
                </a:lnTo>
                <a:lnTo>
                  <a:pt x="1593" y="132"/>
                </a:lnTo>
                <a:lnTo>
                  <a:pt x="1368" y="358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598" name="Freeform 7"/>
          <p:cNvSpPr/>
          <p:nvPr/>
        </p:nvSpPr>
        <p:spPr bwMode="hidden">
          <a:xfrm>
            <a:off x="4494213" y="4425950"/>
            <a:ext cx="2263775" cy="2263775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599" name="Freeform 8"/>
          <p:cNvSpPr/>
          <p:nvPr/>
        </p:nvSpPr>
        <p:spPr bwMode="hidden">
          <a:xfrm>
            <a:off x="5646738" y="487363"/>
            <a:ext cx="2928937" cy="2930525"/>
          </a:xfrm>
          <a:custGeom>
            <a:avLst/>
            <a:ahLst/>
            <a:cxnLst>
              <a:cxn ang="0">
                <a:pos x="1469" y="384"/>
              </a:cxn>
              <a:cxn ang="0">
                <a:pos x="1285" y="342"/>
              </a:cxn>
              <a:cxn ang="0">
                <a:pos x="1260" y="0"/>
              </a:cxn>
              <a:cxn ang="0">
                <a:pos x="1035" y="17"/>
              </a:cxn>
              <a:cxn ang="0">
                <a:pos x="1018" y="342"/>
              </a:cxn>
              <a:cxn ang="0">
                <a:pos x="868" y="393"/>
              </a:cxn>
              <a:cxn ang="0">
                <a:pos x="651" y="117"/>
              </a:cxn>
              <a:cxn ang="0">
                <a:pos x="501" y="201"/>
              </a:cxn>
              <a:cxn ang="0">
                <a:pos x="643" y="509"/>
              </a:cxn>
              <a:cxn ang="0">
                <a:pos x="543" y="610"/>
              </a:cxn>
              <a:cxn ang="0">
                <a:pos x="217" y="493"/>
              </a:cxn>
              <a:cxn ang="0">
                <a:pos x="142" y="618"/>
              </a:cxn>
              <a:cxn ang="0">
                <a:pos x="392" y="835"/>
              </a:cxn>
              <a:cxn ang="0">
                <a:pos x="351" y="1002"/>
              </a:cxn>
              <a:cxn ang="0">
                <a:pos x="8" y="1027"/>
              </a:cxn>
              <a:cxn ang="0">
                <a:pos x="0" y="1211"/>
              </a:cxn>
              <a:cxn ang="0">
                <a:pos x="351" y="1261"/>
              </a:cxn>
              <a:cxn ang="0">
                <a:pos x="384" y="1419"/>
              </a:cxn>
              <a:cxn ang="0">
                <a:pos x="125" y="1653"/>
              </a:cxn>
              <a:cxn ang="0">
                <a:pos x="217" y="1795"/>
              </a:cxn>
              <a:cxn ang="0">
                <a:pos x="509" y="1661"/>
              </a:cxn>
              <a:cxn ang="0">
                <a:pos x="618" y="1770"/>
              </a:cxn>
              <a:cxn ang="0">
                <a:pos x="467" y="2045"/>
              </a:cxn>
              <a:cxn ang="0">
                <a:pos x="609" y="2162"/>
              </a:cxn>
              <a:cxn ang="0">
                <a:pos x="868" y="1912"/>
              </a:cxn>
              <a:cxn ang="0">
                <a:pos x="1018" y="1962"/>
              </a:cxn>
              <a:cxn ang="0">
                <a:pos x="1052" y="2304"/>
              </a:cxn>
              <a:cxn ang="0">
                <a:pos x="1277" y="2313"/>
              </a:cxn>
              <a:cxn ang="0">
                <a:pos x="1302" y="1954"/>
              </a:cxn>
              <a:cxn ang="0">
                <a:pos x="1494" y="1904"/>
              </a:cxn>
              <a:cxn ang="0">
                <a:pos x="1720" y="2154"/>
              </a:cxn>
              <a:cxn ang="0">
                <a:pos x="1870" y="2062"/>
              </a:cxn>
              <a:cxn ang="0">
                <a:pos x="1720" y="1762"/>
              </a:cxn>
              <a:cxn ang="0">
                <a:pos x="1820" y="1636"/>
              </a:cxn>
              <a:cxn ang="0">
                <a:pos x="2120" y="1778"/>
              </a:cxn>
              <a:cxn ang="0">
                <a:pos x="2212" y="1620"/>
              </a:cxn>
              <a:cxn ang="0">
                <a:pos x="1937" y="1419"/>
              </a:cxn>
              <a:cxn ang="0">
                <a:pos x="1970" y="1244"/>
              </a:cxn>
              <a:cxn ang="0">
                <a:pos x="2312" y="1211"/>
              </a:cxn>
              <a:cxn ang="0">
                <a:pos x="2304" y="1035"/>
              </a:cxn>
              <a:cxn ang="0">
                <a:pos x="1962" y="985"/>
              </a:cxn>
              <a:cxn ang="0">
                <a:pos x="1928" y="852"/>
              </a:cxn>
              <a:cxn ang="0">
                <a:pos x="2204" y="660"/>
              </a:cxn>
              <a:cxn ang="0">
                <a:pos x="2112" y="501"/>
              </a:cxn>
              <a:cxn ang="0">
                <a:pos x="1803" y="626"/>
              </a:cxn>
              <a:cxn ang="0">
                <a:pos x="1703" y="526"/>
              </a:cxn>
              <a:cxn ang="0">
                <a:pos x="1861" y="234"/>
              </a:cxn>
              <a:cxn ang="0">
                <a:pos x="1711" y="142"/>
              </a:cxn>
              <a:cxn ang="0">
                <a:pos x="1469" y="384"/>
              </a:cxn>
            </a:cxnLst>
            <a:rect l="0" t="0" r="r" b="b"/>
            <a:pathLst>
              <a:path w="2312" h="2313">
                <a:moveTo>
                  <a:pt x="1469" y="384"/>
                </a:moveTo>
                <a:lnTo>
                  <a:pt x="1285" y="342"/>
                </a:lnTo>
                <a:lnTo>
                  <a:pt x="1260" y="0"/>
                </a:lnTo>
                <a:lnTo>
                  <a:pt x="1035" y="17"/>
                </a:lnTo>
                <a:lnTo>
                  <a:pt x="1018" y="342"/>
                </a:lnTo>
                <a:lnTo>
                  <a:pt x="868" y="393"/>
                </a:lnTo>
                <a:lnTo>
                  <a:pt x="651" y="117"/>
                </a:lnTo>
                <a:lnTo>
                  <a:pt x="501" y="201"/>
                </a:lnTo>
                <a:lnTo>
                  <a:pt x="643" y="509"/>
                </a:lnTo>
                <a:lnTo>
                  <a:pt x="543" y="610"/>
                </a:lnTo>
                <a:lnTo>
                  <a:pt x="217" y="493"/>
                </a:lnTo>
                <a:lnTo>
                  <a:pt x="142" y="618"/>
                </a:lnTo>
                <a:lnTo>
                  <a:pt x="392" y="835"/>
                </a:lnTo>
                <a:lnTo>
                  <a:pt x="351" y="1002"/>
                </a:lnTo>
                <a:lnTo>
                  <a:pt x="8" y="1027"/>
                </a:lnTo>
                <a:lnTo>
                  <a:pt x="0" y="1211"/>
                </a:lnTo>
                <a:lnTo>
                  <a:pt x="351" y="1261"/>
                </a:lnTo>
                <a:lnTo>
                  <a:pt x="384" y="1419"/>
                </a:lnTo>
                <a:lnTo>
                  <a:pt x="125" y="1653"/>
                </a:lnTo>
                <a:lnTo>
                  <a:pt x="217" y="1795"/>
                </a:lnTo>
                <a:lnTo>
                  <a:pt x="509" y="1661"/>
                </a:lnTo>
                <a:lnTo>
                  <a:pt x="618" y="1770"/>
                </a:lnTo>
                <a:lnTo>
                  <a:pt x="467" y="2045"/>
                </a:lnTo>
                <a:lnTo>
                  <a:pt x="609" y="2162"/>
                </a:lnTo>
                <a:lnTo>
                  <a:pt x="868" y="1912"/>
                </a:lnTo>
                <a:lnTo>
                  <a:pt x="1018" y="1962"/>
                </a:lnTo>
                <a:lnTo>
                  <a:pt x="1052" y="2304"/>
                </a:lnTo>
                <a:lnTo>
                  <a:pt x="1277" y="2313"/>
                </a:lnTo>
                <a:lnTo>
                  <a:pt x="1302" y="1954"/>
                </a:lnTo>
                <a:lnTo>
                  <a:pt x="1494" y="1904"/>
                </a:lnTo>
                <a:lnTo>
                  <a:pt x="1720" y="2154"/>
                </a:lnTo>
                <a:lnTo>
                  <a:pt x="1870" y="2062"/>
                </a:lnTo>
                <a:lnTo>
                  <a:pt x="1720" y="1762"/>
                </a:lnTo>
                <a:lnTo>
                  <a:pt x="1820" y="1636"/>
                </a:lnTo>
                <a:lnTo>
                  <a:pt x="2120" y="1778"/>
                </a:lnTo>
                <a:lnTo>
                  <a:pt x="2212" y="1620"/>
                </a:lnTo>
                <a:lnTo>
                  <a:pt x="1937" y="1419"/>
                </a:lnTo>
                <a:lnTo>
                  <a:pt x="1970" y="1244"/>
                </a:lnTo>
                <a:lnTo>
                  <a:pt x="2312" y="1211"/>
                </a:lnTo>
                <a:lnTo>
                  <a:pt x="2304" y="1035"/>
                </a:lnTo>
                <a:lnTo>
                  <a:pt x="1962" y="985"/>
                </a:lnTo>
                <a:lnTo>
                  <a:pt x="1928" y="852"/>
                </a:lnTo>
                <a:lnTo>
                  <a:pt x="2204" y="660"/>
                </a:lnTo>
                <a:lnTo>
                  <a:pt x="2112" y="501"/>
                </a:lnTo>
                <a:lnTo>
                  <a:pt x="1803" y="626"/>
                </a:lnTo>
                <a:lnTo>
                  <a:pt x="1703" y="526"/>
                </a:lnTo>
                <a:lnTo>
                  <a:pt x="1861" y="234"/>
                </a:lnTo>
                <a:lnTo>
                  <a:pt x="1711" y="142"/>
                </a:lnTo>
                <a:lnTo>
                  <a:pt x="1469" y="384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sp>
        <p:nvSpPr>
          <p:cNvPr id="1048600" name="Freeform 9"/>
          <p:cNvSpPr/>
          <p:nvPr/>
        </p:nvSpPr>
        <p:spPr bwMode="hidden">
          <a:xfrm>
            <a:off x="7146925" y="2555875"/>
            <a:ext cx="2008188" cy="3997325"/>
          </a:xfrm>
          <a:custGeom>
            <a:avLst/>
            <a:ahLst/>
            <a:cxnLst>
              <a:cxn ang="0">
                <a:pos x="1265" y="0"/>
              </a:cxn>
              <a:cxn ang="0">
                <a:pos x="1128" y="18"/>
              </a:cxn>
              <a:cxn ang="0">
                <a:pos x="1110" y="372"/>
              </a:cxn>
              <a:cxn ang="0">
                <a:pos x="946" y="428"/>
              </a:cxn>
              <a:cxn ang="0">
                <a:pos x="710" y="127"/>
              </a:cxn>
              <a:cxn ang="0">
                <a:pos x="546" y="219"/>
              </a:cxn>
              <a:cxn ang="0">
                <a:pos x="701" y="555"/>
              </a:cxn>
              <a:cxn ang="0">
                <a:pos x="592" y="665"/>
              </a:cxn>
              <a:cxn ang="0">
                <a:pos x="237" y="537"/>
              </a:cxn>
              <a:cxn ang="0">
                <a:pos x="155" y="674"/>
              </a:cxn>
              <a:cxn ang="0">
                <a:pos x="427" y="911"/>
              </a:cxn>
              <a:cxn ang="0">
                <a:pos x="383" y="1093"/>
              </a:cxn>
              <a:cxn ang="0">
                <a:pos x="9" y="1121"/>
              </a:cxn>
              <a:cxn ang="0">
                <a:pos x="0" y="1322"/>
              </a:cxn>
              <a:cxn ang="0">
                <a:pos x="383" y="1376"/>
              </a:cxn>
              <a:cxn ang="0">
                <a:pos x="419" y="1549"/>
              </a:cxn>
              <a:cxn ang="0">
                <a:pos x="136" y="1804"/>
              </a:cxn>
              <a:cxn ang="0">
                <a:pos x="237" y="1959"/>
              </a:cxn>
              <a:cxn ang="0">
                <a:pos x="555" y="1813"/>
              </a:cxn>
              <a:cxn ang="0">
                <a:pos x="674" y="1932"/>
              </a:cxn>
              <a:cxn ang="0">
                <a:pos x="509" y="2232"/>
              </a:cxn>
              <a:cxn ang="0">
                <a:pos x="664" y="2360"/>
              </a:cxn>
              <a:cxn ang="0">
                <a:pos x="946" y="2087"/>
              </a:cxn>
              <a:cxn ang="0">
                <a:pos x="1110" y="2142"/>
              </a:cxn>
              <a:cxn ang="0">
                <a:pos x="1147" y="2515"/>
              </a:cxn>
              <a:cxn ang="0">
                <a:pos x="1265" y="2518"/>
              </a:cxn>
              <a:cxn ang="0">
                <a:pos x="1265" y="0"/>
              </a:cxn>
            </a:cxnLst>
            <a:rect l="0" t="0" r="r" b="b"/>
            <a:pathLst>
              <a:path w="1265" h="2518">
                <a:moveTo>
                  <a:pt x="1265" y="0"/>
                </a:moveTo>
                <a:lnTo>
                  <a:pt x="1128" y="18"/>
                </a:lnTo>
                <a:lnTo>
                  <a:pt x="1110" y="372"/>
                </a:lnTo>
                <a:lnTo>
                  <a:pt x="946" y="428"/>
                </a:lnTo>
                <a:lnTo>
                  <a:pt x="710" y="127"/>
                </a:lnTo>
                <a:lnTo>
                  <a:pt x="546" y="219"/>
                </a:lnTo>
                <a:lnTo>
                  <a:pt x="701" y="555"/>
                </a:lnTo>
                <a:lnTo>
                  <a:pt x="592" y="665"/>
                </a:lnTo>
                <a:lnTo>
                  <a:pt x="237" y="537"/>
                </a:lnTo>
                <a:lnTo>
                  <a:pt x="155" y="674"/>
                </a:lnTo>
                <a:lnTo>
                  <a:pt x="427" y="911"/>
                </a:lnTo>
                <a:lnTo>
                  <a:pt x="383" y="1093"/>
                </a:lnTo>
                <a:lnTo>
                  <a:pt x="9" y="1121"/>
                </a:lnTo>
                <a:lnTo>
                  <a:pt x="0" y="1322"/>
                </a:lnTo>
                <a:lnTo>
                  <a:pt x="383" y="1376"/>
                </a:lnTo>
                <a:lnTo>
                  <a:pt x="419" y="1549"/>
                </a:lnTo>
                <a:lnTo>
                  <a:pt x="136" y="1804"/>
                </a:lnTo>
                <a:lnTo>
                  <a:pt x="237" y="1959"/>
                </a:lnTo>
                <a:lnTo>
                  <a:pt x="555" y="1813"/>
                </a:lnTo>
                <a:lnTo>
                  <a:pt x="674" y="1932"/>
                </a:lnTo>
                <a:lnTo>
                  <a:pt x="509" y="2232"/>
                </a:lnTo>
                <a:lnTo>
                  <a:pt x="664" y="2360"/>
                </a:lnTo>
                <a:lnTo>
                  <a:pt x="946" y="2087"/>
                </a:lnTo>
                <a:lnTo>
                  <a:pt x="1110" y="2142"/>
                </a:lnTo>
                <a:lnTo>
                  <a:pt x="1147" y="2515"/>
                </a:lnTo>
                <a:lnTo>
                  <a:pt x="1265" y="2518"/>
                </a:lnTo>
                <a:lnTo>
                  <a:pt x="1265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</p:spPr>
        <p:txBody>
          <a:bodyPr anchor="ctr" wrap="none"/>
          <a:p>
            <a:endParaRPr lang="en-US"/>
          </a:p>
        </p:txBody>
      </p:sp>
      <p:pic>
        <p:nvPicPr>
          <p:cNvPr id="2097205" name="Picture 10" descr="Facbanna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4"/>
          <a:srcRect/>
          <a:stretch>
            <a:fillRect/>
          </a:stretch>
        </p:blipFill>
        <p:spPr bwMode="invGray">
          <a:xfrm>
            <a:off x="3175" y="-3175"/>
            <a:ext cx="803275" cy="6858000"/>
          </a:xfrm>
          <a:prstGeom prst="rect"/>
          <a:noFill/>
        </p:spPr>
      </p:pic>
      <p:sp>
        <p:nvSpPr>
          <p:cNvPr id="1048601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602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76400"/>
            <a:ext cx="7772400" cy="41148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0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324600"/>
            <a:ext cx="19050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>
              <a:spcBef>
                <a:spcPct val="0"/>
              </a:spcBef>
              <a:buSzTx/>
              <a:buFontTx/>
              <a:buNone/>
              <a:defRPr b="0" sz="1400">
                <a:solidFill>
                  <a:schemeClr val="tx2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4860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05200" y="6324600"/>
            <a:ext cx="2895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ctr">
              <a:spcBef>
                <a:spcPct val="0"/>
              </a:spcBef>
              <a:buSzTx/>
              <a:buFontTx/>
              <a:buNone/>
              <a:defRPr b="0" sz="1400">
                <a:solidFill>
                  <a:schemeClr val="tx2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4860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24600"/>
            <a:ext cx="19050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20" compatLnSpc="1" lIns="91440" numCol="1" rIns="91440" tIns="45720" vert="horz" wrap="square">
            <a:prstTxWarp prst="textNoShape"/>
          </a:bodyPr>
          <a:lstStyle>
            <a:lvl1pPr algn="r">
              <a:spcBef>
                <a:spcPct val="0"/>
              </a:spcBef>
              <a:buSzTx/>
              <a:buFontTx/>
              <a:buNone/>
              <a:defRPr b="0" sz="1400">
                <a:solidFill>
                  <a:schemeClr val="tx2"/>
                </a:solidFill>
                <a:effectLst/>
              </a:defRPr>
            </a:lvl1pPr>
          </a:lstStyle>
          <a:p>
            <a:fld id="{1D4ED326-B02B-4A2E-A25D-2C40FEE971E2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dk2" bg2="dk1" tx1="lt1" tx2="lt2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xmlns:p14="http://schemas.microsoft.com/office/powerpoint/2010/main">
    <p:checker dir="vert"/>
  </p:transition>
  <p:timing/>
  <p:txStyles>
    <p:titleStyle>
      <a:lvl1pPr algn="l" fontAlgn="base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l" fontAlgn="base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2pPr>
      <a:lvl3pPr algn="l" fontAlgn="base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3pPr>
      <a:lvl4pPr algn="l" fontAlgn="base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4pPr>
      <a:lvl5pPr algn="l" fontAlgn="base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5pPr>
      <a:lvl6pPr algn="l" fontAlgn="base" marL="457200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6pPr>
      <a:lvl7pPr algn="l" fontAlgn="base" marL="914400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7pPr>
      <a:lvl8pPr algn="l" fontAlgn="base" marL="1371600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8pPr>
      <a:lvl9pPr algn="l" fontAlgn="base" marL="1828800" rtl="0">
        <a:spcBef>
          <a:spcPct val="0"/>
        </a:spcBef>
        <a:spcAft>
          <a:spcPct val="0"/>
        </a:spcAft>
        <a:defRPr b="1" sz="32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Arial" charset="0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lr>
          <a:srgbClr val="FFFF00"/>
        </a:buClr>
        <a:buSzPct val="80000"/>
        <a:buFont typeface="Wingdings" pitchFamily="2" charset="2"/>
        <a:buChar char="®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®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1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64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spcBef>
                <a:spcPct val="0"/>
              </a:spcBef>
              <a:buSzTx/>
              <a:buFontTx/>
              <a:buNone/>
              <a:defRPr b="0"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4864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spcBef>
                <a:spcPct val="0"/>
              </a:spcBef>
              <a:buSzTx/>
              <a:buFontTx/>
              <a:buNone/>
              <a:defRPr b="0" sz="1400">
                <a:effectLst/>
              </a:defRPr>
            </a:lvl1pPr>
          </a:lstStyle>
          <a:p>
            <a:endParaRPr lang="en-US"/>
          </a:p>
        </p:txBody>
      </p:sp>
      <p:sp>
        <p:nvSpPr>
          <p:cNvPr id="104864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spcBef>
                <a:spcPct val="0"/>
              </a:spcBef>
              <a:buSzTx/>
              <a:buFontTx/>
              <a:buNone/>
              <a:defRPr b="0" sz="1400">
                <a:effectLst/>
              </a:defRPr>
            </a:lvl1pPr>
          </a:lstStyle>
          <a:p>
            <a:fld id="{6FE017BB-E110-4E0A-ACD7-0F88EA430815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</p:sldLayoutIdLst>
  <p:txStyles>
    <p:titleStyle>
      <a:lvl1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fontAlgn="base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</p:bgPr>
    </p:bg>
    <p:spTree>
      <p:nvGrpSpPr>
        <p:cNvPr id="1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Group 2"/>
          <p:cNvGrpSpPr/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1048612" name="Freeform 3"/>
            <p:cNvSpPr/>
            <p:nvPr/>
          </p:nvSpPr>
          <p:spPr bwMode="hidden">
            <a:xfrm>
              <a:off x="0" y="2208"/>
              <a:ext cx="2515" cy="1970"/>
            </a:xfrm>
            <a:custGeom>
              <a:av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13" name="Freeform 4"/>
            <p:cNvSpPr/>
            <p:nvPr/>
          </p:nvSpPr>
          <p:spPr bwMode="hidden">
            <a:xfrm>
              <a:off x="0" y="2496"/>
              <a:ext cx="2112" cy="1604"/>
            </a:xfrm>
            <a:custGeom>
              <a:av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14" name="Freeform 5"/>
            <p:cNvSpPr/>
            <p:nvPr/>
          </p:nvSpPr>
          <p:spPr bwMode="hidden">
            <a:xfrm>
              <a:off x="2092" y="3233"/>
              <a:ext cx="3668" cy="943"/>
            </a:xfrm>
            <a:custGeom>
              <a:av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15" name="Freeform 6"/>
            <p:cNvSpPr/>
            <p:nvPr/>
          </p:nvSpPr>
          <p:spPr bwMode="hidden">
            <a:xfrm>
              <a:off x="0" y="524"/>
              <a:ext cx="973" cy="1195"/>
            </a:xfrm>
            <a:custGeom>
              <a:av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16" name="Freeform 7"/>
            <p:cNvSpPr/>
            <p:nvPr/>
          </p:nvSpPr>
          <p:spPr bwMode="hidden">
            <a:xfrm>
              <a:off x="3188" y="1"/>
              <a:ext cx="2570" cy="2266"/>
            </a:xfrm>
            <a:custGeom>
              <a:av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17" name="Freeform 8"/>
            <p:cNvSpPr/>
            <p:nvPr/>
          </p:nvSpPr>
          <p:spPr bwMode="hidden">
            <a:xfrm>
              <a:off x="3525" y="1"/>
              <a:ext cx="2185" cy="1508"/>
            </a:xfrm>
            <a:custGeom>
              <a:av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18" name="Freeform 9"/>
            <p:cNvSpPr/>
            <p:nvPr/>
          </p:nvSpPr>
          <p:spPr bwMode="hidden">
            <a:xfrm>
              <a:off x="0" y="649"/>
              <a:ext cx="816" cy="806"/>
            </a:xfrm>
            <a:custGeom>
              <a:av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19" name="Freeform 10"/>
            <p:cNvSpPr/>
            <p:nvPr/>
          </p:nvSpPr>
          <p:spPr bwMode="hidden">
            <a:xfrm>
              <a:off x="0" y="1545"/>
              <a:ext cx="762" cy="107"/>
            </a:xfrm>
            <a:custGeom>
              <a:av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0" name="Freeform 11"/>
            <p:cNvSpPr/>
            <p:nvPr/>
          </p:nvSpPr>
          <p:spPr bwMode="hidden">
            <a:xfrm>
              <a:off x="2314" y="3431"/>
              <a:ext cx="3182" cy="745"/>
            </a:xfrm>
            <a:custGeom>
              <a:av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1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/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2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/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3" name="Freeform 14"/>
            <p:cNvSpPr/>
            <p:nvPr/>
          </p:nvSpPr>
          <p:spPr bwMode="hidden">
            <a:xfrm>
              <a:off x="0" y="4032"/>
              <a:ext cx="5760" cy="288"/>
            </a:xfrm>
            <a:custGeom>
              <a:av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4" name="Freeform 15"/>
            <p:cNvSpPr/>
            <p:nvPr/>
          </p:nvSpPr>
          <p:spPr bwMode="hidden">
            <a:xfrm>
              <a:off x="0" y="4032"/>
              <a:ext cx="5760" cy="336"/>
            </a:xfrm>
            <a:custGeom>
              <a:av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5" name="Freeform 16"/>
            <p:cNvSpPr/>
            <p:nvPr/>
          </p:nvSpPr>
          <p:spPr bwMode="hidden">
            <a:xfrm>
              <a:off x="0" y="0"/>
              <a:ext cx="5760" cy="288"/>
            </a:xfrm>
            <a:custGeom>
              <a:av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6" name="Freeform 17"/>
            <p:cNvSpPr/>
            <p:nvPr/>
          </p:nvSpPr>
          <p:spPr bwMode="hidden">
            <a:xfrm>
              <a:off x="509" y="229"/>
              <a:ext cx="3188" cy="2024"/>
            </a:xfrm>
            <a:custGeom>
              <a:av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7" name="Freeform 18"/>
            <p:cNvSpPr/>
            <p:nvPr/>
          </p:nvSpPr>
          <p:spPr bwMode="hidden">
            <a:xfrm>
              <a:off x="1344" y="293"/>
              <a:ext cx="2144" cy="1787"/>
            </a:xfrm>
            <a:custGeom>
              <a:av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8" name="Freeform 19"/>
            <p:cNvSpPr/>
            <p:nvPr/>
          </p:nvSpPr>
          <p:spPr bwMode="hidden">
            <a:xfrm>
              <a:off x="2932" y="1728"/>
              <a:ext cx="2828" cy="2366"/>
            </a:xfrm>
            <a:custGeom>
              <a:av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  <p:sp>
          <p:nvSpPr>
            <p:cNvPr id="1048629" name="Freeform 20"/>
            <p:cNvSpPr/>
            <p:nvPr/>
          </p:nvSpPr>
          <p:spPr bwMode="hidden">
            <a:xfrm>
              <a:off x="3160" y="1860"/>
              <a:ext cx="2162" cy="1934"/>
            </a:xfrm>
            <a:custGeom>
              <a:av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p>
              <a:endParaRPr lang="en-US"/>
            </a:p>
          </p:txBody>
        </p:sp>
      </p:grpSp>
      <p:sp>
        <p:nvSpPr>
          <p:cNvPr id="1048630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631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32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spcBef>
                <a:spcPct val="0"/>
              </a:spcBef>
              <a:buSzTx/>
              <a:buFontTx/>
              <a:buNone/>
              <a:defRPr b="0" sz="1400">
                <a:effectLst>
                  <a:outerShdw algn="tl" blurRad="38100" dir="2700000" dist="38100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633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spcBef>
                <a:spcPct val="0"/>
              </a:spcBef>
              <a:buSzTx/>
              <a:buFontTx/>
              <a:buNone/>
              <a:defRPr b="0" sz="1400">
                <a:effectLst>
                  <a:outerShdw algn="tl" blurRad="38100" dir="2700000" dist="38100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48634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spcBef>
                <a:spcPct val="0"/>
              </a:spcBef>
              <a:buSzTx/>
              <a:buFontTx/>
              <a:buNone/>
              <a:defRPr b="0" sz="1400">
                <a:effectLst>
                  <a:outerShdw algn="tl" blurRad="38100" dir="2700000" dist="38100">
                    <a:srgbClr val="000000"/>
                  </a:outerShdw>
                </a:effectLst>
                <a:latin typeface="+mn-lt"/>
              </a:defRPr>
            </a:lvl1pPr>
          </a:lstStyle>
          <a:p>
            <a:fld id="{23D664EE-D041-443D-9C55-786DBAD7FDD0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dk2" bg2="dk1" tx1="lt1" tx2="lt2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iming/>
  <p:txStyles>
    <p:titleStyle>
      <a:lvl1pPr algn="ctr" fontAlgn="base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+mj-lt"/>
          <a:ea typeface="+mj-ea"/>
          <a:cs typeface="+mj-cs"/>
        </a:defRPr>
      </a:lvl1pPr>
      <a:lvl2pPr algn="ctr" fontAlgn="base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2pPr>
      <a:lvl3pPr algn="ctr" fontAlgn="base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3pPr>
      <a:lvl4pPr algn="ctr" fontAlgn="base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4pPr>
      <a:lvl5pPr algn="ctr" fontAlgn="base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5pPr>
      <a:lvl6pPr algn="ctr" fontAlgn="base" marL="457200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6pPr>
      <a:lvl7pPr algn="ctr" fontAlgn="base" marL="914400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7pPr>
      <a:lvl8pPr algn="ctr" fontAlgn="base" marL="1371600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8pPr>
      <a:lvl9pPr algn="ctr" fontAlgn="base" marL="1828800" rtl="0">
        <a:spcBef>
          <a:spcPct val="0"/>
        </a:spcBef>
        <a:spcAft>
          <a:spcPct val="0"/>
        </a:spcAft>
        <a:defRPr b="1" sz="4400">
          <a:solidFill>
            <a:schemeClr val="tx2"/>
          </a:solidFill>
          <a:effectLst>
            <a:outerShdw algn="tl" blurRad="38100" dir="2700000" dist="38100">
              <a:srgbClr val="000000"/>
            </a:outerShdw>
          </a:effectLst>
          <a:latin typeface="Times New Roman" pitchFamily="18" charset="0"/>
        </a:defRPr>
      </a:lvl9pPr>
    </p:titleStyle>
    <p:bodyStyle>
      <a:lvl1pPr algn="l" fontAlgn="base" indent="-342900" marL="342900" rtl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  <a:ea typeface="+mn-ea"/>
          <a:cs typeface="+mn-cs"/>
        </a:defRPr>
      </a:lvl1pPr>
      <a:lvl2pPr algn="l" fontAlgn="base" indent="-285750" marL="742950" rtl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2pPr>
      <a:lvl3pPr algn="l" fontAlgn="base" indent="-228600" marL="1143000" rtl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3pPr>
      <a:lvl4pPr algn="l" fontAlgn="base" indent="-228600" marL="1600200" rtl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4pPr>
      <a:lvl5pPr algn="l" fontAlgn="base" indent="-228600" marL="2057400" rtl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algn="tl" blurRad="38100" dir="2700000" dist="38100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</p:bgPr>
    </p:bg>
    <p:spTree>
      <p:nvGrpSpPr>
        <p:cNvPr id="18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ctr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865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/>
          <a:noFill/>
          <a:ln w="9525">
            <a:noFill/>
            <a:miter lim="800000"/>
            <a:headEnd/>
            <a:tailEnd/>
          </a:ln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59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48660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4866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20" compatLnSpc="1" lIns="91440" numCol="1" rIns="91440" tIns="45720" vert="horz" wrap="square">
            <a:prstTxWarp prst="textNoShape"/>
          </a:bodyPr>
          <a:lstStyle>
            <a:lvl1pPr algn="r">
              <a:defRPr sz="1400"/>
            </a:lvl1pPr>
          </a:lstStyle>
          <a:p>
            <a:fld id="{BF477F5D-1DCC-46BD-8094-FD2603A11444}" type="slidenum">
              <a:rPr lang="en-US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eaLnBrk="0" fontAlgn="base" hangingPunct="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algn="ctr" fontAlgn="base" marL="4572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algn="ctr" fontAlgn="base" marL="9144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algn="ctr" fontAlgn="base" marL="13716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algn="ctr" fontAlgn="base" marL="1828800" rtl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algn="l" eaLnBrk="0" fontAlgn="base" hangingPunct="0" indent="-342900" marL="342900" rtl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algn="l" eaLnBrk="0" fontAlgn="base" hangingPunct="0" indent="-285750" marL="742950" rtl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algn="l" eaLnBrk="0" fontAlgn="base" hangingPunct="0" indent="-228600" marL="1143000" rtl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algn="l" eaLnBrk="0" fontAlgn="base" hangingPunct="0" indent="-228600" marL="1600200" rtl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algn="l" eaLnBrk="0" fontAlgn="base" hangingPunct="0" indent="-228600" marL="20574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algn="l" fontAlgn="base" indent="-228600" marL="25146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algn="l" fontAlgn="base" indent="-228600" marL="29718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algn="l" fontAlgn="base" indent="-228600" marL="34290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algn="l" fontAlgn="base" indent="-228600" marL="3886200" rtl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Rectangle 9"/>
          <p:cNvSpPr/>
          <p:nvPr/>
        </p:nvSpPr>
        <p:spPr bwMode="invGray">
          <a:xfrm>
            <a:off x="0" y="1435895"/>
            <a:ext cx="9144000" cy="45720"/>
          </a:xfrm>
          <a:prstGeom prst="rect"/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algn="tl" blurRad="31750" dir="5400000" dist="10160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70" name="Rectangle 6"/>
          <p:cNvSpPr/>
          <p:nvPr/>
        </p:nvSpPr>
        <p:spPr bwMode="ltGray">
          <a:xfrm>
            <a:off x="0" y="0"/>
            <a:ext cx="9143999" cy="1433733"/>
          </a:xfrm>
          <a:prstGeom prst="rect"/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p>
            <a:pPr algn="ctr" eaLnBrk="1" hangingPunct="1" latinLnBrk="0"/>
            <a:endParaRPr kumimoji="0" lang="en-US"/>
          </a:p>
        </p:txBody>
      </p:sp>
      <p:sp>
        <p:nvSpPr>
          <p:cNvPr id="1048671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/>
        </p:spPr>
        <p:txBody>
          <a:bodyPr anchor="ctr" lIns="91440" rIns="45720" rtlCol="0" vert="horz">
            <a:normAutofit/>
            <a:scene3d>
              <a:camera prst="orthographicFront"/>
              <a:lightRig dir="t" rig="threePt">
                <a:rot lat="0" lon="0" rev="4800000"/>
              </a:lightRig>
            </a:scene3d>
            <a:sp3d prstMaterial="matte">
              <a:bevelT w="50800" h="10160"/>
            </a:sp3d>
          </a:bodyPr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048672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/>
        </p:spPr>
        <p:txBody>
          <a:bodyPr lIns="54864" rtlCol="0" tIns="91440" vert="horz">
            <a:normAutofit/>
          </a:bodyPr>
          <a:p>
            <a:pPr eaLnBrk="1" hangingPunct="1" latinLnBrk="0" lvl="0"/>
            <a:r>
              <a:rPr kumimoji="0" lang="en-US" smtClean="0"/>
              <a:t>Click to edit Master text styles</a:t>
            </a:r>
          </a:p>
          <a:p>
            <a:pPr eaLnBrk="1" hangingPunct="1" latinLnBrk="0" lvl="1"/>
            <a:r>
              <a:rPr kumimoji="0" lang="en-US" smtClean="0"/>
              <a:t>Second level</a:t>
            </a:r>
          </a:p>
          <a:p>
            <a:pPr eaLnBrk="1" hangingPunct="1" latinLnBrk="0" lvl="2"/>
            <a:r>
              <a:rPr kumimoji="0" lang="en-US" smtClean="0"/>
              <a:t>Third level</a:t>
            </a:r>
          </a:p>
          <a:p>
            <a:pPr eaLnBrk="1" hangingPunct="1" latinLnBrk="0" lvl="3"/>
            <a:r>
              <a:rPr kumimoji="0" lang="en-US" smtClean="0"/>
              <a:t>Fourth level</a:t>
            </a:r>
          </a:p>
          <a:p>
            <a:pPr eaLnBrk="1" hangingPunct="1" latinLnBrk="0" lvl="4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4867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/>
        </p:spPr>
        <p:txBody>
          <a:bodyPr anchor="b" bIns="0" lIns="109728" rIns="45720" rtlCol="0" vert="horz"/>
          <a:lstStyle>
            <a:lvl1pPr algn="l" eaLnBrk="1" hangingPunct="1" latinLnBrk="0">
              <a:defRPr sz="1200" kumimoji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04867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/>
        </p:spPr>
        <p:txBody>
          <a:bodyPr anchor="b" bIns="0" lIns="45720" rIns="45720" rtlCol="0" vert="horz"/>
          <a:lstStyle>
            <a:lvl1pPr algn="l" eaLnBrk="1" hangingPunct="1" latinLnBrk="0">
              <a:defRPr sz="1200" kumimoji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4867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/>
        </p:spPr>
        <p:txBody>
          <a:bodyPr anchor="b" bIns="0" rtlCol="0" vert="horz"/>
          <a:lstStyle>
            <a:lvl1pPr algn="r" eaLnBrk="1" hangingPunct="1" latinLnBrk="0">
              <a:defRPr sz="1200" kumimoji="0">
                <a:solidFill>
                  <a:schemeClr val="tx1">
                    <a:tint val="9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eaLnBrk="1" hangingPunct="1" latinLnBrk="0" rtl="0">
        <a:spcBef>
          <a:spcPct val="0"/>
        </a:spcBef>
        <a:buNone/>
        <a:defRPr b="1" sz="4500" kern="1200" kumimoji="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algn="l" eaLnBrk="1" hangingPunct="1" indent="-320040" latinLnBrk="0" marL="438912" rtl="0">
        <a:spcBef>
          <a:spcPts val="0"/>
        </a:spcBef>
        <a:buClr>
          <a:schemeClr val="accent1"/>
        </a:buClr>
        <a:buSzPct val="80000"/>
        <a:buFont typeface="Wingdings 2"/>
        <a:buChar char=""/>
        <a:defRPr sz="3200"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indent="-274320" latinLnBrk="0" marL="731520" rtl="0">
        <a:spcBef>
          <a:spcPct val="20000"/>
        </a:spcBef>
        <a:buClr>
          <a:schemeClr val="accent2"/>
        </a:buClr>
        <a:buSzPct val="90000"/>
        <a:buFont typeface="Wingdings"/>
        <a:buChar char=""/>
        <a:defRPr sz="2800"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indent="-228600" latinLnBrk="0" marL="996696" rtl="0">
        <a:spcBef>
          <a:spcPct val="20000"/>
        </a:spcBef>
        <a:buClr>
          <a:schemeClr val="accent3"/>
        </a:buClr>
        <a:buFont typeface="Arial"/>
        <a:buChar char="▪"/>
        <a:defRPr sz="2400"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indent="-182880" latinLnBrk="0" marL="1216152" rtl="0">
        <a:spcBef>
          <a:spcPct val="20000"/>
        </a:spcBef>
        <a:buClr>
          <a:schemeClr val="accent4"/>
        </a:buClr>
        <a:buFont typeface="Arial"/>
        <a:buChar char="▪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indent="-182880" latinLnBrk="0" marL="1426464" rtl="0">
        <a:spcBef>
          <a:spcPct val="20000"/>
        </a:spcBef>
        <a:buClr>
          <a:schemeClr val="accent5"/>
        </a:buClr>
        <a:buFont typeface="Wingdings 3"/>
        <a:buChar char=""/>
        <a:defRPr sz="2000" kern="1200" kumimoji="0" lang="en-US" smtClean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indent="-182880" latinLnBrk="0" marL="1627632" rtl="0">
        <a:spcBef>
          <a:spcPct val="20000"/>
        </a:spcBef>
        <a:buClr>
          <a:schemeClr val="accent6"/>
        </a:buClr>
        <a:buSzPct val="100000"/>
        <a:buFont typeface="Wingdings 2"/>
        <a:buChar char=""/>
        <a:defRPr sz="2000"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indent="-182880" latinLnBrk="0" marL="1828800" rtl="0">
        <a:spcBef>
          <a:spcPct val="20000"/>
        </a:spcBef>
        <a:buClr>
          <a:schemeClr val="accent1"/>
        </a:buClr>
        <a:buSzPct val="100000"/>
        <a:buFont typeface="Wingdings 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indent="-182880" latinLnBrk="0" marL="2029968" rtl="0">
        <a:spcBef>
          <a:spcPct val="20000"/>
        </a:spcBef>
        <a:buClr>
          <a:schemeClr val="accent2"/>
        </a:buClr>
        <a:buFont typeface="Wingdings 2" pitchFamily="18" charset="2"/>
        <a:buChar char=""/>
        <a:defRPr sz="1800"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indent="-182880" latinLnBrk="0" marL="2231136" rtl="0">
        <a:spcBef>
          <a:spcPct val="20000"/>
        </a:spcBef>
        <a:buClr>
          <a:schemeClr val="accent3"/>
        </a:buClr>
        <a:buFont typeface="Wingdings 2" pitchFamily="18" charset="2"/>
        <a:buChar char=""/>
        <a:defRPr baseline="0" sz="1800" kern="1200" kumimoji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algn="l" eaLnBrk="1" hangingPunct="1" latinLnBrk="0" marL="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1pPr>
      <a:lvl2pPr algn="l" eaLnBrk="1" hangingPunct="1" latinLnBrk="0" marL="457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2pPr>
      <a:lvl3pPr algn="l" eaLnBrk="1" hangingPunct="1" latinLnBrk="0" marL="914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3pPr>
      <a:lvl4pPr algn="l" eaLnBrk="1" hangingPunct="1" latinLnBrk="0" marL="1371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4pPr>
      <a:lvl5pPr algn="l" eaLnBrk="1" hangingPunct="1" latinLnBrk="0" marL="18288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5pPr>
      <a:lvl6pPr algn="l" eaLnBrk="1" hangingPunct="1" latinLnBrk="0" marL="22860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6pPr>
      <a:lvl7pPr algn="l" eaLnBrk="1" hangingPunct="1" latinLnBrk="0" marL="27432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7pPr>
      <a:lvl8pPr algn="l" eaLnBrk="1" hangingPunct="1" latinLnBrk="0" marL="32004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8pPr>
      <a:lvl9pPr algn="l" eaLnBrk="1" hangingPunct="1" latinLnBrk="0" marL="3657600" rtl="0">
        <a:defRPr kern="1200" kumimoji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7.xml"/></Relationships>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.xml"/></Relationships>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7.xml"/></Relationships>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/Relationships>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/Relationships>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/Relationships>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7.xml"/></Relationships>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6.xml"/></Relationships>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30.xml.rels><?xml version="1.0" encoding="UTF-8" standalone="yes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7.xml"/></Relationships>
</file>

<file path=ppt/slides/_rels/slide31.xml.rels><?xml version="1.0" encoding="UTF-8" standalone="yes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7.xml"/></Relationships>
</file>

<file path=ppt/slides/_rels/slide32.xml.rels><?xml version="1.0" encoding="UTF-8" standalone="yes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7.xml"/></Relationships>
</file>

<file path=ppt/slides/_rels/slide33.xml.rels><?xml version="1.0" encoding="UTF-8" standalone="yes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7.xml"/></Relationships>
</file>

<file path=ppt/slides/_rels/slide34.xml.rels><?xml version="1.0" encoding="UTF-8" standalone="yes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7.xml"/></Relationships>
</file>

<file path=ppt/slides/_rels/slide35.xml.rels><?xml version="1.0" encoding="UTF-8" standalone="yes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7.xml"/></Relationships>
</file>

<file path=ppt/slides/_rels/slide38.xml.rels><?xml version="1.0" encoding="UTF-8" standalone="yes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7.xml"/></Relationships>
</file>

<file path=ppt/slides/_rels/slide39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oleObject" Target="../embeddings/oleObject2.bin"/><Relationship Id="rId3" Type="http://schemas.openxmlformats.org/officeDocument/2006/relationships/image" Target="../media/image40.jpeg"/><Relationship Id="rId4" Type="http://schemas.openxmlformats.org/officeDocument/2006/relationships/audio" Target="../media/media1.wav"/><Relationship Id="rId5" Type="http://schemas.openxmlformats.org/officeDocument/2006/relationships/slideLayout" Target="../slideLayouts/slideLayout18.xml"/><Relationship Id="rId6" Type="http://schemas.openxmlformats.org/officeDocument/2006/relationships/vmlDrawing" Target="../drawings/vmlDrawing1.v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7.xml"/></Relationships>
</file>

<file path=ppt/slides/_rels/slide40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3.bin"/><Relationship Id="rId2" Type="http://schemas.openxmlformats.org/officeDocument/2006/relationships/image" Target="../media/image43.jpeg"/><Relationship Id="rId3" Type="http://schemas.openxmlformats.org/officeDocument/2006/relationships/audio" Target="../media/media1.wav"/><Relationship Id="rId4" Type="http://schemas.openxmlformats.org/officeDocument/2006/relationships/slideLayout" Target="../slideLayouts/slideLayout18.xml"/><Relationship Id="rId5" Type="http://schemas.openxmlformats.org/officeDocument/2006/relationships/vmlDrawing" Target="../drawings/vmlDrawing2.vml"/></Relationships>
</file>

<file path=ppt/slides/_rels/slide41.xml.rels><?xml version="1.0" encoding="UTF-8" standalone="yes"?>
<Relationships xmlns="http://schemas.openxmlformats.org/package/2006/relationships"><Relationship Id="rId1" Type="http://schemas.openxmlformats.org/officeDocument/2006/relationships/oleObject" Target="../embeddings/oleObject4.bin"/><Relationship Id="rId2" Type="http://schemas.openxmlformats.org/officeDocument/2006/relationships/oleObject" Target="../embeddings/oleObject5.bin"/><Relationship Id="rId3" Type="http://schemas.openxmlformats.org/officeDocument/2006/relationships/oleObject" Target="../embeddings/oleObject6.bin"/><Relationship Id="rId4" Type="http://schemas.openxmlformats.org/officeDocument/2006/relationships/audio" Target="../media/media1.wav"/><Relationship Id="rId5" Type="http://schemas.openxmlformats.org/officeDocument/2006/relationships/slideLayout" Target="../slideLayouts/slideLayout18.xml"/><Relationship Id="rId6" Type="http://schemas.openxmlformats.org/officeDocument/2006/relationships/vmlDrawing" Target="../drawings/vmlDrawing3.vml"/></Relationships>
</file>

<file path=ppt/slides/_rels/slide42.xml.rels><?xml version="1.0" encoding="UTF-8" standalone="yes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image" Target="../media/image49.png"/><Relationship Id="rId3" Type="http://schemas.openxmlformats.org/officeDocument/2006/relationships/image" Target="../media/image50.png"/><Relationship Id="rId4" Type="http://schemas.openxmlformats.org/officeDocument/2006/relationships/slideLayout" Target="../slideLayouts/slideLayout48.xml"/></Relationships>
</file>

<file path=ppt/slides/_rels/slide43.xml.rels><?xml version="1.0" encoding="UTF-8" standalone="yes"?>
<Relationships xmlns="http://schemas.openxmlformats.org/package/2006/relationships"><Relationship Id="rId1" Type="http://schemas.openxmlformats.org/officeDocument/2006/relationships/image" Target="../media/image51.jpeg"/><Relationship Id="rId2" Type="http://schemas.openxmlformats.org/officeDocument/2006/relationships/slideLayout" Target="../slideLayouts/slideLayout26.xml"/></Relationships>
</file>

<file path=ppt/slides/_rels/slide44.xml.rels><?xml version="1.0" encoding="UTF-8" standalone="yes"?>
<Relationships xmlns="http://schemas.openxmlformats.org/package/2006/relationships"><Relationship Id="rId1" Type="http://schemas.openxmlformats.org/officeDocument/2006/relationships/image" Target="../media/image52.jpeg"/><Relationship Id="rId2" Type="http://schemas.openxmlformats.org/officeDocument/2006/relationships/slideLayout" Target="../slideLayouts/slideLayout7.xml"/></Relationships>
</file>

<file path=ppt/slides/_rels/slide45.xml.rels><?xml version="1.0" encoding="UTF-8" standalone="yes"?>
<Relationships xmlns="http://schemas.openxmlformats.org/package/2006/relationships"><Relationship Id="rId1" Type="http://schemas.openxmlformats.org/officeDocument/2006/relationships/image" Target="../media/image53.jpeg"/><Relationship Id="rId2" Type="http://schemas.openxmlformats.org/officeDocument/2006/relationships/slideLayout" Target="../slideLayouts/slideLayout7.xml"/></Relationships>
</file>

<file path=ppt/slides/_rels/slide46.xml.rels><?xml version="1.0" encoding="UTF-8" standalone="yes"?>
<Relationships xmlns="http://schemas.openxmlformats.org/package/2006/relationships"><Relationship Id="rId1" Type="http://schemas.openxmlformats.org/officeDocument/2006/relationships/image" Target="../media/image54.jpeg"/><Relationship Id="rId2" Type="http://schemas.openxmlformats.org/officeDocument/2006/relationships/slideLayout" Target="../slideLayouts/slideLayout7.xml"/></Relationships>
</file>

<file path=ppt/slides/_rels/slide47.xml.rels><?xml version="1.0" encoding="UTF-8" standalone="yes"?>
<Relationships xmlns="http://schemas.openxmlformats.org/package/2006/relationships"><Relationship Id="rId1" Type="http://schemas.openxmlformats.org/officeDocument/2006/relationships/image" Target="../media/image55.jpeg"/><Relationship Id="rId2" Type="http://schemas.openxmlformats.org/officeDocument/2006/relationships/slideLayout" Target="../slideLayouts/slideLayout7.xml"/></Relationships>
</file>

<file path=ppt/slides/_rels/slide48.xml.rels><?xml version="1.0" encoding="UTF-8" standalone="yes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7.xml"/></Relationships>
</file>

<file path=ppt/slides/_rels/slide49.xml.rels><?xml version="1.0" encoding="UTF-8" standalone="yes"?>
<Relationships xmlns="http://schemas.openxmlformats.org/package/2006/relationships"><Relationship Id="rId1" Type="http://schemas.openxmlformats.org/officeDocument/2006/relationships/image" Target="../media/image57.jpeg"/><Relationship Id="rId2" Type="http://schemas.openxmlformats.org/officeDocument/2006/relationships/slideLayout" Target="../slideLayouts/slideLayout54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7.xml"/></Relationships>
</file>

<file path=ppt/slides/_rels/slide50.xml.rels><?xml version="1.0" encoding="UTF-8" standalone="yes"?>
<Relationships xmlns="http://schemas.openxmlformats.org/package/2006/relationships"><Relationship Id="rId1" Type="http://schemas.openxmlformats.org/officeDocument/2006/relationships/image" Target="../media/image58.jpeg"/><Relationship Id="rId2" Type="http://schemas.openxmlformats.org/officeDocument/2006/relationships/slideLayout" Target="../slideLayouts/slideLayout54.xml"/></Relationships>
</file>

<file path=ppt/slides/_rels/slide51.xml.rels><?xml version="1.0" encoding="UTF-8" standalone="yes"?>
<Relationships xmlns="http://schemas.openxmlformats.org/package/2006/relationships"><Relationship Id="rId1" Type="http://schemas.openxmlformats.org/officeDocument/2006/relationships/image" Target="../media/image59.jpeg"/><Relationship Id="rId2" Type="http://schemas.openxmlformats.org/officeDocument/2006/relationships/slideLayout" Target="../slideLayouts/slideLayout54.xml"/></Relationships>
</file>

<file path=ppt/slides/_rels/slide52.xml.rels><?xml version="1.0" encoding="UTF-8" standalone="yes"?>
<Relationships xmlns="http://schemas.openxmlformats.org/package/2006/relationships"><Relationship Id="rId1" Type="http://schemas.openxmlformats.org/officeDocument/2006/relationships/image" Target="../media/image60.jpeg"/><Relationship Id="rId2" Type="http://schemas.openxmlformats.org/officeDocument/2006/relationships/slideLayout" Target="../slideLayouts/slideLayout7.xml"/></Relationships>
</file>

<file path=ppt/slides/_rels/slide53.xml.rels><?xml version="1.0" encoding="UTF-8" standalone="yes"?>
<Relationships xmlns="http://schemas.openxmlformats.org/package/2006/relationships"><Relationship Id="rId1" Type="http://schemas.openxmlformats.org/officeDocument/2006/relationships/image" Target="../media/image61.jpeg"/><Relationship Id="rId2" Type="http://schemas.openxmlformats.org/officeDocument/2006/relationships/slideLayout" Target="../slideLayouts/slideLayout7.xml"/></Relationships>
</file>

<file path=ppt/slides/_rels/slide54.xml.rels><?xml version="1.0" encoding="UTF-8" standalone="yes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slideLayout" Target="../slideLayouts/slideLayout65.xml"/></Relationships>
</file>

<file path=ppt/slides/_rels/slide55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7.xml"/></Relationships>
</file>

<file path=ppt/slides/_rels/slide56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7.xml"/></Relationships>
</file>

<file path=ppt/slides/_rels/slide57.xml.rels><?xml version="1.0" encoding="UTF-8" standalone="yes"?>
<Relationships xmlns="http://schemas.openxmlformats.org/package/2006/relationships"><Relationship Id="rId1" Type="http://schemas.openxmlformats.org/officeDocument/2006/relationships/image" Target="../media/image64.jpeg"/><Relationship Id="rId2" Type="http://schemas.openxmlformats.org/officeDocument/2006/relationships/slideLayout" Target="../slideLayouts/slideLayout7.xml"/></Relationships>
</file>

<file path=ppt/slides/_rels/slide58.xml.rels><?xml version="1.0" encoding="UTF-8" standalone="yes"?>
<Relationships xmlns="http://schemas.openxmlformats.org/package/2006/relationships"><Relationship Id="rId1" Type="http://schemas.openxmlformats.org/officeDocument/2006/relationships/image" Target="../media/image65.jpeg"/><Relationship Id="rId2" Type="http://schemas.openxmlformats.org/officeDocument/2006/relationships/slideLayout" Target="../slideLayouts/slideLayout7.xml"/></Relationships>
</file>

<file path=ppt/slides/_rels/slide59.xml.rels><?xml version="1.0" encoding="UTF-8" standalone="yes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/Relationships>
</file>

<file path=ppt/slides/_rels/slide60.xml.rels><?xml version="1.0" encoding="UTF-8" standalone="yes"?>
<Relationships xmlns="http://schemas.openxmlformats.org/package/2006/relationships"><Relationship Id="rId1" Type="http://schemas.openxmlformats.org/officeDocument/2006/relationships/image" Target="../media/image67.jpeg"/><Relationship Id="rId2" Type="http://schemas.openxmlformats.org/officeDocument/2006/relationships/slideLayout" Target="../slideLayouts/slideLayout7.xml"/></Relationships>
</file>

<file path=ppt/slides/_rels/slide61.xml.rels><?xml version="1.0" encoding="UTF-8" standalone="yes"?>
<Relationships xmlns="http://schemas.openxmlformats.org/package/2006/relationships"><Relationship Id="rId1" Type="http://schemas.openxmlformats.org/officeDocument/2006/relationships/image" Target="../media/image68.jpeg"/><Relationship Id="rId2" Type="http://schemas.openxmlformats.org/officeDocument/2006/relationships/slideLayout" Target="../slideLayouts/slideLayout7.xml"/></Relationships>
</file>

<file path=ppt/slides/_rels/slide62.xml.rels><?xml version="1.0" encoding="UTF-8" standalone="yes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slideLayout" Target="../slideLayouts/slideLayout7.xml"/></Relationships>
</file>

<file path=ppt/slides/_rels/slide63.xml.rels><?xml version="1.0" encoding="UTF-8" standalone="yes"?>
<Relationships xmlns="http://schemas.openxmlformats.org/package/2006/relationships"><Relationship Id="rId1" Type="http://schemas.openxmlformats.org/officeDocument/2006/relationships/image" Target="../media/image70.jpeg"/><Relationship Id="rId2" Type="http://schemas.openxmlformats.org/officeDocument/2006/relationships/slideLayout" Target="../slideLayouts/slideLayout7.xml"/></Relationships>
</file>

<file path=ppt/slides/_rels/slide64.xml.rels><?xml version="1.0" encoding="UTF-8" standalone="yes"?>
<Relationships xmlns="http://schemas.openxmlformats.org/package/2006/relationships"><Relationship Id="rId1" Type="http://schemas.openxmlformats.org/officeDocument/2006/relationships/image" Target="../media/image71.jpeg"/><Relationship Id="rId2" Type="http://schemas.openxmlformats.org/officeDocument/2006/relationships/slideLayout" Target="../slideLayouts/slideLayout7.xml"/></Relationships>
</file>

<file path=ppt/slides/_rels/slide65.xml.rels><?xml version="1.0" encoding="UTF-8" standalone="yes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slideLayout" Target="../slideLayouts/slideLayout7.xml"/></Relationships>
</file>

<file path=ppt/slides/_rels/slide66.xml.rels><?xml version="1.0" encoding="UTF-8" standalone="yes"?>
<Relationships xmlns="http://schemas.openxmlformats.org/package/2006/relationships"><Relationship Id="rId1" Type="http://schemas.openxmlformats.org/officeDocument/2006/relationships/image" Target="../media/image73.jpeg"/><Relationship Id="rId2" Type="http://schemas.openxmlformats.org/officeDocument/2006/relationships/slideLayout" Target="../slideLayouts/slideLayout7.xml"/></Relationships>
</file>

<file path=ppt/slides/_rels/slide67.xml.rels><?xml version="1.0" encoding="UTF-8" standalone="yes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slideLayout" Target="../slideLayouts/slideLayout7.xml"/></Relationships>
</file>

<file path=ppt/slides/_rels/slide68.xml.rels><?xml version="1.0" encoding="UTF-8" standalone="yes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slideLayout" Target="../slideLayouts/slideLayout7.xml"/></Relationships>
</file>

<file path=ppt/slides/_rels/slide69.xml.rels><?xml version="1.0" encoding="UTF-8" standalone="yes"?>
<Relationships xmlns="http://schemas.openxmlformats.org/package/2006/relationships"><Relationship Id="rId1" Type="http://schemas.openxmlformats.org/officeDocument/2006/relationships/image" Target="../media/image76.jpeg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20574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p>
            <a:r>
              <a:rPr dirty="0" sz="6000" lang="en-US" smtClean="0">
                <a:solidFill>
                  <a:schemeClr val="accent6">
                    <a:lumMod val="50000"/>
                  </a:schemeClr>
                </a:solidFill>
                <a:latin typeface="Bauhaus 93" pitchFamily="82" charset="0"/>
              </a:rPr>
              <a:t>Imaging modalities in medicine</a:t>
            </a:r>
            <a:endParaRPr dirty="0" sz="6000" lang="en-US">
              <a:solidFill>
                <a:schemeClr val="accent6">
                  <a:lumMod val="50000"/>
                </a:schemeClr>
              </a:solidFill>
              <a:latin typeface="Bauhaus 93" pitchFamily="82" charset="0"/>
            </a:endParaRPr>
          </a:p>
        </p:txBody>
      </p:sp>
      <p:pic>
        <p:nvPicPr>
          <p:cNvPr id="2097152" name="Picture 2" descr="http://image.slidesharecdn.com/introduction2009-9-18-091018091104-phpapp02/95/slide-7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494" t="3297" r="2198" b="4396"/>
          <a:stretch>
            <a:fillRect/>
          </a:stretch>
        </p:blipFill>
        <p:spPr bwMode="auto">
          <a:xfrm>
            <a:off x="1371600" y="2057400"/>
            <a:ext cx="6400800" cy="4800600"/>
          </a:xfrm>
          <a:prstGeom prst="rect"/>
          <a:noFill/>
        </p:spPr>
      </p:pic>
    </p:spTree>
  </p:cSld>
  <p:clrMapOvr>
    <a:masterClrMapping/>
  </p:clrMapOvr>
  <p:timing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 descr="http://image.slidesharecdn.com/radiologynpstudents2-091130222531-phpapp01/95/slide-2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7417" t="37605" r="25305" b="11111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/>
          <a:noFill/>
        </p:spPr>
      </p:pic>
    </p:spTree>
  </p:cSld>
  <p:clrMapOvr>
    <a:masterClrMapping/>
  </p:clrMapOvr>
  <p:timing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 descr="http://image.slidesharecdn.com/radiologynpstudents2-091130222531-phpapp01/95/slide-10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43333" t="17777" r="39167" b="25555"/>
          <a:stretch>
            <a:fillRect/>
          </a:stretch>
        </p:blipFill>
        <p:spPr bwMode="auto">
          <a:xfrm>
            <a:off x="3240741" y="0"/>
            <a:ext cx="2823882" cy="6858000"/>
          </a:xfrm>
          <a:prstGeom prst="rect"/>
          <a:noFill/>
        </p:spPr>
      </p:pic>
    </p:spTree>
  </p:cSld>
  <p:clrMapOvr>
    <a:masterClrMapping/>
  </p:clrMapOvr>
  <p:timing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9" name="Picture 2" descr="http://image.slidesharecdn.com/radiologynpstudents2-091130222531-phpapp01/95/slide-11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5833" t="13333" r="23333" b="3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0" name="Picture 2" descr="http://image.slidesharecdn.com/radiologynpstudents2-091130222531-phpapp01/95/slide-11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2500" t="8889" r="30833" b="25556"/>
          <a:stretch>
            <a:fillRect/>
          </a:stretch>
        </p:blipFill>
        <p:spPr bwMode="auto">
          <a:xfrm>
            <a:off x="1981200" y="-1"/>
            <a:ext cx="5105400" cy="6845877"/>
          </a:xfrm>
          <a:prstGeom prst="rect"/>
          <a:noFill/>
        </p:spPr>
      </p:pic>
    </p:spTree>
  </p:cSld>
  <p:clrMapOvr>
    <a:masterClrMapping/>
  </p:clrMapOvr>
  <p:timing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0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1" name="Picture 2" descr="http://image.slidesharecdn.com/radiologynpstudents2-091130222531-phpapp01/95/slide-12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5000" t="26722" r="22500" b="35556"/>
          <a:stretch>
            <a:fillRect/>
          </a:stretch>
        </p:blipFill>
        <p:spPr bwMode="auto">
          <a:xfrm>
            <a:off x="0" y="914400"/>
            <a:ext cx="9144000" cy="4927600"/>
          </a:xfrm>
          <a:prstGeom prst="rect"/>
          <a:noFill/>
        </p:spPr>
      </p:pic>
    </p:spTree>
  </p:cSld>
  <p:clrMapOvr>
    <a:masterClrMapping/>
  </p:clrMapOvr>
  <p:timing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2" name="Picture 2" descr="http://image.slidesharecdn.com/radiologynpstudents2-091130222531-phpapp01/95/slide-12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5833" t="16667" r="25000" b="3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Picture 2" descr="http://image.slidesharecdn.com/introduction2009-9-18-091018091104-phpapp02/95/slide-45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4606" t="58608" r="505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0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4" name="Picture 2" descr="http://image.slidesharecdn.com/introduction2009-9-18-091018091104-phpapp02/95/slide-45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6044" t="10256" r="7692" b="45788"/>
          <a:stretch>
            <a:fillRect/>
          </a:stretch>
        </p:blipFill>
        <p:spPr bwMode="auto">
          <a:xfrm>
            <a:off x="914400" y="0"/>
            <a:ext cx="7543800" cy="6858000"/>
          </a:xfrm>
          <a:prstGeom prst="rect"/>
          <a:noFill/>
        </p:spPr>
      </p:pic>
    </p:spTree>
  </p:cSld>
  <p:clrMapOvr>
    <a:masterClrMapping/>
  </p:clrMapOvr>
  <p:timing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5" name="Picture 2" descr="http://image.slidesharecdn.com/radiologynpstudents2-091130222531-phpapp01/95/slide-1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3868" t="37037" r="33903" b="3704"/>
          <a:stretch>
            <a:fillRect/>
          </a:stretch>
        </p:blipFill>
        <p:spPr bwMode="auto">
          <a:xfrm>
            <a:off x="3496866" y="0"/>
            <a:ext cx="5647134" cy="6858000"/>
          </a:xfrm>
          <a:prstGeom prst="rect"/>
          <a:noFill/>
        </p:spPr>
      </p:pic>
      <p:pic>
        <p:nvPicPr>
          <p:cNvPr id="2097176" name="Picture 2" descr="http://image.slidesharecdn.com/radiologynpstudents2-091130222531-phpapp01/95/slide-1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6285" t="26852" r="46542" b="64815"/>
          <a:stretch>
            <a:fillRect/>
          </a:stretch>
        </p:blipFill>
        <p:spPr bwMode="auto">
          <a:xfrm>
            <a:off x="0" y="3657600"/>
            <a:ext cx="3276600" cy="685800"/>
          </a:xfrm>
          <a:prstGeom prst="rect"/>
          <a:noFill/>
        </p:spPr>
      </p:pic>
      <p:pic>
        <p:nvPicPr>
          <p:cNvPr id="2097177" name="Picture 3" descr="http://image.slidesharecdn.com/radiologynpstudents2-091130222531-phpapp01/95/slide-1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4167" t="26852" r="73083" b="64815"/>
          <a:stretch>
            <a:fillRect/>
          </a:stretch>
        </p:blipFill>
        <p:spPr bwMode="auto">
          <a:xfrm>
            <a:off x="304800" y="1143000"/>
            <a:ext cx="2743200" cy="685800"/>
          </a:xfrm>
          <a:prstGeom prst="rect"/>
          <a:noFill/>
        </p:spPr>
      </p:pic>
    </p:spTree>
  </p:cSld>
  <p:clrMapOvr>
    <a:masterClrMapping/>
  </p:clrMapOvr>
  <p:timing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0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8" name="Picture 2" descr="http://image.slidesharecdn.com/introduction2009-9-18-091018091104-phpapp02/95/slide-63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6593" t="26374" r="51648" b="7692"/>
          <a:stretch>
            <a:fillRect/>
          </a:stretch>
        </p:blipFill>
        <p:spPr bwMode="auto">
          <a:xfrm>
            <a:off x="0" y="0"/>
            <a:ext cx="4724400" cy="5594684"/>
          </a:xfrm>
          <a:prstGeom prst="rect"/>
          <a:noFill/>
        </p:spPr>
      </p:pic>
      <p:pic>
        <p:nvPicPr>
          <p:cNvPr id="2097179" name="Picture 2" descr="http://image.slidesharecdn.com/introduction2009-9-18-091018091104-phpapp02/95/slide-63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2747" t="26374" r="5495" b="7692"/>
          <a:stretch>
            <a:fillRect/>
          </a:stretch>
        </p:blipFill>
        <p:spPr bwMode="auto">
          <a:xfrm>
            <a:off x="4704081" y="1600200"/>
            <a:ext cx="4439920" cy="5257800"/>
          </a:xfrm>
          <a:prstGeom prst="rect"/>
          <a:noFill/>
        </p:spPr>
      </p:pic>
    </p:spTree>
  </p:cSld>
  <p:clrMapOvr>
    <a:masterClrMapping/>
  </p:clrMapOvr>
  <p:timing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2" descr="http://image.slidesharecdn.com/radiologynpstudents2-091130222531-phpapp01/95/slide-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4176" t="36630" r="23077" b="1355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0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0" name="Picture 2" descr="http://image.slidesharecdn.com/introduction2009-9-18-091018091104-phpapp02/95/slide-62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8791" t="25916" r="50549" b="16529"/>
          <a:stretch>
            <a:fillRect/>
          </a:stretch>
        </p:blipFill>
        <p:spPr bwMode="auto">
          <a:xfrm>
            <a:off x="0" y="0"/>
            <a:ext cx="4724400" cy="5015686"/>
          </a:xfrm>
          <a:prstGeom prst="rect"/>
          <a:noFill/>
        </p:spPr>
      </p:pic>
      <p:pic>
        <p:nvPicPr>
          <p:cNvPr id="2097181" name="Picture 2" descr="http://image.slidesharecdn.com/introduction2009-9-18-091018091104-phpapp02/95/slide-62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3800" t="25916" r="6639" b="16941"/>
          <a:stretch>
            <a:fillRect/>
          </a:stretch>
        </p:blipFill>
        <p:spPr bwMode="auto">
          <a:xfrm>
            <a:off x="4712677" y="2057400"/>
            <a:ext cx="4431323" cy="4800600"/>
          </a:xfrm>
          <a:prstGeom prst="rect"/>
          <a:noFill/>
        </p:spPr>
      </p:pic>
    </p:spTree>
  </p:cSld>
  <p:clrMapOvr>
    <a:masterClrMapping/>
  </p:clrMapOvr>
  <p:timing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2" name="Picture 2" descr="http://image.slidesharecdn.com/radiologynpstudents2-091130222531-phpapp01/95/slide-29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4396" t="27839" r="62638" b="63370"/>
          <a:stretch>
            <a:fillRect/>
          </a:stretch>
        </p:blipFill>
        <p:spPr bwMode="auto">
          <a:xfrm>
            <a:off x="2057400" y="990600"/>
            <a:ext cx="4572000" cy="914400"/>
          </a:xfrm>
          <a:prstGeom prst="rect"/>
          <a:noFill/>
        </p:spPr>
      </p:pic>
      <p:pic>
        <p:nvPicPr>
          <p:cNvPr id="2097183" name="Picture 2" descr="http://image.slidesharecdn.com/radiologynpstudents2-091130222531-phpapp01/95/slide-29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0879" t="38095" r="20879" b="8060"/>
          <a:stretch>
            <a:fillRect/>
          </a:stretch>
        </p:blipFill>
        <p:spPr bwMode="auto">
          <a:xfrm>
            <a:off x="1143000" y="2286000"/>
            <a:ext cx="6858000" cy="4307457"/>
          </a:xfrm>
          <a:prstGeom prst="rect"/>
          <a:noFill/>
        </p:spPr>
      </p:pic>
      <p:pic>
        <p:nvPicPr>
          <p:cNvPr id="2097184" name="Picture 2" descr="http://image.slidesharecdn.com/radiologynpstudents2-091130222531-phpapp01/95/slide-29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16117" r="12088" b="72161"/>
          <a:stretch>
            <a:fillRect/>
          </a:stretch>
        </p:blipFill>
        <p:spPr bwMode="auto">
          <a:xfrm>
            <a:off x="-1" y="0"/>
            <a:ext cx="9144001" cy="990600"/>
          </a:xfrm>
          <a:prstGeom prst="rect"/>
          <a:noFill/>
        </p:spPr>
      </p:pic>
    </p:spTree>
  </p:cSld>
  <p:clrMapOvr>
    <a:masterClrMapping/>
  </p:clrMapOvr>
  <p:timing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5" name="Picture 2" descr="http://image.slidesharecdn.com/radiologynpstudents2-091130222531-phpapp01/95/slide-30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AutoShape 2" descr="http://image.slidesharecdn.com/radiologynpstudents2-091130222531-phpapp01/95/slide-31-728.jpg?12596416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  <p:pic>
        <p:nvPicPr>
          <p:cNvPr id="2097186" name="Picture 4" descr="http://image.slidesharecdn.com/radiologynpstudents2-091130222531-phpapp01/95/slide-3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7" name="Picture 2" descr="http://image.slidesharecdn.com/radiologynpstudents2-091130222531-phpapp01/95/slide-32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8" name="Picture 2" descr="http://image.slidesharecdn.com/radiologynpstudents2-091130222531-phpapp01/95/slide-8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4166" t="22222" r="34167" b="23333"/>
          <a:stretch>
            <a:fillRect/>
          </a:stretch>
        </p:blipFill>
        <p:spPr bwMode="auto">
          <a:xfrm>
            <a:off x="1828800" y="0"/>
            <a:ext cx="5334000" cy="6878053"/>
          </a:xfrm>
          <a:prstGeom prst="rect"/>
          <a:noFill/>
        </p:spPr>
      </p:pic>
    </p:spTree>
  </p:cSld>
  <p:clrMapOvr>
    <a:masterClrMapping/>
  </p:clrMapOvr>
  <p:timing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9" name="Picture 2" descr="http://image.slidesharecdn.com/radiologynpstudents2-091130222531-phpapp01/95/slide-3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5555" t="45556" r="7500" b="10000"/>
          <a:stretch>
            <a:fillRect/>
          </a:stretch>
        </p:blipFill>
        <p:spPr bwMode="auto">
          <a:xfrm>
            <a:off x="4583430" y="2743200"/>
            <a:ext cx="4560570" cy="4114800"/>
          </a:xfrm>
          <a:prstGeom prst="rect"/>
          <a:noFill/>
        </p:spPr>
      </p:pic>
      <p:pic>
        <p:nvPicPr>
          <p:cNvPr id="2097190" name="Picture 2" descr="http://image.slidesharecdn.com/radiologynpstudents2-091130222531-phpapp01/95/slide-3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8333" t="45556" r="54167" b="10000"/>
          <a:stretch>
            <a:fillRect/>
          </a:stretch>
        </p:blipFill>
        <p:spPr bwMode="auto">
          <a:xfrm>
            <a:off x="0" y="0"/>
            <a:ext cx="4572000" cy="4064000"/>
          </a:xfrm>
          <a:prstGeom prst="rect"/>
          <a:noFill/>
        </p:spPr>
      </p:pic>
    </p:spTree>
  </p:cSld>
  <p:clrMapOvr>
    <a:masterClrMapping/>
  </p:clrMapOvr>
  <p:timing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1" name="Picture 2" descr="http://image.slidesharecdn.com/radiologynpstudents2-091130222531-phpapp01/95/slide-11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8796" t="12222" r="29167" b="32222"/>
          <a:stretch>
            <a:fillRect/>
          </a:stretch>
        </p:blipFill>
        <p:spPr bwMode="auto">
          <a:xfrm>
            <a:off x="1219200" y="0"/>
            <a:ext cx="6918960" cy="6858000"/>
          </a:xfrm>
          <a:prstGeom prst="rect"/>
          <a:noFill/>
        </p:spPr>
      </p:pic>
      <p:sp>
        <p:nvSpPr>
          <p:cNvPr id="1048591" name="Title 2"/>
          <p:cNvSpPr>
            <a:spLocks noGrp="1"/>
          </p:cNvSpPr>
          <p:nvPr>
            <p:ph type="title"/>
          </p:nvPr>
        </p:nvSpPr>
        <p:spPr>
          <a:xfrm>
            <a:off x="4876800" y="4953000"/>
            <a:ext cx="3200400" cy="1143000"/>
          </a:xfrm>
        </p:spPr>
        <p:txBody>
          <a:bodyPr>
            <a:normAutofit fontScale="90000"/>
          </a:bodyPr>
          <a:p>
            <a:r>
              <a:rPr dirty="0" lang="en-US" err="1" smtClean="0">
                <a:solidFill>
                  <a:srgbClr val="C00000"/>
                </a:solidFill>
                <a:latin typeface="Bauhaus 93" pitchFamily="82" charset="0"/>
              </a:rPr>
              <a:t>Triphasic</a:t>
            </a:r>
            <a:r>
              <a:rPr dirty="0" lang="en-US" smtClean="0">
                <a:solidFill>
                  <a:srgbClr val="C00000"/>
                </a:solidFill>
                <a:latin typeface="Bauhaus 93" pitchFamily="82" charset="0"/>
              </a:rPr>
              <a:t> CT</a:t>
            </a:r>
            <a:endParaRPr dirty="0" lang="en-US">
              <a:solidFill>
                <a:srgbClr val="C0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2" name="Picture 2" descr="http://image.slidesharecdn.com/radiologynpstudents2-091130222531-phpapp01/95/slide-9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6667" t="21111" r="50833" b="28889"/>
          <a:stretch>
            <a:fillRect/>
          </a:stretch>
        </p:blipFill>
        <p:spPr bwMode="auto">
          <a:xfrm>
            <a:off x="0" y="0"/>
            <a:ext cx="4191000" cy="6858000"/>
          </a:xfrm>
          <a:prstGeom prst="rect"/>
          <a:noFill/>
        </p:spPr>
      </p:pic>
      <p:pic>
        <p:nvPicPr>
          <p:cNvPr id="2097193" name="Picture 2" descr="http://image.slidesharecdn.com/radiologynpstudents2-091130222531-phpapp01/95/slide-9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2500" t="34444" r="23333" b="28889"/>
          <a:stretch>
            <a:fillRect/>
          </a:stretch>
        </p:blipFill>
        <p:spPr bwMode="auto">
          <a:xfrm>
            <a:off x="4188690" y="609600"/>
            <a:ext cx="4955310" cy="5638801"/>
          </a:xfrm>
          <a:prstGeom prst="rect"/>
          <a:noFill/>
        </p:spPr>
      </p:pic>
    </p:spTree>
  </p:cSld>
  <p:clrMapOvr>
    <a:masterClrMapping/>
  </p:clrMapOvr>
  <p:timing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4" name="Picture 2" descr="http://image.slidesharecdn.com/radiologynpstudents2-091130222531-phpapp01/95/slide-9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6667" t="18889" r="25833" b="25556"/>
          <a:stretch>
            <a:fillRect/>
          </a:stretch>
        </p:blipFill>
        <p:spPr bwMode="auto">
          <a:xfrm>
            <a:off x="0" y="-1"/>
            <a:ext cx="9144000" cy="6884737"/>
          </a:xfrm>
          <a:prstGeom prst="rect"/>
          <a:noFill/>
        </p:spPr>
      </p:pic>
    </p:spTree>
  </p:cSld>
  <p:clrMapOvr>
    <a:masterClrMapping/>
  </p:clrMapOvr>
  <p:timing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 descr="http://image.slidesharecdn.com/radiologynpstudents2-091130222531-phpapp01/95/slide-1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2500" t="45556" r="13333" b="22222"/>
          <a:stretch>
            <a:fillRect/>
          </a:stretch>
        </p:blipFill>
        <p:spPr bwMode="auto">
          <a:xfrm>
            <a:off x="4648200" y="3124200"/>
            <a:ext cx="4495800" cy="3179956"/>
          </a:xfrm>
          <a:prstGeom prst="rect"/>
          <a:noFill/>
        </p:spPr>
      </p:pic>
      <p:pic>
        <p:nvPicPr>
          <p:cNvPr id="2097155" name="Picture 2" descr="http://image.slidesharecdn.com/radiologynpstudents2-091130222531-phpapp01/95/slide-1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0833" t="38889" r="60833" b="12222"/>
          <a:stretch>
            <a:fillRect/>
          </a:stretch>
        </p:blipFill>
        <p:spPr bwMode="auto">
          <a:xfrm>
            <a:off x="0" y="1981200"/>
            <a:ext cx="3768436" cy="4876800"/>
          </a:xfrm>
          <a:prstGeom prst="rect"/>
          <a:noFill/>
        </p:spPr>
      </p:pic>
      <p:pic>
        <p:nvPicPr>
          <p:cNvPr id="2097156" name="Picture 2" descr="http://image.slidesharecdn.com/radiologynpstudents2-091130222531-phpapp01/95/slide-1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14445" r="17500" b="71111"/>
          <a:stretch>
            <a:fillRect/>
          </a:stretch>
        </p:blipFill>
        <p:spPr bwMode="auto">
          <a:xfrm>
            <a:off x="0" y="0"/>
            <a:ext cx="9144000" cy="1981200"/>
          </a:xfrm>
          <a:prstGeom prst="rect"/>
          <a:noFill/>
        </p:spPr>
      </p:pic>
    </p:spTree>
  </p:cSld>
  <p:clrMapOvr>
    <a:masterClrMapping/>
  </p:clrMapOvr>
  <p:timing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5" name="Picture 2" descr="http://image.slidesharecdn.com/radiologynpstudents2-091130222531-phpapp01/95/slide-95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9167" t="24444" r="27500" b="28889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6" name="Picture 2" descr="http://image.slidesharecdn.com/radiologynpstudents2-091130222531-phpapp01/95/slide-112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4167" t="15556" r="20833" b="344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7" name="Picture 2" descr="http://image.slidesharecdn.com/introduction2009-9-18-091018091104-phpapp02/95/slide-91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2088" t="8791" r="9890" b="4762"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8" name="Picture 2" descr="http://image.slidesharecdn.com/introduction2009-9-18-091018091104-phpapp02/95/slide-101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0989" t="16117" r="989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/>
          <a:noFill/>
        </p:spPr>
      </p:pic>
    </p:spTree>
  </p:cSld>
  <p:clrMapOvr>
    <a:masterClrMapping/>
  </p:clrMapOvr>
  <p:timing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99" name="Picture 2" descr="http://image.slidesharecdn.com/introduction2009-9-18-091018091104-phpapp02/95/slide-9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8681" t="2930" r="24176" b="1832"/>
          <a:stretch>
            <a:fillRect/>
          </a:stretch>
        </p:blipFill>
        <p:spPr bwMode="auto">
          <a:xfrm>
            <a:off x="1066800" y="0"/>
            <a:ext cx="6781800" cy="6858000"/>
          </a:xfrm>
          <a:prstGeom prst="rect"/>
          <a:noFill/>
        </p:spPr>
      </p:pic>
    </p:spTree>
  </p:cSld>
  <p:clrMapOvr>
    <a:masterClrMapping/>
  </p:clrMapOvr>
  <p:timing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0" name="Picture 2" descr="http://image.slidesharecdn.com/introduction2009-9-18-091018091104-phpapp02/95/slide-8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9167" t="11111" r="49167" b="7778"/>
          <a:stretch>
            <a:fillRect/>
          </a:stretch>
        </p:blipFill>
        <p:spPr bwMode="auto">
          <a:xfrm>
            <a:off x="0" y="0"/>
            <a:ext cx="4724400" cy="6858000"/>
          </a:xfrm>
          <a:prstGeom prst="rect"/>
          <a:noFill/>
        </p:spPr>
      </p:pic>
      <p:pic>
        <p:nvPicPr>
          <p:cNvPr id="2097201" name="Picture 2" descr="http://image.slidesharecdn.com/introduction2009-9-18-091018091104-phpapp02/95/slide-8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5000" t="35556" r="9167" b="7778"/>
          <a:stretch>
            <a:fillRect/>
          </a:stretch>
        </p:blipFill>
        <p:spPr bwMode="auto">
          <a:xfrm>
            <a:off x="4710953" y="1600200"/>
            <a:ext cx="4433047" cy="5257800"/>
          </a:xfrm>
          <a:prstGeom prst="rect"/>
          <a:noFill/>
        </p:spPr>
      </p:pic>
      <p:sp>
        <p:nvSpPr>
          <p:cNvPr id="1048592" name="Title 3"/>
          <p:cNvSpPr>
            <a:spLocks noGrp="1"/>
          </p:cNvSpPr>
          <p:nvPr>
            <p:ph type="title"/>
          </p:nvPr>
        </p:nvSpPr>
        <p:spPr>
          <a:xfrm>
            <a:off x="4800600" y="274638"/>
            <a:ext cx="4343400" cy="1325562"/>
          </a:xfrm>
        </p:spPr>
        <p:txBody>
          <a:bodyPr/>
          <a:p>
            <a:r>
              <a:rPr b="1" dirty="0" lang="en-US" err="1" smtClean="0">
                <a:solidFill>
                  <a:srgbClr val="C00000"/>
                </a:solidFill>
                <a:latin typeface="Bauhaus 93" pitchFamily="82" charset="0"/>
              </a:rPr>
              <a:t>Multislice</a:t>
            </a:r>
            <a:r>
              <a:rPr b="1" dirty="0" lang="en-US" smtClean="0">
                <a:solidFill>
                  <a:srgbClr val="C00000"/>
                </a:solidFill>
                <a:latin typeface="Bauhaus 93" pitchFamily="82" charset="0"/>
              </a:rPr>
              <a:t> CT</a:t>
            </a:r>
            <a:endParaRPr b="1" dirty="0" lang="en-US">
              <a:solidFill>
                <a:srgbClr val="C00000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2" name="Picture 2" descr="http://image.slidesharecdn.com/introduction2009-9-18-091018091104-phpapp02/95/slide-97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4396" t="14652" r="659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3" name="Picture 2" descr="http://image.slidesharecdn.com/radiologynpstudents2-091130222531-phpapp01/95/slide-40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04" name="Picture 2" descr="http://image.slidesharecdn.com/radiologynpstudents2-091130222531-phpapp01/95/slide-4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</p:bgPr>
    </p:bg>
    <p:spTree>
      <p:nvGrpSpPr>
        <p:cNvPr id="1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Object 2"/>
          <p:cNvGraphicFramePr>
            <a:graphicFrameLocks noChangeAspect="1"/>
          </p:cNvGraphicFramePr>
          <p:nvPr/>
        </p:nvGraphicFramePr>
        <p:xfrm>
          <a:off x="6043613" y="1412875"/>
          <a:ext cx="3100387" cy="3240088"/>
        </p:xfrm>
        <a:graphic>
          <a:graphicData uri="http://schemas.openxmlformats.org/presentationml/2006/ole">
            <p:oleObj name="Photo Editor Photo" r:id="rId1" spid="_x0000_s76802" imgH="1790476" imgW="1714739" progId="">
              <p:embed/>
            </p:oleObj>
          </a:graphicData>
        </a:graphic>
      </p:graphicFrame>
      <p:graphicFrame>
        <p:nvGraphicFramePr>
          <p:cNvPr id="4194305" name="Object 3"/>
          <p:cNvGraphicFramePr>
            <a:graphicFrameLocks noChangeAspect="1"/>
          </p:cNvGraphicFramePr>
          <p:nvPr/>
        </p:nvGraphicFramePr>
        <p:xfrm>
          <a:off x="2916238" y="3500438"/>
          <a:ext cx="3097212" cy="3357562"/>
        </p:xfrm>
        <a:graphic>
          <a:graphicData uri="http://schemas.openxmlformats.org/presentationml/2006/ole">
            <p:oleObj name="Photo Editor Photo" r:id="rId2" spid="_x0000_s76803" imgH="1714739" imgW="1580952" progId="">
              <p:embed/>
            </p:oleObj>
          </a:graphicData>
        </a:graphic>
      </p:graphicFrame>
      <p:pic>
        <p:nvPicPr>
          <p:cNvPr id="2097206" name="Picture 4" descr="slide 59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/>
          <a:srcRect/>
          <a:stretch>
            <a:fillRect/>
          </a:stretch>
        </p:blipFill>
        <p:spPr bwMode="auto">
          <a:xfrm>
            <a:off x="0" y="1341438"/>
            <a:ext cx="2865438" cy="3167062"/>
          </a:xfrm>
          <a:prstGeom prst="rect"/>
          <a:noFill/>
          <a:ln w="9525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1048609" name="Rectangle 5"/>
          <p:cNvSpPr>
            <a:spLocks noChangeArrowheads="1"/>
          </p:cNvSpPr>
          <p:nvPr/>
        </p:nvSpPr>
        <p:spPr bwMode="auto">
          <a:xfrm>
            <a:off x="1908175" y="0"/>
            <a:ext cx="6119813" cy="6826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p>
            <a:pPr>
              <a:spcBef>
                <a:spcPct val="0"/>
              </a:spcBef>
              <a:buSzTx/>
              <a:buFontTx/>
              <a:buNone/>
            </a:pPr>
            <a:r>
              <a:rPr sz="3200" lang="en-US">
                <a:solidFill>
                  <a:srgbClr val="FFFF00"/>
                </a:solidFill>
                <a:effectLst>
                  <a:outerShdw algn="tl" blurRad="38100" dir="2700000" dist="38100">
                    <a:srgbClr val="FFFFFF"/>
                  </a:outerShdw>
                </a:effectLst>
              </a:rPr>
              <a:t>Sequences at MR can vary</a:t>
            </a:r>
            <a:r>
              <a:rPr sz="3200" lang="en-US">
                <a:solidFill>
                  <a:schemeClr val="tx2"/>
                </a:solidFill>
                <a:effectLst>
                  <a:outerShdw algn="tl" blurRad="38100" dir="2700000" dist="38100">
                    <a:srgbClr val="FFFFFF"/>
                  </a:outerShdw>
                </a:effectLst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  <p:sndAc>
      <p:stSnd>
        <p:snd r:embed="rId4"/>
      </p:stSnd>
    </p:sndAc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</p:bgPr>
    </p:bg>
    <p:spTree>
      <p:nvGrpSpPr>
        <p:cNvPr id="1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6" name="Object 2"/>
          <p:cNvGraphicFramePr>
            <a:graphicFrameLocks noChangeAspect="1"/>
          </p:cNvGraphicFramePr>
          <p:nvPr/>
        </p:nvGraphicFramePr>
        <p:xfrm>
          <a:off x="5372100" y="2636838"/>
          <a:ext cx="3771900" cy="3695700"/>
        </p:xfrm>
        <a:graphic>
          <a:graphicData uri="http://schemas.openxmlformats.org/presentationml/2006/ole">
            <p:oleObj name="Photo Editor Photo" r:id="rId1" spid="_x0000_s77826" imgH="1400000" imgW="1428949" progId="">
              <p:embed/>
            </p:oleObj>
          </a:graphicData>
        </a:graphic>
      </p:graphicFrame>
      <p:pic>
        <p:nvPicPr>
          <p:cNvPr id="2097207" name="Picture 3" descr="slide 60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/>
          <a:srcRect/>
          <a:stretch>
            <a:fillRect/>
          </a:stretch>
        </p:blipFill>
        <p:spPr bwMode="auto">
          <a:xfrm>
            <a:off x="0" y="2636838"/>
            <a:ext cx="3887788" cy="3800475"/>
          </a:xfrm>
          <a:prstGeom prst="rect"/>
          <a:noFill/>
          <a:ln w="9525">
            <a:solidFill>
              <a:srgbClr val="FFCC99"/>
            </a:solidFill>
            <a:miter lim="800000"/>
            <a:headEnd/>
            <a:tailEnd/>
          </a:ln>
        </p:spPr>
      </p:pic>
      <p:sp>
        <p:nvSpPr>
          <p:cNvPr id="1048610" name="Rectangle 4"/>
          <p:cNvSpPr>
            <a:spLocks noChangeArrowheads="1"/>
          </p:cNvSpPr>
          <p:nvPr/>
        </p:nvSpPr>
        <p:spPr bwMode="auto">
          <a:xfrm>
            <a:off x="1371600" y="981075"/>
            <a:ext cx="7772400" cy="611188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p>
            <a:pPr>
              <a:spcBef>
                <a:spcPct val="0"/>
              </a:spcBef>
              <a:buSzTx/>
              <a:buFontTx/>
              <a:buNone/>
            </a:pPr>
            <a:r>
              <a:rPr sz="3200" lang="en-US">
                <a:solidFill>
                  <a:srgbClr val="FFFF00"/>
                </a:solidFill>
                <a:effectLst>
                  <a:outerShdw algn="tl" blurRad="38100" dir="2700000" dist="38100">
                    <a:srgbClr val="FFFFFF"/>
                  </a:outerShdw>
                </a:effectLst>
              </a:rPr>
              <a:t>Imaging planes are infinite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  <p:sndAc>
      <p:stSnd>
        <p:snd r:embed="rId3"/>
      </p:stSnd>
    </p:sndAc>
  </p:transition>
  <p:timing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bg>
      <p:bgPr>
        <a:solidFill>
          <a:srgbClr val="000000"/>
        </a:solidFill>
      </p:bgPr>
    </p:bg>
    <p:spTree>
      <p:nvGrpSpPr>
        <p:cNvPr id="1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7" name="Object 2"/>
          <p:cNvGraphicFramePr>
            <a:graphicFrameLocks noChangeAspect="1"/>
          </p:cNvGraphicFramePr>
          <p:nvPr/>
        </p:nvGraphicFramePr>
        <p:xfrm>
          <a:off x="0" y="2852738"/>
          <a:ext cx="2198688" cy="4005262"/>
        </p:xfrm>
        <a:graphic>
          <a:graphicData uri="http://schemas.openxmlformats.org/presentationml/2006/ole">
            <p:oleObj name="Photo Editor Photo" r:id="rId1" spid="_x0000_s79874" imgH="2324424" imgW="1276190" progId="">
              <p:embed/>
            </p:oleObj>
          </a:graphicData>
        </a:graphic>
      </p:graphicFrame>
      <p:graphicFrame>
        <p:nvGraphicFramePr>
          <p:cNvPr id="4194308" name="Object 3"/>
          <p:cNvGraphicFramePr>
            <a:graphicFrameLocks noChangeAspect="1"/>
          </p:cNvGraphicFramePr>
          <p:nvPr/>
        </p:nvGraphicFramePr>
        <p:xfrm>
          <a:off x="2684463" y="2852738"/>
          <a:ext cx="2216150" cy="4005262"/>
        </p:xfrm>
        <a:graphic>
          <a:graphicData uri="http://schemas.openxmlformats.org/presentationml/2006/ole">
            <p:oleObj name="Photo Editor Photo" r:id="rId2" spid="_x0000_s79875" imgH="2305372" imgW="1276190" progId="">
              <p:embed/>
            </p:oleObj>
          </a:graphicData>
        </a:graphic>
      </p:graphicFrame>
      <p:graphicFrame>
        <p:nvGraphicFramePr>
          <p:cNvPr id="4194309" name="Object 4"/>
          <p:cNvGraphicFramePr>
            <a:graphicFrameLocks noChangeAspect="1"/>
          </p:cNvGraphicFramePr>
          <p:nvPr/>
        </p:nvGraphicFramePr>
        <p:xfrm>
          <a:off x="5364163" y="2781300"/>
          <a:ext cx="3779837" cy="4076700"/>
        </p:xfrm>
        <a:graphic>
          <a:graphicData uri="http://schemas.openxmlformats.org/presentationml/2006/ole">
            <p:oleObj name="Photo Editor Photo" r:id="rId3" spid="_x0000_s79876" imgH="2276793" imgW="2133898" progId="">
              <p:embed/>
            </p:oleObj>
          </a:graphicData>
        </a:graphic>
      </p:graphicFrame>
      <p:sp>
        <p:nvSpPr>
          <p:cNvPr id="1048611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458200" cy="1190625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p>
            <a:pPr algn="ctr">
              <a:spcBef>
                <a:spcPct val="0"/>
              </a:spcBef>
              <a:buSzTx/>
              <a:buFontTx/>
              <a:buNone/>
            </a:pPr>
            <a:r>
              <a:rPr sz="3600" lang="en-US">
                <a:solidFill>
                  <a:srgbClr val="FFFF00"/>
                </a:solidFill>
                <a:effectLst/>
                <a:latin typeface="Bauhaus 93" pitchFamily="82" charset="0"/>
              </a:rPr>
              <a:t>Can see vessels without intravascular contrast agents</a:t>
            </a:r>
          </a:p>
        </p:txBody>
      </p:sp>
    </p:spTree>
  </p:cSld>
  <p:clrMapOvr>
    <a:masterClrMapping/>
  </p:clrMapOvr>
  <p:transition xmlns:p14="http://schemas.microsoft.com/office/powerpoint/2010/main">
    <p:checker dir="vert"/>
    <p:sndAc>
      <p:stSnd>
        <p:snd r:embed="rId4"/>
      </p:stSnd>
    </p:sndAc>
  </p:transition>
  <p:timing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</p:bgPr>
    </p:bg>
    <p:spTree>
      <p:nvGrpSpPr>
        <p:cNvPr id="1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457200"/>
            <a:ext cx="5562600" cy="636588"/>
          </a:xfrm>
        </p:spPr>
        <p:txBody>
          <a:bodyPr/>
          <a:p>
            <a:r>
              <a:rPr b="0" sz="4000" lang="en-US">
                <a:effectLst>
                  <a:outerShdw algn="tl" blurRad="38100" dir="2700000" dist="38100">
                    <a:srgbClr val="FFFFFF"/>
                  </a:outerShdw>
                </a:effectLst>
                <a:latin typeface="Comic Sans MS" pitchFamily="66" charset="0"/>
              </a:rPr>
              <a:t>PILOCYTIC ASTRO.</a:t>
            </a:r>
          </a:p>
        </p:txBody>
      </p:sp>
      <p:pic>
        <p:nvPicPr>
          <p:cNvPr id="2097208" name="Picture 3"/>
          <p:cNvPicPr>
            <a:picLocks noChangeAspect="1" noGrp="1" noChangeArrowheads="1"/>
          </p:cNvPicPr>
          <p:nvPr>
            <p:ph sz="quarter" idx="1"/>
          </p:nvPr>
        </p:nvPicPr>
        <p:blipFill>
          <a:blip xmlns:r="http://schemas.openxmlformats.org/officeDocument/2006/relationships" r:embed="rId1"/>
          <a:srcRect b="6505"/>
          <a:stretch>
            <a:fillRect/>
          </a:stretch>
        </p:blipFill>
        <p:spPr>
          <a:xfrm>
            <a:off x="-19050" y="1371600"/>
            <a:ext cx="2932113" cy="3425825"/>
          </a:xfrm>
          <a:noFill/>
        </p:spPr>
      </p:pic>
      <p:pic>
        <p:nvPicPr>
          <p:cNvPr id="2097209" name="Picture 4"/>
          <p:cNvPicPr>
            <a:picLocks noChangeAspect="1" noGrp="1" noChangeArrowheads="1"/>
          </p:cNvPicPr>
          <p:nvPr>
            <p:ph sz="quarter" idx="2"/>
          </p:nvPr>
        </p:nvPicPr>
        <p:blipFill>
          <a:blip xmlns:r="http://schemas.openxmlformats.org/officeDocument/2006/relationships" r:embed="rId2"/>
          <a:srcRect b="7207"/>
          <a:stretch>
            <a:fillRect/>
          </a:stretch>
        </p:blipFill>
        <p:spPr>
          <a:xfrm>
            <a:off x="2971800" y="1676400"/>
            <a:ext cx="3184525" cy="2954338"/>
          </a:xfrm>
          <a:noFill/>
        </p:spPr>
      </p:pic>
      <p:sp>
        <p:nvSpPr>
          <p:cNvPr id="1048644" name="Rectangle 5"/>
          <p:cNvSpPr>
            <a:spLocks noGrp="1" noChangeArrowheads="1"/>
          </p:cNvSpPr>
          <p:nvPr>
            <p:ph sz="quarter" idx="3"/>
          </p:nvPr>
        </p:nvSpPr>
        <p:spPr>
          <a:xfrm>
            <a:off x="0" y="5084763"/>
            <a:ext cx="9144000" cy="1447800"/>
          </a:xfrm>
          <a:noFill/>
        </p:spPr>
        <p:txBody>
          <a:bodyPr/>
          <a:p>
            <a:r>
              <a:rPr sz="2800" lang="en-US">
                <a:solidFill>
                  <a:srgbClr val="FFFF00"/>
                </a:solidFill>
                <a:effectLst>
                  <a:outerShdw algn="tl" blurRad="38100" dir="2700000" dist="38100">
                    <a:srgbClr val="FFFFFF"/>
                  </a:outerShdw>
                </a:effectLst>
                <a:latin typeface="Comic Sans MS" pitchFamily="66" charset="0"/>
              </a:rPr>
              <a:t>CECT                       T1Gd                           T2WI</a:t>
            </a:r>
          </a:p>
          <a:p>
            <a:endParaRPr sz="2800" lang="en-US">
              <a:solidFill>
                <a:srgbClr val="FFFF00"/>
              </a:solidFill>
              <a:effectLst>
                <a:outerShdw algn="tl" blurRad="38100" dir="2700000" dist="38100">
                  <a:srgbClr val="FFFFFF"/>
                </a:outerShdw>
              </a:effectLst>
              <a:latin typeface="Comic Sans MS" pitchFamily="66" charset="0"/>
            </a:endParaRPr>
          </a:p>
          <a:p>
            <a:r>
              <a:rPr sz="2800" lang="en-US">
                <a:solidFill>
                  <a:srgbClr val="FFFF00"/>
                </a:solidFill>
                <a:effectLst>
                  <a:outerShdw algn="tl" blurRad="38100" dir="2700000" dist="38100">
                    <a:srgbClr val="FFFFFF"/>
                  </a:outerShdw>
                </a:effectLst>
                <a:latin typeface="Comic Sans MS" pitchFamily="66" charset="0"/>
              </a:rPr>
              <a:t>19YM. Pilocytic astro right basal ganglia</a:t>
            </a:r>
          </a:p>
          <a:p>
            <a:endParaRPr sz="2800" lang="en-US">
              <a:solidFill>
                <a:srgbClr val="FFFF00"/>
              </a:solidFill>
              <a:effectLst>
                <a:outerShdw algn="tl" blurRad="38100" dir="2700000" dist="38100">
                  <a:srgbClr val="FFFFFF"/>
                </a:outerShdw>
              </a:effectLst>
              <a:latin typeface="Comic Sans MS" pitchFamily="66" charset="0"/>
            </a:endParaRPr>
          </a:p>
        </p:txBody>
      </p:sp>
      <p:pic>
        <p:nvPicPr>
          <p:cNvPr id="2097210" name="Picture 6"/>
          <p:cNvPicPr>
            <a:picLocks noChangeAspect="1" noGrp="1" noChangeArrowheads="1"/>
          </p:cNvPicPr>
          <p:nvPr>
            <p:ph sz="quarter" idx="4"/>
          </p:nvPr>
        </p:nvPicPr>
        <p:blipFill>
          <a:blip xmlns:r="http://schemas.openxmlformats.org/officeDocument/2006/relationships" r:embed="rId3"/>
          <a:srcRect b="5443"/>
          <a:stretch>
            <a:fillRect/>
          </a:stretch>
        </p:blipFill>
        <p:spPr>
          <a:xfrm>
            <a:off x="6156325" y="1125538"/>
            <a:ext cx="2987675" cy="3530600"/>
          </a:xfrm>
          <a:noFill/>
        </p:spPr>
      </p:pic>
    </p:spTree>
  </p:cSld>
  <p:clrMapOvr>
    <a:masterClrMapping/>
  </p:clrMapOvr>
  <p:timing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</p:bgPr>
    </p:bg>
    <p:spTree>
      <p:nvGrpSpPr>
        <p:cNvPr id="17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6213475" cy="777875"/>
          </a:xfrm>
        </p:spPr>
        <p:txBody>
          <a:bodyPr/>
          <a:p>
            <a:r>
              <a:rPr lang="en-US">
                <a:solidFill>
                  <a:srgbClr val="993300"/>
                </a:solidFill>
                <a:latin typeface="Berlin Sans FB" pitchFamily="34" charset="0"/>
              </a:rPr>
              <a:t>Favored sites of JPA</a:t>
            </a:r>
          </a:p>
        </p:txBody>
      </p:sp>
      <p:sp>
        <p:nvSpPr>
          <p:cNvPr id="10486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205038"/>
            <a:ext cx="4248150" cy="3433762"/>
          </a:xfrm>
        </p:spPr>
        <p:txBody>
          <a:bodyPr/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dirty="0" sz="2000" lang="en-US">
                <a:solidFill>
                  <a:srgbClr val="EAEAEA"/>
                </a:solidFill>
                <a:latin typeface="Berlin Sans FB" pitchFamily="34" charset="0"/>
              </a:rPr>
              <a:t>60% are seen in the posterior fossa.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dirty="0" sz="2000" lang="en-US">
                <a:solidFill>
                  <a:srgbClr val="EAEAEA"/>
                </a:solidFill>
                <a:latin typeface="Berlin Sans FB" pitchFamily="34" charset="0"/>
              </a:rPr>
              <a:t>The typical cerebellar </a:t>
            </a:r>
            <a:r>
              <a:rPr dirty="0" sz="2000" lang="en-US" err="1">
                <a:solidFill>
                  <a:srgbClr val="EAEAEA"/>
                </a:solidFill>
                <a:latin typeface="Berlin Sans FB" pitchFamily="34" charset="0"/>
              </a:rPr>
              <a:t>astrocytoma</a:t>
            </a:r>
            <a:r>
              <a:rPr dirty="0" sz="2000" lang="en-US">
                <a:solidFill>
                  <a:srgbClr val="EAEAEA"/>
                </a:solidFill>
                <a:latin typeface="Berlin Sans FB" pitchFamily="34" charset="0"/>
              </a:rPr>
              <a:t> in the pediatric age group is cystic in 60-80% of cases.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dirty="0" sz="2000" lang="en-US" err="1" smtClean="0">
                <a:solidFill>
                  <a:srgbClr val="EAEAEA"/>
                </a:solidFill>
                <a:latin typeface="Berlin Sans FB" pitchFamily="34" charset="0"/>
              </a:rPr>
              <a:t>Chiasmatic</a:t>
            </a:r>
            <a:r>
              <a:rPr dirty="0" sz="2000" lang="en-US" smtClean="0">
                <a:solidFill>
                  <a:srgbClr val="EAEAEA"/>
                </a:solidFill>
                <a:latin typeface="Berlin Sans FB" pitchFamily="34" charset="0"/>
              </a:rPr>
              <a:t> </a:t>
            </a:r>
            <a:r>
              <a:rPr dirty="0" sz="2000" lang="en-US">
                <a:solidFill>
                  <a:srgbClr val="EAEAEA"/>
                </a:solidFill>
                <a:latin typeface="Berlin Sans FB" pitchFamily="34" charset="0"/>
              </a:rPr>
              <a:t>hypothalamic </a:t>
            </a:r>
            <a:r>
              <a:rPr dirty="0" sz="2000" lang="en-US" err="1">
                <a:solidFill>
                  <a:srgbClr val="EAEAEA"/>
                </a:solidFill>
                <a:latin typeface="Berlin Sans FB" pitchFamily="34" charset="0"/>
              </a:rPr>
              <a:t>astrocytomas</a:t>
            </a:r>
            <a:r>
              <a:rPr dirty="0" sz="2000" lang="en-US">
                <a:solidFill>
                  <a:srgbClr val="EAEAEA"/>
                </a:solidFill>
                <a:latin typeface="Berlin Sans FB" pitchFamily="34" charset="0"/>
              </a:rPr>
              <a:t> may present with the </a:t>
            </a:r>
            <a:r>
              <a:rPr dirty="0" sz="2000" lang="en-US" err="1">
                <a:solidFill>
                  <a:srgbClr val="EAEAEA"/>
                </a:solidFill>
                <a:latin typeface="Berlin Sans FB" pitchFamily="34" charset="0"/>
              </a:rPr>
              <a:t>diencephalic</a:t>
            </a:r>
            <a:r>
              <a:rPr dirty="0" sz="2000" lang="en-US">
                <a:solidFill>
                  <a:srgbClr val="EAEAEA"/>
                </a:solidFill>
                <a:latin typeface="Berlin Sans FB" pitchFamily="34" charset="0"/>
              </a:rPr>
              <a:t> syndrome characterized by weight loss, motor hyperactivity and euphoria.</a:t>
            </a:r>
          </a:p>
          <a:p>
            <a:pPr>
              <a:lnSpc>
                <a:spcPct val="90000"/>
              </a:lnSpc>
              <a:buFont typeface="Wingdings" pitchFamily="2" charset="2"/>
              <a:buChar char="v"/>
            </a:pPr>
            <a:r>
              <a:rPr dirty="0" sz="2000" lang="en-US">
                <a:solidFill>
                  <a:srgbClr val="EAEAEA"/>
                </a:solidFill>
                <a:latin typeface="Berlin Sans FB" pitchFamily="34" charset="0"/>
              </a:rPr>
              <a:t>Talk of tots sucking on  blow pops with a sugar buzz.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dirty="0" sz="2000" lang="en-US">
              <a:solidFill>
                <a:srgbClr val="EAEAEA"/>
              </a:solidFill>
              <a:latin typeface="Berlin Sans FB" pitchFamily="34" charset="0"/>
            </a:endParaRPr>
          </a:p>
        </p:txBody>
      </p:sp>
      <p:pic>
        <p:nvPicPr>
          <p:cNvPr id="2097211" name="Picture 4" descr="maisakashitasuck37oe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b="12325"/>
          <a:stretch>
            <a:fillRect/>
          </a:stretch>
        </p:blipFill>
        <p:spPr bwMode="auto">
          <a:xfrm>
            <a:off x="4932363" y="981075"/>
            <a:ext cx="4252912" cy="5876925"/>
          </a:xfrm>
          <a:prstGeom prst="rect"/>
          <a:noFill/>
        </p:spPr>
      </p:pic>
    </p:spTree>
  </p:cSld>
  <p:clrMapOvr>
    <a:masterClrMapping/>
  </p:clrMapOvr>
  <p:timing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2" name="Picture 2" descr="http://image.slidesharecdn.com/radiologynpstudents2-091130222531-phpapp01/95/slide-46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7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3" name="Picture 2" descr="http://image.slidesharecdn.com/radiologynpstudents2-091130222531-phpapp01/95/slide-4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000" t="13333" r="10000" b="1444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4" name="Picture 2" descr="http://image.slidesharecdn.com/radiologynpstudents2-091130222531-phpapp01/95/slide-10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1667" t="21111" r="10000" b="14444"/>
          <a:stretch>
            <a:fillRect/>
          </a:stretch>
        </p:blipFill>
        <p:spPr bwMode="auto">
          <a:xfrm>
            <a:off x="5255" y="0"/>
            <a:ext cx="9138745" cy="6400800"/>
          </a:xfrm>
          <a:prstGeom prst="rect"/>
          <a:noFill/>
        </p:spPr>
      </p:pic>
    </p:spTree>
  </p:cSld>
  <p:clrMapOvr>
    <a:masterClrMapping/>
  </p:clrMapOvr>
  <p:timing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8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5" name="Picture 2" descr="http://image.slidesharecdn.com/radiologynpstudents2-091130222531-phpapp01/95/slide-10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0833" t="25556" r="17500" b="7778"/>
          <a:stretch>
            <a:fillRect/>
          </a:stretch>
        </p:blipFill>
        <p:spPr bwMode="auto">
          <a:xfrm>
            <a:off x="1" y="-1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18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16" name="Picture 2" descr="http://image.slidesharecdn.com/radiologynpstudents2-091130222531-phpapp01/95/slide-129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0000" t="35556" r="20000" b="14444"/>
          <a:stretch>
            <a:fillRect/>
          </a:stretch>
        </p:blipFill>
        <p:spPr bwMode="auto">
          <a:xfrm>
            <a:off x="0" y="381000"/>
            <a:ext cx="9144000" cy="6248400"/>
          </a:xfrm>
          <a:prstGeom prst="rect"/>
          <a:noFill/>
        </p:spPr>
      </p:pic>
    </p:spTree>
  </p:cSld>
  <p:clrMapOvr>
    <a:masterClrMapping/>
  </p:clrMapOvr>
  <p:timing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en-US" smtClean="0">
                <a:solidFill>
                  <a:schemeClr val="accent1"/>
                </a:solidFill>
                <a:latin typeface="Bauhaus 93" pitchFamily="82" charset="0"/>
              </a:rPr>
              <a:t>Pg with IUD.</a:t>
            </a:r>
          </a:p>
        </p:txBody>
      </p:sp>
      <p:pic>
        <p:nvPicPr>
          <p:cNvPr id="2097217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1908175" y="1916113"/>
            <a:ext cx="5329238" cy="4487862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 descr="http://image.slidesharecdn.com/radiologynpstudents2-091130222531-phpapp01/95/slide-2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t="16667" r="15000" b="1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  <p:sp>
        <p:nvSpPr>
          <p:cNvPr id="1048585" name="AutoShape 4" descr="http://image.slidesharecdn.com/radiologynpstudents2-091130222531-phpapp01/95/slide-108-728.jpg?1259641617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/>
          <a:noFill/>
        </p:spPr>
        <p:txBody>
          <a:bodyPr anchor="t" anchorCtr="0" bIns="45720" compatLnSpc="1" lIns="91440" numCol="1" rIns="91440" tIns="45720" vert="horz" wrap="square">
            <a:prstTxWarp prst="textNoShape"/>
          </a:bodyPr>
          <a:p>
            <a:endParaRPr lang="en-US"/>
          </a:p>
        </p:txBody>
      </p:sp>
    </p:spTree>
  </p:cSld>
  <p:clrMapOvr>
    <a:masterClrMapping/>
  </p:clrMapOvr>
  <p:timing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sz="6600" lang="en-US" smtClean="0">
                <a:solidFill>
                  <a:schemeClr val="hlink"/>
                </a:solidFill>
                <a:latin typeface="Bauhaus 93" pitchFamily="82" charset="0"/>
              </a:rPr>
              <a:t>RUQ</a:t>
            </a:r>
          </a:p>
        </p:txBody>
      </p:sp>
      <p:pic>
        <p:nvPicPr>
          <p:cNvPr id="2097218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 bright="6000" contrast="6000"/>
          </a:blip>
          <a:srcRect l="14822" t="5321" r="14354" b="14343"/>
          <a:stretch>
            <a:fillRect/>
          </a:stretch>
        </p:blipFill>
        <p:spPr bwMode="auto">
          <a:xfrm>
            <a:off x="2051050" y="2276475"/>
            <a:ext cx="5186363" cy="3889375"/>
          </a:xfrm>
          <a:prstGeom prst="rect"/>
          <a:noFill/>
          <a:ln w="9525">
            <a:solidFill>
              <a:srgbClr val="FFFFCC"/>
            </a:solidFill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p>
            <a:pPr eaLnBrk="1" hangingPunct="1"/>
            <a:r>
              <a:rPr lang="en-US" smtClean="0">
                <a:solidFill>
                  <a:schemeClr val="folHlink"/>
                </a:solidFill>
                <a:latin typeface="Berlin Sans FB" pitchFamily="34" charset="0"/>
              </a:rPr>
              <a:t>Pelvic scan.</a:t>
            </a:r>
          </a:p>
        </p:txBody>
      </p:sp>
      <p:pic>
        <p:nvPicPr>
          <p:cNvPr id="2097219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>
            <a:lum bright="-6000" contrast="-12000"/>
          </a:blip>
          <a:srcRect/>
          <a:stretch>
            <a:fillRect/>
          </a:stretch>
        </p:blipFill>
        <p:spPr bwMode="auto">
          <a:xfrm>
            <a:off x="1547813" y="2339975"/>
            <a:ext cx="6242050" cy="4518025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0" name="Picture 2" descr="http://image.slidesharecdn.com/radiologynpstudents2-091130222531-phpapp01/95/slide-48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9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1" name="Picture 2" descr="http://image.slidesharecdn.com/radiologynpstudents2-091130222531-phpapp01/95/slide-49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2500" t="35556" r="25000" b="4444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0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838200"/>
          </a:xfrm>
        </p:spPr>
        <p:txBody>
          <a:bodyPr>
            <a:normAutofit fontScale="90000"/>
          </a:bodyPr>
          <a:p>
            <a:r>
              <a:rPr dirty="0" lang="en-US" smtClean="0"/>
              <a:t>PET physics</a:t>
            </a:r>
            <a:endParaRPr dirty="0" lang="en-US"/>
          </a:p>
        </p:txBody>
      </p:sp>
      <p:pic>
        <p:nvPicPr>
          <p:cNvPr id="2097222" name="Picture 2"/>
          <p:cNvPicPr>
            <a:picLocks noChangeAspect="1" noGrp="1" noChangeArrowheads="1"/>
          </p:cNvPicPr>
          <p:nvPr>
            <p:ph type="pic" idx="4294967295"/>
          </p:nvPr>
        </p:nvPicPr>
        <p:blipFill>
          <a:blip xmlns:r="http://schemas.openxmlformats.org/officeDocument/2006/relationships" r:embed="rId1" cstate="print"/>
          <a:srcRect t="1969" b="1969"/>
          <a:stretch>
            <a:fillRect/>
          </a:stretch>
        </p:blipFill>
        <p:spPr bwMode="auto">
          <a:xfrm>
            <a:off x="1" y="974615"/>
            <a:ext cx="5486399" cy="471816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22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3886200" y="5029796"/>
            <a:ext cx="5064827" cy="1523404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2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4" name="Picture 2" descr="http://image.slidesharecdn.com/radiologynpstudents2-091130222531-phpapp01/95/slide-9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8304" t="29244" r="38433" b="20089"/>
          <a:stretch>
            <a:fillRect/>
          </a:stretch>
        </p:blipFill>
        <p:spPr bwMode="auto">
          <a:xfrm>
            <a:off x="2362200" y="0"/>
            <a:ext cx="4343400" cy="6858000"/>
          </a:xfrm>
          <a:prstGeom prst="rect"/>
          <a:noFill/>
        </p:spPr>
      </p:pic>
    </p:spTree>
  </p:cSld>
  <p:clrMapOvr>
    <a:masterClrMapping/>
  </p:clrMapOvr>
  <p:timing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2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5" name="Picture 2" descr="http://image.slidesharecdn.com/radiologynpstudents2-091130222531-phpapp01/95/slide-9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3333" t="29244" r="62792" b="20089"/>
          <a:stretch>
            <a:fillRect/>
          </a:stretch>
        </p:blipFill>
        <p:spPr bwMode="auto">
          <a:xfrm>
            <a:off x="2362200" y="-1"/>
            <a:ext cx="4419600" cy="6858001"/>
          </a:xfrm>
          <a:prstGeom prst="rect"/>
          <a:noFill/>
        </p:spPr>
      </p:pic>
    </p:spTree>
  </p:cSld>
  <p:clrMapOvr>
    <a:masterClrMapping/>
  </p:clrMapOvr>
  <p:timing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2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6" name="Picture 2" descr="http://image.slidesharecdn.com/radiologynpstudents2-091130222531-phpapp01/95/slide-9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3333" t="23333" r="13333" b="13333"/>
          <a:stretch>
            <a:fillRect/>
          </a:stretch>
        </p:blipFill>
        <p:spPr bwMode="auto">
          <a:xfrm>
            <a:off x="16042" y="457200"/>
            <a:ext cx="9127958" cy="5715000"/>
          </a:xfrm>
          <a:prstGeom prst="rect"/>
          <a:noFill/>
        </p:spPr>
      </p:pic>
    </p:spTree>
  </p:cSld>
  <p:clrMapOvr>
    <a:masterClrMapping/>
  </p:clrMapOvr>
  <p:timing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7" name="Picture 2" descr="http://image.slidesharecdn.com/introduction2009-9-18-091018091104-phpapp02/95/slide-14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6593" t="17582" r="439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8" name="Picture 2" descr="http://image.slidesharecdn.com/introduction2009-9-18-091018091104-phpapp02/95/slide-15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10305" t="10256" r="12772" b="6227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/>
          <a:noFill/>
        </p:spPr>
      </p:pic>
    </p:spTree>
  </p:cSld>
  <p:clrMapOvr>
    <a:masterClrMapping/>
  </p:clrMapOvr>
  <p:timing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 descr="http://image.slidesharecdn.com/radiologynpstudents2-091130222531-phpapp01/95/slide-2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r="17500" b="2197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</p:spPr>
      </p:pic>
    </p:spTree>
  </p:cSld>
  <p:clrMapOvr>
    <a:masterClrMapping/>
  </p:clrMapOvr>
  <p:timing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29" name="Picture 2" descr="http://image.slidesharecdn.com/radiologynpstudents2-091130222531-phpapp01/95/slide-7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0" name="Picture 2" descr="http://image.slidesharecdn.com/radiologynpstudents2-091130222531-phpapp01/95/slide-5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1" name="Picture 2" descr="http://image.slidesharecdn.com/radiologynpstudents2-091130222531-phpapp01/95/slide-5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2" name="Picture 2" descr="http://image.slidesharecdn.com/radiologynpstudents2-091130222531-phpapp01/95/slide-55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3" name="Picture 2" descr="http://image.slidesharecdn.com/radiologynpstudents2-091130222531-phpapp01/95/slide-60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4" name="Picture 2" descr="http://image.slidesharecdn.com/radiologynpstudents2-091130222531-phpapp01/95/slide-64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5" name="Picture 2" descr="http://image.slidesharecdn.com/radiologynpstudents2-091130222531-phpapp01/95/slide-7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/>
          <a:noFill/>
        </p:spPr>
      </p:pic>
    </p:spTree>
  </p:cSld>
  <p:clrMapOvr>
    <a:masterClrMapping/>
  </p:clrMapOvr>
  <p:timing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6" name="Picture 2" descr="http://image.slidesharecdn.com/radiologynpstudents2-091130222531-phpapp01/95/slide-72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7" name="Picture 2" descr="http://image.slidesharecdn.com/radiologynpstudents2-091130222531-phpapp01/95/slide-73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/>
          <a:stretch>
            <a:fillRect/>
          </a:stretch>
        </p:blipFill>
        <p:spPr bwMode="auto">
          <a:xfrm>
            <a:off x="2" y="0"/>
            <a:ext cx="9143998" cy="6858000"/>
          </a:xfrm>
          <a:prstGeom prst="rect"/>
          <a:noFill/>
        </p:spPr>
      </p:pic>
    </p:spTree>
  </p:cSld>
  <p:clrMapOvr>
    <a:masterClrMapping/>
  </p:clrMapOvr>
  <p:timing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238" name="Picture 2" descr="http://image.slidesharecdn.com/introduction2009-9-18-091018091104-phpapp02/95/slide-115-728.jpg?125587584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5165" t="10256" r="9890" b="22344"/>
          <a:stretch>
            <a:fillRect/>
          </a:stretch>
        </p:blipFill>
        <p:spPr bwMode="auto">
          <a:xfrm>
            <a:off x="0" y="0"/>
            <a:ext cx="9144000" cy="6870192"/>
          </a:xfrm>
          <a:prstGeom prst="rect"/>
          <a:noFill/>
        </p:spPr>
      </p:pic>
    </p:spTree>
  </p:cSld>
  <p:clrMapOvr>
    <a:masterClrMapping/>
  </p:clrMapOvr>
  <p:timing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0" name="Picture 2" descr="http://image.slidesharecdn.com/radiologynpstudents2-091130222531-phpapp01/95/slide-1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30833" t="36667" r="30000" b="5556"/>
          <a:stretch>
            <a:fillRect/>
          </a:stretch>
        </p:blipFill>
        <p:spPr bwMode="auto">
          <a:xfrm>
            <a:off x="1905000" y="1293779"/>
            <a:ext cx="5029200" cy="5564221"/>
          </a:xfrm>
          <a:prstGeom prst="rect"/>
          <a:noFill/>
        </p:spPr>
      </p:pic>
      <p:pic>
        <p:nvPicPr>
          <p:cNvPr id="2097161" name="Picture 2" descr="http://image.slidesharecdn.com/radiologynpstudents2-091130222531-phpapp01/95/slide-17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4167" t="14445" r="20833" b="72222"/>
          <a:stretch>
            <a:fillRect/>
          </a:stretch>
        </p:blipFill>
        <p:spPr bwMode="auto">
          <a:xfrm>
            <a:off x="0" y="0"/>
            <a:ext cx="9144000" cy="1295400"/>
          </a:xfrm>
          <a:prstGeom prst="rect"/>
          <a:noFill/>
        </p:spPr>
      </p:pic>
    </p:spTree>
  </p:cSld>
  <p:clrMapOvr>
    <a:masterClrMapping/>
  </p:clrMapOvr>
  <p:timing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</p:bgPr>
    </p:bg>
    <p:spTree>
      <p:nvGrpSpPr>
        <p:cNvPr id="9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Picture 2" descr="http://image.slidesharecdn.com/radiologynpstudents2-091130222531-phpapp01/95/slide-2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60250" t="40278" r="10000" b="6667"/>
          <a:stretch>
            <a:fillRect/>
          </a:stretch>
        </p:blipFill>
        <p:spPr bwMode="auto">
          <a:xfrm>
            <a:off x="5562600" y="1395400"/>
            <a:ext cx="3581400" cy="4790248"/>
          </a:xfrm>
          <a:prstGeom prst="rect"/>
          <a:noFill/>
        </p:spPr>
      </p:pic>
      <p:pic>
        <p:nvPicPr>
          <p:cNvPr id="2097163" name="Picture 2" descr="http://image.slidesharecdn.com/radiologynpstudents2-091130222531-phpapp01/95/slide-2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000" t="28000" r="38333" b="63500"/>
          <a:stretch>
            <a:fillRect/>
          </a:stretch>
        </p:blipFill>
        <p:spPr bwMode="auto">
          <a:xfrm>
            <a:off x="0" y="0"/>
            <a:ext cx="9144000" cy="1066800"/>
          </a:xfrm>
          <a:prstGeom prst="rect"/>
          <a:noFill/>
        </p:spPr>
      </p:pic>
      <p:pic>
        <p:nvPicPr>
          <p:cNvPr id="2097164" name="Picture 2" descr="http://image.slidesharecdn.com/radiologynpstudents2-091130222531-phpapp01/95/slide-21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9250" t="39333" r="48958" b="6667"/>
          <a:stretch>
            <a:fillRect/>
          </a:stretch>
        </p:blipFill>
        <p:spPr bwMode="auto">
          <a:xfrm>
            <a:off x="0" y="1066800"/>
            <a:ext cx="5562600" cy="5638800"/>
          </a:xfrm>
          <a:prstGeom prst="rect"/>
          <a:noFill/>
        </p:spPr>
      </p:pic>
    </p:spTree>
  </p:cSld>
  <p:clrMapOvr>
    <a:masterClrMapping/>
  </p:clrMapOvr>
  <p:timing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9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2" descr="http://image.slidesharecdn.com/radiologynpstudents2-091130222531-phpapp01/95/slide-22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21079" t="39148" r="20833" b="8889"/>
          <a:stretch>
            <a:fillRect/>
          </a:stretch>
        </p:blipFill>
        <p:spPr bwMode="auto">
          <a:xfrm>
            <a:off x="914400" y="2049017"/>
            <a:ext cx="7404851" cy="4808983"/>
          </a:xfrm>
          <a:prstGeom prst="rect"/>
          <a:noFill/>
        </p:spPr>
      </p:pic>
      <p:pic>
        <p:nvPicPr>
          <p:cNvPr id="2097166" name="Picture 2" descr="http://image.slidesharecdn.com/radiologynpstudents2-091130222531-phpapp01/95/slide-22-728.jpg?1259641617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/>
          <a:srcRect l="5000" t="28074" r="67789" b="63407"/>
          <a:stretch>
            <a:fillRect/>
          </a:stretch>
        </p:blipFill>
        <p:spPr bwMode="auto">
          <a:xfrm>
            <a:off x="0" y="0"/>
            <a:ext cx="9144000" cy="2057400"/>
          </a:xfrm>
          <a:prstGeom prst="rect"/>
          <a:noFill/>
        </p:spPr>
      </p:pic>
    </p:spTree>
  </p:cSld>
  <p:clrMapOvr>
    <a:masterClrMapping/>
  </p:clrMapOvr>
  <p:timing/>
</p:sld>
</file>

<file path=ppt/theme/_rels/theme6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Factory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defRPr baseline="0" b="1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>
              <a:outerShdw algn="tl" blurRad="38100" dir="2700000" dist="38100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defRPr baseline="0" b="1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>
              <a:outerShdw algn="tl" blurRad="38100" dir="2700000" dist="38100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defRPr baseline="0" b="1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>
              <a:outerShdw algn="tl" blurRad="38100" dir="2700000" dist="38100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defRPr baseline="0" b="1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>
              <a:outerShdw algn="tl" blurRad="38100" dir="2700000" dist="38100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ple">
  <a:themeElements>
    <a:clrScheme name="Maple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Mapl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defRPr baseline="0" b="1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>
              <a:outerShdw algn="tl" blurRad="38100" dir="2700000" dist="38100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ah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anchor="t" anchorCtr="0" bIns="45720" compatLnSpc="1" lIns="91440" numCol="1" rIns="91440" tIns="45720" vert="horz" wrap="square">
        <a:prstTxWarp prst="textNoShape"/>
      </a:bodyPr>
      <a:lstStyle>
        <a:defPPr algn="l" defTabSz="914400" eaLnBrk="1" fontAlgn="base" hangingPunct="1" indent="0" latinLnBrk="0" marL="0" marR="0" rtl="0">
          <a:lnSpc>
            <a:spcPct val="100000"/>
          </a:lnSpc>
          <a:spcBef>
            <a:spcPct val="20000"/>
          </a:spcBef>
          <a:spcAft>
            <a:spcPct val="0"/>
          </a:spcAft>
          <a:buClrTx/>
          <a:buSzPct val="100000"/>
          <a:buFont typeface="Wingdings" pitchFamily="2" charset="2"/>
          <a:buNone/>
          <a:defRPr baseline="0" b="1" cap="none" sz="1800" i="0" kumimoji="0" lang="en-US" normalizeH="0" strike="noStrike" u="none" smtClean="0">
            <a:ln>
              <a:noFill/>
            </a:ln>
            <a:solidFill>
              <a:schemeClr val="tx1"/>
            </a:solidFill>
            <a:effectLst>
              <a:outerShdw algn="tl" blurRad="38100" dir="2700000" dist="38100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dule">
  <a:themeElements>
    <a:clrScheme name="Module">
      <a:dk1>
        <a:sysClr lastClr="000000" val="windowText"/>
      </a:dk1>
      <a:lt1>
        <a:sysClr lastClr="FFFFFF" val="window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r="5400000" dist="25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r="5400000" dist="254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r="5400000" dist="254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dir="t" rig="threeP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algn="tl" flip="none" sx="38000" sy="38000" tx="0" ty="0"/>
        </a:blip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Imaging modalities in medicine</dc:title>
  <dc:creator>Dr. Odhiambo</dc:creator>
  <cp:lastModifiedBy>Dr. Odhiambo</cp:lastModifiedBy>
  <dcterms:created xsi:type="dcterms:W3CDTF">2013-01-30T11:24:43Z</dcterms:created>
  <dcterms:modified xsi:type="dcterms:W3CDTF">2016-07-28T09:09:23Z</dcterms:modified>
</cp:coreProperties>
</file>