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90AB-29D5-487C-9FDA-316F0BB85D9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6CBB-C7F5-4D31-BD08-D95B9313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90AB-29D5-487C-9FDA-316F0BB85D9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6CBB-C7F5-4D31-BD08-D95B9313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90AB-29D5-487C-9FDA-316F0BB85D9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6CBB-C7F5-4D31-BD08-D95B9313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5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90AB-29D5-487C-9FDA-316F0BB85D9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6CBB-C7F5-4D31-BD08-D95B9313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0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90AB-29D5-487C-9FDA-316F0BB85D9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6CBB-C7F5-4D31-BD08-D95B9313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7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90AB-29D5-487C-9FDA-316F0BB85D9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6CBB-C7F5-4D31-BD08-D95B9313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2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90AB-29D5-487C-9FDA-316F0BB85D9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6CBB-C7F5-4D31-BD08-D95B9313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7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90AB-29D5-487C-9FDA-316F0BB85D9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6CBB-C7F5-4D31-BD08-D95B9313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0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90AB-29D5-487C-9FDA-316F0BB85D9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6CBB-C7F5-4D31-BD08-D95B9313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90AB-29D5-487C-9FDA-316F0BB85D9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6CBB-C7F5-4D31-BD08-D95B9313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3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90AB-29D5-487C-9FDA-316F0BB85D9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16CBB-C7F5-4D31-BD08-D95B9313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15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D90AB-29D5-487C-9FDA-316F0BB85D99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16CBB-C7F5-4D31-BD08-D95B9313B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2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486867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LIMITATIONS OF CONVENTIONAL RADIOLOGY AND THE CONCEPT OF CONTRAST </a:t>
            </a:r>
            <a:r>
              <a:rPr lang="en-US" sz="4400" b="1" dirty="0" smtClean="0"/>
              <a:t>MEDIA</a:t>
            </a:r>
            <a:br>
              <a:rPr lang="en-US" sz="4400" b="1" dirty="0" smtClean="0"/>
            </a:b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 smtClean="0"/>
              <a:t>BY: DR. I. MATHENGE</a:t>
            </a:r>
            <a:br>
              <a:rPr lang="en-US" sz="4400" b="1" dirty="0" smtClean="0"/>
            </a:b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 smtClean="0"/>
              <a:t>DATE: 25/8/2016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939377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Example</a:t>
            </a:r>
          </a:p>
          <a:p>
            <a:r>
              <a:rPr lang="en-US" dirty="0" smtClean="0"/>
              <a:t>If you have a bottle filled with milk, you can visualize the milk clearly. You may have a problem seeing where the bottle surface is but you do not have a problem with seeing the milk.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355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569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Barium sulfate, a contrast material is introduced into the body to outline the </a:t>
            </a:r>
            <a:r>
              <a:rPr lang="en-US" b="1" dirty="0" smtClean="0"/>
              <a:t>alimentary canal</a:t>
            </a:r>
            <a:r>
              <a:rPr lang="en-US" dirty="0" smtClean="0"/>
              <a:t> – e.g. the stomach or intestine it defines the intestine so that is can be visualized better. It is difficult to differentiate the intestine from surrounding soft tissues without a contrast medium within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46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Contrast agents injected into the blood vessels are water soluble and usually contain </a:t>
            </a:r>
            <a:r>
              <a:rPr lang="en-US" b="1" dirty="0" smtClean="0"/>
              <a:t>iodine</a:t>
            </a:r>
            <a:r>
              <a:rPr lang="en-US" dirty="0" smtClean="0"/>
              <a:t>. The more iodine in the compound used, the greater the radio-density of the contrast agent. Visualization of blood vessels is clearer and interpretation of the radiograph is enhanced.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59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Contrast agents – the choice depends on the organ being imaged made of elimination from the body and potential adverse reactions.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84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important to have knowledge of agents in order to </a:t>
            </a:r>
            <a:r>
              <a:rPr lang="en-US" dirty="0" err="1" smtClean="0"/>
              <a:t>redict</a:t>
            </a:r>
            <a:r>
              <a:rPr lang="en-US" dirty="0" smtClean="0"/>
              <a:t> their effect on the patient and to be able to evaluate the advisability of using them in a procedure.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994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Find radiographs of various body systems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73400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TYPED BY EFFIE NAILA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5805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Every imaging modality has its strengths and weaknesses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99129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major limitation inherent in conventional X-ray technology is the inability to show the difference between soft tissues (e.g. blood vessels, muscles, kidneys and intestines etc.)</a:t>
            </a:r>
          </a:p>
          <a:p>
            <a:endParaRPr lang="en-US" dirty="0"/>
          </a:p>
          <a:p>
            <a:r>
              <a:rPr lang="en-US" dirty="0" smtClean="0"/>
              <a:t>Radiographs shows the difference between bone, air and in certain situations fat with soft tissues having similar density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7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372" y="0"/>
            <a:ext cx="9285668" cy="681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108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Differences in </a:t>
            </a:r>
            <a:r>
              <a:rPr lang="en-US" b="1" dirty="0" smtClean="0"/>
              <a:t>DENSITY</a:t>
            </a:r>
            <a:r>
              <a:rPr lang="en-US" dirty="0" smtClean="0"/>
              <a:t> gives contrast.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034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there is a significant difference in </a:t>
            </a:r>
            <a:r>
              <a:rPr lang="en-US" b="1" dirty="0" smtClean="0"/>
              <a:t>density</a:t>
            </a:r>
            <a:r>
              <a:rPr lang="en-US" dirty="0" smtClean="0"/>
              <a:t> between 2 adjacent organs e.g. between air in the lungs and heart muscle, outlines between these structures are well visualized on a radiograph – the result of </a:t>
            </a:r>
            <a:r>
              <a:rPr lang="en-US" b="1" dirty="0" smtClean="0"/>
              <a:t>inherent contrast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7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2 organs adjacent to each other have similar densities – it is not possible to distinguish them on radiograph – because no </a:t>
            </a:r>
            <a:r>
              <a:rPr lang="en-US" b="1" dirty="0" smtClean="0"/>
              <a:t>natural/inherent contrast </a:t>
            </a:r>
            <a:r>
              <a:rPr lang="en-US" dirty="0" smtClean="0"/>
              <a:t>exists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66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Contrast agents usually add density to the organ of interest. On the X-ray film the organ appears brighter than the neighboring areas where there is no contrast material present – because the contrast material absorbs more radiation than the surrounding tissue.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79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Contrast media are introduced into a hollow viscous organ – allowing us to define the outline of the organ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082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403</Words>
  <Application>Microsoft Office PowerPoint</Application>
  <PresentationFormat>Widescreen</PresentationFormat>
  <Paragraphs>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LIMITATIONS OF CONVENTIONAL RADIOLOGY AND THE CONCEPT OF CONTRAST MEDIA  BY: DR. I. MATHENGE  DATE: 25/8/2016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LIMITATIONS OF CONVENTIONAL RADIOLOGY AND THE CONCEPT OF CONTRAST MEDIA</dc:title>
  <dc:creator>Effie Nailah</dc:creator>
  <cp:lastModifiedBy>Effie Nailah</cp:lastModifiedBy>
  <cp:revision>3</cp:revision>
  <dcterms:created xsi:type="dcterms:W3CDTF">2016-08-26T14:10:39Z</dcterms:created>
  <dcterms:modified xsi:type="dcterms:W3CDTF">2016-08-26T14:20:58Z</dcterms:modified>
</cp:coreProperties>
</file>