
<file path=[Content_Types].xml><?xml version="1.0" encoding="utf-8"?>
<Types xmlns="http://schemas.openxmlformats.org/package/2006/content-types">
  <Default Extension="bin" ContentType="application/vnd.openxmlformats-officedocument.oleObject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396" r:id="rId3"/>
    <p:sldId id="397" r:id="rId4"/>
    <p:sldId id="258" r:id="rId5"/>
    <p:sldId id="259" r:id="rId6"/>
    <p:sldId id="260" r:id="rId7"/>
    <p:sldId id="261" r:id="rId8"/>
    <p:sldId id="399" r:id="rId9"/>
    <p:sldId id="262" r:id="rId10"/>
    <p:sldId id="398" r:id="rId11"/>
    <p:sldId id="391" r:id="rId12"/>
    <p:sldId id="392" r:id="rId13"/>
    <p:sldId id="400" r:id="rId14"/>
    <p:sldId id="401" r:id="rId15"/>
    <p:sldId id="264" r:id="rId16"/>
    <p:sldId id="268" r:id="rId17"/>
    <p:sldId id="265" r:id="rId18"/>
    <p:sldId id="266" r:id="rId19"/>
    <p:sldId id="267" r:id="rId20"/>
    <p:sldId id="393" r:id="rId21"/>
    <p:sldId id="269" r:id="rId22"/>
    <p:sldId id="394" r:id="rId23"/>
    <p:sldId id="270" r:id="rId24"/>
    <p:sldId id="271" r:id="rId25"/>
    <p:sldId id="272" r:id="rId26"/>
    <p:sldId id="402" r:id="rId27"/>
    <p:sldId id="395" r:id="rId28"/>
    <p:sldId id="274" r:id="rId29"/>
    <p:sldId id="403" r:id="rId30"/>
    <p:sldId id="404" r:id="rId31"/>
    <p:sldId id="405" r:id="rId32"/>
    <p:sldId id="406" r:id="rId33"/>
    <p:sldId id="407" r:id="rId34"/>
    <p:sldId id="408" r:id="rId35"/>
    <p:sldId id="300" r:id="rId36"/>
    <p:sldId id="306" r:id="rId37"/>
    <p:sldId id="307" r:id="rId38"/>
    <p:sldId id="308" r:id="rId39"/>
    <p:sldId id="309" r:id="rId40"/>
    <p:sldId id="310" r:id="rId41"/>
    <p:sldId id="311" r:id="rId42"/>
    <p:sldId id="409" r:id="rId43"/>
    <p:sldId id="319" r:id="rId44"/>
    <p:sldId id="320" r:id="rId45"/>
    <p:sldId id="39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947CD6-E30F-4583-B46C-59C073D4B34E}" v="71" dt="2021-03-17T18:51:45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ila Mutala" userId="456778ae90ebe073" providerId="LiveId" clId="{9E947CD6-E30F-4583-B46C-59C073D4B34E}"/>
    <pc:docChg chg="custSel addSld modSld">
      <pc:chgData name="Musila Mutala" userId="456778ae90ebe073" providerId="LiveId" clId="{9E947CD6-E30F-4583-B46C-59C073D4B34E}" dt="2021-03-17T18:51:45.587" v="916"/>
      <pc:docMkLst>
        <pc:docMk/>
      </pc:docMkLst>
      <pc:sldChg chg="add">
        <pc:chgData name="Musila Mutala" userId="456778ae90ebe073" providerId="LiveId" clId="{9E947CD6-E30F-4583-B46C-59C073D4B34E}" dt="2021-03-17T12:13:37.453" v="0"/>
        <pc:sldMkLst>
          <pc:docMk/>
          <pc:sldMk cId="0" sldId="258"/>
        </pc:sldMkLst>
      </pc:sldChg>
      <pc:sldChg chg="modSp add mod modAnim">
        <pc:chgData name="Musila Mutala" userId="456778ae90ebe073" providerId="LiveId" clId="{9E947CD6-E30F-4583-B46C-59C073D4B34E}" dt="2021-03-17T15:13:49.628" v="228"/>
        <pc:sldMkLst>
          <pc:docMk/>
          <pc:sldMk cId="0" sldId="259"/>
        </pc:sldMkLst>
        <pc:spChg chg="mod">
          <ac:chgData name="Musila Mutala" userId="456778ae90ebe073" providerId="LiveId" clId="{9E947CD6-E30F-4583-B46C-59C073D4B34E}" dt="2021-03-17T15:12:46.754" v="224" actId="207"/>
          <ac:spMkLst>
            <pc:docMk/>
            <pc:sldMk cId="0" sldId="259"/>
            <ac:spMk id="1408" creationId="{00000000-0000-0000-0000-000000000000}"/>
          </ac:spMkLst>
        </pc:spChg>
      </pc:sldChg>
      <pc:sldChg chg="addSp modSp add mod modAnim modNotes">
        <pc:chgData name="Musila Mutala" userId="456778ae90ebe073" providerId="LiveId" clId="{9E947CD6-E30F-4583-B46C-59C073D4B34E}" dt="2021-03-17T15:19:07.424" v="376"/>
        <pc:sldMkLst>
          <pc:docMk/>
          <pc:sldMk cId="0" sldId="260"/>
        </pc:sldMkLst>
        <pc:spChg chg="add mod">
          <ac:chgData name="Musila Mutala" userId="456778ae90ebe073" providerId="LiveId" clId="{9E947CD6-E30F-4583-B46C-59C073D4B34E}" dt="2021-03-17T15:16:15.582" v="283" actId="14100"/>
          <ac:spMkLst>
            <pc:docMk/>
            <pc:sldMk cId="0" sldId="260"/>
            <ac:spMk id="2" creationId="{EA3FAA89-0B28-4C03-8261-E1FD0B243599}"/>
          </ac:spMkLst>
        </pc:spChg>
        <pc:spChg chg="add mod">
          <ac:chgData name="Musila Mutala" userId="456778ae90ebe073" providerId="LiveId" clId="{9E947CD6-E30F-4583-B46C-59C073D4B34E}" dt="2021-03-17T15:17:55.534" v="368" actId="20577"/>
          <ac:spMkLst>
            <pc:docMk/>
            <pc:sldMk cId="0" sldId="260"/>
            <ac:spMk id="3" creationId="{E7FDB1A6-DEAB-4375-AE36-BDF897B9E8D8}"/>
          </ac:spMkLst>
        </pc:spChg>
        <pc:picChg chg="mod">
          <ac:chgData name="Musila Mutala" userId="456778ae90ebe073" providerId="LiveId" clId="{9E947CD6-E30F-4583-B46C-59C073D4B34E}" dt="2021-03-17T15:16:18.024" v="284" actId="1076"/>
          <ac:picMkLst>
            <pc:docMk/>
            <pc:sldMk cId="0" sldId="260"/>
            <ac:picMk id="1415" creationId="{00000000-0000-0000-0000-000000000000}"/>
          </ac:picMkLst>
        </pc:picChg>
      </pc:sldChg>
      <pc:sldChg chg="add">
        <pc:chgData name="Musila Mutala" userId="456778ae90ebe073" providerId="LiveId" clId="{9E947CD6-E30F-4583-B46C-59C073D4B34E}" dt="2021-03-17T15:05:40.487" v="2"/>
        <pc:sldMkLst>
          <pc:docMk/>
          <pc:sldMk cId="0" sldId="261"/>
        </pc:sldMkLst>
      </pc:sldChg>
      <pc:sldChg chg="add">
        <pc:chgData name="Musila Mutala" userId="456778ae90ebe073" providerId="LiveId" clId="{9E947CD6-E30F-4583-B46C-59C073D4B34E}" dt="2021-03-17T15:36:11.634" v="383"/>
        <pc:sldMkLst>
          <pc:docMk/>
          <pc:sldMk cId="0" sldId="262"/>
        </pc:sldMkLst>
      </pc:sldChg>
      <pc:sldChg chg="add">
        <pc:chgData name="Musila Mutala" userId="456778ae90ebe073" providerId="LiveId" clId="{9E947CD6-E30F-4583-B46C-59C073D4B34E}" dt="2021-03-17T16:48:11.464" v="497"/>
        <pc:sldMkLst>
          <pc:docMk/>
          <pc:sldMk cId="4245416076" sldId="264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2327245846" sldId="265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3208654556" sldId="266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3469310524" sldId="267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3819926555" sldId="268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0" sldId="269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0" sldId="270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0" sldId="271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0" sldId="272"/>
        </pc:sldMkLst>
      </pc:sldChg>
      <pc:sldChg chg="delSp modSp add mod">
        <pc:chgData name="Musila Mutala" userId="456778ae90ebe073" providerId="LiveId" clId="{9E947CD6-E30F-4583-B46C-59C073D4B34E}" dt="2021-03-17T18:13:09.133" v="690" actId="478"/>
        <pc:sldMkLst>
          <pc:docMk/>
          <pc:sldMk cId="0" sldId="274"/>
        </pc:sldMkLst>
        <pc:spChg chg="mod">
          <ac:chgData name="Musila Mutala" userId="456778ae90ebe073" providerId="LiveId" clId="{9E947CD6-E30F-4583-B46C-59C073D4B34E}" dt="2021-03-17T18:12:28.249" v="689" actId="14100"/>
          <ac:spMkLst>
            <pc:docMk/>
            <pc:sldMk cId="0" sldId="274"/>
            <ac:spMk id="1542" creationId="{00000000-0000-0000-0000-000000000000}"/>
          </ac:spMkLst>
        </pc:spChg>
        <pc:spChg chg="del">
          <ac:chgData name="Musila Mutala" userId="456778ae90ebe073" providerId="LiveId" clId="{9E947CD6-E30F-4583-B46C-59C073D4B34E}" dt="2021-03-17T18:13:09.133" v="690" actId="478"/>
          <ac:spMkLst>
            <pc:docMk/>
            <pc:sldMk cId="0" sldId="274"/>
            <ac:spMk id="1545" creationId="{00000000-0000-0000-0000-000000000000}"/>
          </ac:spMkLst>
        </pc:spChg>
      </pc:sldChg>
      <pc:sldChg chg="add">
        <pc:chgData name="Musila Mutala" userId="456778ae90ebe073" providerId="LiveId" clId="{9E947CD6-E30F-4583-B46C-59C073D4B34E}" dt="2021-03-17T18:45:41.455" v="910"/>
        <pc:sldMkLst>
          <pc:docMk/>
          <pc:sldMk cId="0" sldId="300"/>
        </pc:sldMkLst>
      </pc:sldChg>
      <pc:sldChg chg="add">
        <pc:chgData name="Musila Mutala" userId="456778ae90ebe073" providerId="LiveId" clId="{9E947CD6-E30F-4583-B46C-59C073D4B34E}" dt="2021-03-17T18:46:25.998" v="911"/>
        <pc:sldMkLst>
          <pc:docMk/>
          <pc:sldMk cId="0" sldId="306"/>
        </pc:sldMkLst>
      </pc:sldChg>
      <pc:sldChg chg="add">
        <pc:chgData name="Musila Mutala" userId="456778ae90ebe073" providerId="LiveId" clId="{9E947CD6-E30F-4583-B46C-59C073D4B34E}" dt="2021-03-17T18:48:04" v="912"/>
        <pc:sldMkLst>
          <pc:docMk/>
          <pc:sldMk cId="0" sldId="307"/>
        </pc:sldMkLst>
      </pc:sldChg>
      <pc:sldChg chg="add">
        <pc:chgData name="Musila Mutala" userId="456778ae90ebe073" providerId="LiveId" clId="{9E947CD6-E30F-4583-B46C-59C073D4B34E}" dt="2021-03-17T18:48:04" v="912"/>
        <pc:sldMkLst>
          <pc:docMk/>
          <pc:sldMk cId="0" sldId="308"/>
        </pc:sldMkLst>
      </pc:sldChg>
      <pc:sldChg chg="add">
        <pc:chgData name="Musila Mutala" userId="456778ae90ebe073" providerId="LiveId" clId="{9E947CD6-E30F-4583-B46C-59C073D4B34E}" dt="2021-03-17T18:48:04" v="912"/>
        <pc:sldMkLst>
          <pc:docMk/>
          <pc:sldMk cId="0" sldId="309"/>
        </pc:sldMkLst>
      </pc:sldChg>
      <pc:sldChg chg="add">
        <pc:chgData name="Musila Mutala" userId="456778ae90ebe073" providerId="LiveId" clId="{9E947CD6-E30F-4583-B46C-59C073D4B34E}" dt="2021-03-17T18:48:04" v="912"/>
        <pc:sldMkLst>
          <pc:docMk/>
          <pc:sldMk cId="0" sldId="310"/>
        </pc:sldMkLst>
      </pc:sldChg>
      <pc:sldChg chg="add">
        <pc:chgData name="Musila Mutala" userId="456778ae90ebe073" providerId="LiveId" clId="{9E947CD6-E30F-4583-B46C-59C073D4B34E}" dt="2021-03-17T18:48:04" v="912"/>
        <pc:sldMkLst>
          <pc:docMk/>
          <pc:sldMk cId="0" sldId="311"/>
        </pc:sldMkLst>
      </pc:sldChg>
      <pc:sldChg chg="add">
        <pc:chgData name="Musila Mutala" userId="456778ae90ebe073" providerId="LiveId" clId="{9E947CD6-E30F-4583-B46C-59C073D4B34E}" dt="2021-03-17T18:50:25.658" v="914"/>
        <pc:sldMkLst>
          <pc:docMk/>
          <pc:sldMk cId="0" sldId="319"/>
        </pc:sldMkLst>
      </pc:sldChg>
      <pc:sldChg chg="add">
        <pc:chgData name="Musila Mutala" userId="456778ae90ebe073" providerId="LiveId" clId="{9E947CD6-E30F-4583-B46C-59C073D4B34E}" dt="2021-03-17T18:51:04.985" v="915"/>
        <pc:sldMkLst>
          <pc:docMk/>
          <pc:sldMk cId="0" sldId="320"/>
        </pc:sldMkLst>
      </pc:sldChg>
      <pc:sldChg chg="add">
        <pc:chgData name="Musila Mutala" userId="456778ae90ebe073" providerId="LiveId" clId="{9E947CD6-E30F-4583-B46C-59C073D4B34E}" dt="2021-03-17T18:51:45.587" v="916"/>
        <pc:sldMkLst>
          <pc:docMk/>
          <pc:sldMk cId="0" sldId="390"/>
        </pc:sldMkLst>
      </pc:sldChg>
      <pc:sldChg chg="add modAnim">
        <pc:chgData name="Musila Mutala" userId="456778ae90ebe073" providerId="LiveId" clId="{9E947CD6-E30F-4583-B46C-59C073D4B34E}" dt="2021-03-17T15:43:02.443" v="412"/>
        <pc:sldMkLst>
          <pc:docMk/>
          <pc:sldMk cId="2110416137" sldId="391"/>
        </pc:sldMkLst>
      </pc:sldChg>
      <pc:sldChg chg="addSp modSp add mod modAnim">
        <pc:chgData name="Musila Mutala" userId="456778ae90ebe073" providerId="LiveId" clId="{9E947CD6-E30F-4583-B46C-59C073D4B34E}" dt="2021-03-17T16:13:27.926" v="441" actId="14100"/>
        <pc:sldMkLst>
          <pc:docMk/>
          <pc:sldMk cId="1988287993" sldId="392"/>
        </pc:sldMkLst>
        <pc:spChg chg="add mod">
          <ac:chgData name="Musila Mutala" userId="456778ae90ebe073" providerId="LiveId" clId="{9E947CD6-E30F-4583-B46C-59C073D4B34E}" dt="2021-03-17T16:13:27.926" v="441" actId="14100"/>
          <ac:spMkLst>
            <pc:docMk/>
            <pc:sldMk cId="1988287993" sldId="392"/>
            <ac:spMk id="2" creationId="{95902DDA-FAEF-470A-BACC-F0F9351AEB11}"/>
          </ac:spMkLst>
        </pc:spChg>
        <pc:picChg chg="mod">
          <ac:chgData name="Musila Mutala" userId="456778ae90ebe073" providerId="LiveId" clId="{9E947CD6-E30F-4583-B46C-59C073D4B34E}" dt="2021-03-17T16:13:07.825" v="439" actId="1076"/>
          <ac:picMkLst>
            <pc:docMk/>
            <pc:sldMk cId="1988287993" sldId="392"/>
            <ac:picMk id="4" creationId="{D3230D1E-2518-41DB-B540-927A4A45D932}"/>
          </ac:picMkLst>
        </pc:picChg>
        <pc:picChg chg="mod">
          <ac:chgData name="Musila Mutala" userId="456778ae90ebe073" providerId="LiveId" clId="{9E947CD6-E30F-4583-B46C-59C073D4B34E}" dt="2021-03-17T16:11:32.545" v="415" actId="1076"/>
          <ac:picMkLst>
            <pc:docMk/>
            <pc:sldMk cId="1988287993" sldId="392"/>
            <ac:picMk id="5" creationId="{96E8F5E4-6353-485C-B8BB-66940C4CE1C1}"/>
          </ac:picMkLst>
        </pc:picChg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659091082" sldId="393"/>
        </pc:sldMkLst>
      </pc:sldChg>
      <pc:sldChg chg="add">
        <pc:chgData name="Musila Mutala" userId="456778ae90ebe073" providerId="LiveId" clId="{9E947CD6-E30F-4583-B46C-59C073D4B34E}" dt="2021-03-17T16:50:40.604" v="498"/>
        <pc:sldMkLst>
          <pc:docMk/>
          <pc:sldMk cId="3477354694" sldId="394"/>
        </pc:sldMkLst>
      </pc:sldChg>
      <pc:sldChg chg="addSp modSp add mod">
        <pc:chgData name="Musila Mutala" userId="456778ae90ebe073" providerId="LiveId" clId="{9E947CD6-E30F-4583-B46C-59C073D4B34E}" dt="2021-03-17T18:09:35.654" v="573" actId="14100"/>
        <pc:sldMkLst>
          <pc:docMk/>
          <pc:sldMk cId="3055537717" sldId="395"/>
        </pc:sldMkLst>
        <pc:spChg chg="add mod">
          <ac:chgData name="Musila Mutala" userId="456778ae90ebe073" providerId="LiveId" clId="{9E947CD6-E30F-4583-B46C-59C073D4B34E}" dt="2021-03-17T18:09:35.654" v="573" actId="14100"/>
          <ac:spMkLst>
            <pc:docMk/>
            <pc:sldMk cId="3055537717" sldId="395"/>
            <ac:spMk id="7" creationId="{A521BDC2-AFB5-402F-84CE-34B570E9857D}"/>
          </ac:spMkLst>
        </pc:spChg>
        <pc:spChg chg="add mod">
          <ac:chgData name="Musila Mutala" userId="456778ae90ebe073" providerId="LiveId" clId="{9E947CD6-E30F-4583-B46C-59C073D4B34E}" dt="2021-03-17T18:09:16.384" v="561" actId="207"/>
          <ac:spMkLst>
            <pc:docMk/>
            <pc:sldMk cId="3055537717" sldId="395"/>
            <ac:spMk id="8" creationId="{6FD074A0-F839-4A24-9667-8139830CA194}"/>
          </ac:spMkLst>
        </pc:spChg>
      </pc:sldChg>
      <pc:sldChg chg="addSp modSp new mod modAnim">
        <pc:chgData name="Musila Mutala" userId="456778ae90ebe073" providerId="LiveId" clId="{9E947CD6-E30F-4583-B46C-59C073D4B34E}" dt="2021-03-17T15:40:27.783" v="404"/>
        <pc:sldMkLst>
          <pc:docMk/>
          <pc:sldMk cId="3281303521" sldId="398"/>
        </pc:sldMkLst>
        <pc:spChg chg="add mod">
          <ac:chgData name="Musila Mutala" userId="456778ae90ebe073" providerId="LiveId" clId="{9E947CD6-E30F-4583-B46C-59C073D4B34E}" dt="2021-03-17T15:40:18.684" v="403" actId="255"/>
          <ac:spMkLst>
            <pc:docMk/>
            <pc:sldMk cId="3281303521" sldId="398"/>
            <ac:spMk id="4" creationId="{C415A273-CCBE-444E-89B1-772085712C3E}"/>
          </ac:spMkLst>
        </pc:spChg>
        <pc:picChg chg="add mod">
          <ac:chgData name="Musila Mutala" userId="456778ae90ebe073" providerId="LiveId" clId="{9E947CD6-E30F-4583-B46C-59C073D4B34E}" dt="2021-03-17T15:39:22.316" v="384" actId="1076"/>
          <ac:picMkLst>
            <pc:docMk/>
            <pc:sldMk cId="3281303521" sldId="398"/>
            <ac:picMk id="2" creationId="{F74A66EC-C384-40FE-A538-8CB1323303D6}"/>
          </ac:picMkLst>
        </pc:picChg>
        <pc:picChg chg="add mod">
          <ac:chgData name="Musila Mutala" userId="456778ae90ebe073" providerId="LiveId" clId="{9E947CD6-E30F-4583-B46C-59C073D4B34E}" dt="2021-03-17T15:39:46.104" v="388" actId="14100"/>
          <ac:picMkLst>
            <pc:docMk/>
            <pc:sldMk cId="3281303521" sldId="398"/>
            <ac:picMk id="3" creationId="{986BF74E-68B6-4DC6-A349-129BD77AC661}"/>
          </ac:picMkLst>
        </pc:picChg>
      </pc:sldChg>
      <pc:sldChg chg="add">
        <pc:chgData name="Musila Mutala" userId="456778ae90ebe073" providerId="LiveId" clId="{9E947CD6-E30F-4583-B46C-59C073D4B34E}" dt="2021-03-17T15:36:11.634" v="383"/>
        <pc:sldMkLst>
          <pc:docMk/>
          <pc:sldMk cId="0" sldId="399"/>
        </pc:sldMkLst>
      </pc:sldChg>
      <pc:sldChg chg="addSp modSp new mod">
        <pc:chgData name="Musila Mutala" userId="456778ae90ebe073" providerId="LiveId" clId="{9E947CD6-E30F-4583-B46C-59C073D4B34E}" dt="2021-03-17T16:40:04.484" v="463" actId="255"/>
        <pc:sldMkLst>
          <pc:docMk/>
          <pc:sldMk cId="2746444686" sldId="400"/>
        </pc:sldMkLst>
        <pc:spChg chg="add mod">
          <ac:chgData name="Musila Mutala" userId="456778ae90ebe073" providerId="LiveId" clId="{9E947CD6-E30F-4583-B46C-59C073D4B34E}" dt="2021-03-17T16:40:04.484" v="463" actId="255"/>
          <ac:spMkLst>
            <pc:docMk/>
            <pc:sldMk cId="2746444686" sldId="400"/>
            <ac:spMk id="3" creationId="{CA9C78EA-D754-4342-9CD2-9E1FD38EF1EF}"/>
          </ac:spMkLst>
        </pc:spChg>
        <pc:picChg chg="add mod">
          <ac:chgData name="Musila Mutala" userId="456778ae90ebe073" providerId="LiveId" clId="{9E947CD6-E30F-4583-B46C-59C073D4B34E}" dt="2021-03-17T16:39:14.424" v="444" actId="1076"/>
          <ac:picMkLst>
            <pc:docMk/>
            <pc:sldMk cId="2746444686" sldId="400"/>
            <ac:picMk id="2" creationId="{727F98C4-2E0C-4924-932A-0D59334CB6C8}"/>
          </ac:picMkLst>
        </pc:picChg>
      </pc:sldChg>
      <pc:sldChg chg="addSp modSp new mod">
        <pc:chgData name="Musila Mutala" userId="456778ae90ebe073" providerId="LiveId" clId="{9E947CD6-E30F-4583-B46C-59C073D4B34E}" dt="2021-03-17T16:45:02.814" v="496" actId="255"/>
        <pc:sldMkLst>
          <pc:docMk/>
          <pc:sldMk cId="3239928426" sldId="401"/>
        </pc:sldMkLst>
        <pc:spChg chg="add mod">
          <ac:chgData name="Musila Mutala" userId="456778ae90ebe073" providerId="LiveId" clId="{9E947CD6-E30F-4583-B46C-59C073D4B34E}" dt="2021-03-17T16:45:02.814" v="496" actId="255"/>
          <ac:spMkLst>
            <pc:docMk/>
            <pc:sldMk cId="3239928426" sldId="401"/>
            <ac:spMk id="3" creationId="{84891896-DCFB-474D-81FA-26830651EFA2}"/>
          </ac:spMkLst>
        </pc:spChg>
        <pc:picChg chg="add mod">
          <ac:chgData name="Musila Mutala" userId="456778ae90ebe073" providerId="LiveId" clId="{9E947CD6-E30F-4583-B46C-59C073D4B34E}" dt="2021-03-17T16:43:49.744" v="468" actId="1076"/>
          <ac:picMkLst>
            <pc:docMk/>
            <pc:sldMk cId="3239928426" sldId="401"/>
            <ac:picMk id="2" creationId="{2056C78D-5617-46B0-B291-3CDF8C419E07}"/>
          </ac:picMkLst>
        </pc:picChg>
      </pc:sldChg>
      <pc:sldChg chg="addSp delSp modSp new mod modClrScheme chgLayout">
        <pc:chgData name="Musila Mutala" userId="456778ae90ebe073" providerId="LiveId" clId="{9E947CD6-E30F-4583-B46C-59C073D4B34E}" dt="2021-03-17T17:59:09.063" v="508" actId="1076"/>
        <pc:sldMkLst>
          <pc:docMk/>
          <pc:sldMk cId="1452206299" sldId="402"/>
        </pc:sldMkLst>
        <pc:spChg chg="del">
          <ac:chgData name="Musila Mutala" userId="456778ae90ebe073" providerId="LiveId" clId="{9E947CD6-E30F-4583-B46C-59C073D4B34E}" dt="2021-03-17T17:58:23.318" v="500" actId="700"/>
          <ac:spMkLst>
            <pc:docMk/>
            <pc:sldMk cId="1452206299" sldId="402"/>
            <ac:spMk id="2" creationId="{8AED146A-35C0-4296-A876-6215093BC62E}"/>
          </ac:spMkLst>
        </pc:spChg>
        <pc:spChg chg="del">
          <ac:chgData name="Musila Mutala" userId="456778ae90ebe073" providerId="LiveId" clId="{9E947CD6-E30F-4583-B46C-59C073D4B34E}" dt="2021-03-17T17:58:23.318" v="500" actId="700"/>
          <ac:spMkLst>
            <pc:docMk/>
            <pc:sldMk cId="1452206299" sldId="402"/>
            <ac:spMk id="3" creationId="{5D6371EB-1509-43F9-9988-25ADA051707E}"/>
          </ac:spMkLst>
        </pc:spChg>
        <pc:spChg chg="del">
          <ac:chgData name="Musila Mutala" userId="456778ae90ebe073" providerId="LiveId" clId="{9E947CD6-E30F-4583-B46C-59C073D4B34E}" dt="2021-03-17T17:58:23.318" v="500" actId="700"/>
          <ac:spMkLst>
            <pc:docMk/>
            <pc:sldMk cId="1452206299" sldId="402"/>
            <ac:spMk id="4" creationId="{C18D541A-CC99-4397-A83C-0EF011A250A2}"/>
          </ac:spMkLst>
        </pc:spChg>
        <pc:picChg chg="add mod modCrop">
          <ac:chgData name="Musila Mutala" userId="456778ae90ebe073" providerId="LiveId" clId="{9E947CD6-E30F-4583-B46C-59C073D4B34E}" dt="2021-03-17T17:59:09.063" v="508" actId="1076"/>
          <ac:picMkLst>
            <pc:docMk/>
            <pc:sldMk cId="1452206299" sldId="402"/>
            <ac:picMk id="5" creationId="{6A2C5ADC-F79F-4425-9F26-21BCBB9715A3}"/>
          </ac:picMkLst>
        </pc:picChg>
      </pc:sldChg>
      <pc:sldChg chg="addSp delSp modSp new mod modClrScheme chgLayout">
        <pc:chgData name="Musila Mutala" userId="456778ae90ebe073" providerId="LiveId" clId="{9E947CD6-E30F-4583-B46C-59C073D4B34E}" dt="2021-03-17T18:14:23.637" v="709" actId="255"/>
        <pc:sldMkLst>
          <pc:docMk/>
          <pc:sldMk cId="1143803570" sldId="403"/>
        </pc:sldMkLst>
        <pc:spChg chg="del">
          <ac:chgData name="Musila Mutala" userId="456778ae90ebe073" providerId="LiveId" clId="{9E947CD6-E30F-4583-B46C-59C073D4B34E}" dt="2021-03-17T18:13:52.763" v="692" actId="700"/>
          <ac:spMkLst>
            <pc:docMk/>
            <pc:sldMk cId="1143803570" sldId="403"/>
            <ac:spMk id="2" creationId="{84A76A7D-EA4E-4CA0-8A1D-BAAFD446FF3B}"/>
          </ac:spMkLst>
        </pc:spChg>
        <pc:spChg chg="del">
          <ac:chgData name="Musila Mutala" userId="456778ae90ebe073" providerId="LiveId" clId="{9E947CD6-E30F-4583-B46C-59C073D4B34E}" dt="2021-03-17T18:13:52.763" v="692" actId="700"/>
          <ac:spMkLst>
            <pc:docMk/>
            <pc:sldMk cId="1143803570" sldId="403"/>
            <ac:spMk id="3" creationId="{4D8978AD-68C6-47C2-8333-9AB42A4E2427}"/>
          </ac:spMkLst>
        </pc:spChg>
        <pc:spChg chg="add mod">
          <ac:chgData name="Musila Mutala" userId="456778ae90ebe073" providerId="LiveId" clId="{9E947CD6-E30F-4583-B46C-59C073D4B34E}" dt="2021-03-17T18:14:23.637" v="709" actId="255"/>
          <ac:spMkLst>
            <pc:docMk/>
            <pc:sldMk cId="1143803570" sldId="403"/>
            <ac:spMk id="5" creationId="{D37D39E7-C879-4BBF-9DA7-189873ECBCE6}"/>
          </ac:spMkLst>
        </pc:spChg>
        <pc:picChg chg="add mod">
          <ac:chgData name="Musila Mutala" userId="456778ae90ebe073" providerId="LiveId" clId="{9E947CD6-E30F-4583-B46C-59C073D4B34E}" dt="2021-03-17T18:14:02.475" v="695" actId="1076"/>
          <ac:picMkLst>
            <pc:docMk/>
            <pc:sldMk cId="1143803570" sldId="403"/>
            <ac:picMk id="4" creationId="{7E9E8EBC-A930-4EB9-9DFA-EC34C19CCE25}"/>
          </ac:picMkLst>
        </pc:picChg>
      </pc:sldChg>
      <pc:sldChg chg="addSp delSp modSp new mod">
        <pc:chgData name="Musila Mutala" userId="456778ae90ebe073" providerId="LiveId" clId="{9E947CD6-E30F-4583-B46C-59C073D4B34E}" dt="2021-03-17T18:35:47.900" v="770" actId="207"/>
        <pc:sldMkLst>
          <pc:docMk/>
          <pc:sldMk cId="141656196" sldId="404"/>
        </pc:sldMkLst>
        <pc:spChg chg="add mod">
          <ac:chgData name="Musila Mutala" userId="456778ae90ebe073" providerId="LiveId" clId="{9E947CD6-E30F-4583-B46C-59C073D4B34E}" dt="2021-03-17T18:33:03.184" v="732" actId="14100"/>
          <ac:spMkLst>
            <pc:docMk/>
            <pc:sldMk cId="141656196" sldId="404"/>
            <ac:spMk id="4" creationId="{BDC8C541-492F-41F0-B68E-6AB273B4AEFC}"/>
          </ac:spMkLst>
        </pc:spChg>
        <pc:spChg chg="add mod">
          <ac:chgData name="Musila Mutala" userId="456778ae90ebe073" providerId="LiveId" clId="{9E947CD6-E30F-4583-B46C-59C073D4B34E}" dt="2021-03-17T18:33:21.792" v="744" actId="5793"/>
          <ac:spMkLst>
            <pc:docMk/>
            <pc:sldMk cId="141656196" sldId="404"/>
            <ac:spMk id="6" creationId="{67E187D5-D301-4232-A448-4B8B6CDA9894}"/>
          </ac:spMkLst>
        </pc:spChg>
        <pc:spChg chg="add mod">
          <ac:chgData name="Musila Mutala" userId="456778ae90ebe073" providerId="LiveId" clId="{9E947CD6-E30F-4583-B46C-59C073D4B34E}" dt="2021-03-17T18:34:25.542" v="754" actId="207"/>
          <ac:spMkLst>
            <pc:docMk/>
            <pc:sldMk cId="141656196" sldId="404"/>
            <ac:spMk id="7" creationId="{65F197C8-174E-4B75-B1E9-6EB300243860}"/>
          </ac:spMkLst>
        </pc:spChg>
        <pc:spChg chg="add mod">
          <ac:chgData name="Musila Mutala" userId="456778ae90ebe073" providerId="LiveId" clId="{9E947CD6-E30F-4583-B46C-59C073D4B34E}" dt="2021-03-17T18:35:47.900" v="770" actId="207"/>
          <ac:spMkLst>
            <pc:docMk/>
            <pc:sldMk cId="141656196" sldId="404"/>
            <ac:spMk id="8" creationId="{5DFC0791-2F22-4884-8889-CDA3E606BB5D}"/>
          </ac:spMkLst>
        </pc:spChg>
        <pc:graphicFrameChg chg="add mod">
          <ac:chgData name="Musila Mutala" userId="456778ae90ebe073" providerId="LiveId" clId="{9E947CD6-E30F-4583-B46C-59C073D4B34E}" dt="2021-03-17T18:33:04.678" v="733" actId="1076"/>
          <ac:graphicFrameMkLst>
            <pc:docMk/>
            <pc:sldMk cId="141656196" sldId="404"/>
            <ac:graphicFrameMk id="3" creationId="{7DFCAC90-075A-4170-93FB-15CD0D21F8E4}"/>
          </ac:graphicFrameMkLst>
        </pc:graphicFrameChg>
        <pc:picChg chg="add del mod">
          <ac:chgData name="Musila Mutala" userId="456778ae90ebe073" providerId="LiveId" clId="{9E947CD6-E30F-4583-B46C-59C073D4B34E}" dt="2021-03-17T18:17:01.306" v="713" actId="478"/>
          <ac:picMkLst>
            <pc:docMk/>
            <pc:sldMk cId="141656196" sldId="404"/>
            <ac:picMk id="2" creationId="{C32E7B93-DE46-4F39-ADE3-7F88E0FFB39D}"/>
          </ac:picMkLst>
        </pc:picChg>
        <pc:picChg chg="add mod">
          <ac:chgData name="Musila Mutala" userId="456778ae90ebe073" providerId="LiveId" clId="{9E947CD6-E30F-4583-B46C-59C073D4B34E}" dt="2021-03-17T18:33:10.386" v="735" actId="1076"/>
          <ac:picMkLst>
            <pc:docMk/>
            <pc:sldMk cId="141656196" sldId="404"/>
            <ac:picMk id="5" creationId="{A9CF0F43-A2BA-4EBE-95F3-CA86D9F45D5C}"/>
          </ac:picMkLst>
        </pc:picChg>
      </pc:sldChg>
      <pc:sldChg chg="addSp modSp new mod">
        <pc:chgData name="Musila Mutala" userId="456778ae90ebe073" providerId="LiveId" clId="{9E947CD6-E30F-4583-B46C-59C073D4B34E}" dt="2021-03-17T18:38:43.665" v="782" actId="13926"/>
        <pc:sldMkLst>
          <pc:docMk/>
          <pc:sldMk cId="3456928696" sldId="405"/>
        </pc:sldMkLst>
        <pc:spChg chg="add mod">
          <ac:chgData name="Musila Mutala" userId="456778ae90ebe073" providerId="LiveId" clId="{9E947CD6-E30F-4583-B46C-59C073D4B34E}" dt="2021-03-17T18:38:43.665" v="782" actId="13926"/>
          <ac:spMkLst>
            <pc:docMk/>
            <pc:sldMk cId="3456928696" sldId="405"/>
            <ac:spMk id="3" creationId="{D8CE34F9-FE98-42C7-B173-04704B438D4C}"/>
          </ac:spMkLst>
        </pc:spChg>
        <pc:picChg chg="add">
          <ac:chgData name="Musila Mutala" userId="456778ae90ebe073" providerId="LiveId" clId="{9E947CD6-E30F-4583-B46C-59C073D4B34E}" dt="2021-03-17T18:38:03.426" v="772"/>
          <ac:picMkLst>
            <pc:docMk/>
            <pc:sldMk cId="3456928696" sldId="405"/>
            <ac:picMk id="2" creationId="{F939D2E2-4AA6-49F2-89FB-26D4B682A4BC}"/>
          </ac:picMkLst>
        </pc:picChg>
      </pc:sldChg>
      <pc:sldChg chg="addSp modSp new mod">
        <pc:chgData name="Musila Mutala" userId="456778ae90ebe073" providerId="LiveId" clId="{9E947CD6-E30F-4583-B46C-59C073D4B34E}" dt="2021-03-17T18:40:40.933" v="810" actId="207"/>
        <pc:sldMkLst>
          <pc:docMk/>
          <pc:sldMk cId="2755252712" sldId="406"/>
        </pc:sldMkLst>
        <pc:spChg chg="add mod">
          <ac:chgData name="Musila Mutala" userId="456778ae90ebe073" providerId="LiveId" clId="{9E947CD6-E30F-4583-B46C-59C073D4B34E}" dt="2021-03-17T18:40:40.933" v="810" actId="207"/>
          <ac:spMkLst>
            <pc:docMk/>
            <pc:sldMk cId="2755252712" sldId="406"/>
            <ac:spMk id="3" creationId="{B3793430-176A-45E1-A666-298D9548A882}"/>
          </ac:spMkLst>
        </pc:spChg>
        <pc:picChg chg="add">
          <ac:chgData name="Musila Mutala" userId="456778ae90ebe073" providerId="LiveId" clId="{9E947CD6-E30F-4583-B46C-59C073D4B34E}" dt="2021-03-17T18:39:59.732" v="784"/>
          <ac:picMkLst>
            <pc:docMk/>
            <pc:sldMk cId="2755252712" sldId="406"/>
            <ac:picMk id="2" creationId="{4FDA5838-17A2-43C1-95D0-662CD3B71D79}"/>
          </ac:picMkLst>
        </pc:picChg>
      </pc:sldChg>
      <pc:sldChg chg="addSp modSp new mod">
        <pc:chgData name="Musila Mutala" userId="456778ae90ebe073" providerId="LiveId" clId="{9E947CD6-E30F-4583-B46C-59C073D4B34E}" dt="2021-03-17T18:42:37.095" v="849" actId="20577"/>
        <pc:sldMkLst>
          <pc:docMk/>
          <pc:sldMk cId="2075633490" sldId="407"/>
        </pc:sldMkLst>
        <pc:spChg chg="add mod">
          <ac:chgData name="Musila Mutala" userId="456778ae90ebe073" providerId="LiveId" clId="{9E947CD6-E30F-4583-B46C-59C073D4B34E}" dt="2021-03-17T18:42:37.095" v="849" actId="20577"/>
          <ac:spMkLst>
            <pc:docMk/>
            <pc:sldMk cId="2075633490" sldId="407"/>
            <ac:spMk id="3" creationId="{FB263704-90C7-481D-A87D-528E093842D7}"/>
          </ac:spMkLst>
        </pc:spChg>
        <pc:picChg chg="add mod">
          <ac:chgData name="Musila Mutala" userId="456778ae90ebe073" providerId="LiveId" clId="{9E947CD6-E30F-4583-B46C-59C073D4B34E}" dt="2021-03-17T18:41:18.797" v="813" actId="1076"/>
          <ac:picMkLst>
            <pc:docMk/>
            <pc:sldMk cId="2075633490" sldId="407"/>
            <ac:picMk id="2" creationId="{B6E58C19-7752-4EE5-9BE1-68EF7447160D}"/>
          </ac:picMkLst>
        </pc:picChg>
      </pc:sldChg>
      <pc:sldChg chg="addSp modSp new mod">
        <pc:chgData name="Musila Mutala" userId="456778ae90ebe073" providerId="LiveId" clId="{9E947CD6-E30F-4583-B46C-59C073D4B34E}" dt="2021-03-17T18:44:49.207" v="909" actId="1076"/>
        <pc:sldMkLst>
          <pc:docMk/>
          <pc:sldMk cId="2645746077" sldId="408"/>
        </pc:sldMkLst>
        <pc:spChg chg="add mod">
          <ac:chgData name="Musila Mutala" userId="456778ae90ebe073" providerId="LiveId" clId="{9E947CD6-E30F-4583-B46C-59C073D4B34E}" dt="2021-03-17T18:44:12.252" v="905" actId="255"/>
          <ac:spMkLst>
            <pc:docMk/>
            <pc:sldMk cId="2645746077" sldId="408"/>
            <ac:spMk id="4" creationId="{B880FBBE-2B7B-4DB2-B9FD-25B5C8CA536E}"/>
          </ac:spMkLst>
        </pc:spChg>
        <pc:picChg chg="add mod">
          <ac:chgData name="Musila Mutala" userId="456778ae90ebe073" providerId="LiveId" clId="{9E947CD6-E30F-4583-B46C-59C073D4B34E}" dt="2021-03-17T18:44:27.138" v="907" actId="1076"/>
          <ac:picMkLst>
            <pc:docMk/>
            <pc:sldMk cId="2645746077" sldId="408"/>
            <ac:picMk id="2" creationId="{01E1C9B5-EA44-4CB3-BC50-DB0DA5A11C4A}"/>
          </ac:picMkLst>
        </pc:picChg>
        <pc:picChg chg="add mod">
          <ac:chgData name="Musila Mutala" userId="456778ae90ebe073" providerId="LiveId" clId="{9E947CD6-E30F-4583-B46C-59C073D4B34E}" dt="2021-03-17T18:44:49.207" v="909" actId="1076"/>
          <ac:picMkLst>
            <pc:docMk/>
            <pc:sldMk cId="2645746077" sldId="408"/>
            <ac:picMk id="5" creationId="{29621AB4-9BE7-4795-97C7-57D15379D732}"/>
          </ac:picMkLst>
        </pc:picChg>
      </pc:sldChg>
      <pc:sldChg chg="add">
        <pc:chgData name="Musila Mutala" userId="456778ae90ebe073" providerId="LiveId" clId="{9E947CD6-E30F-4583-B46C-59C073D4B34E}" dt="2021-03-17T18:49:14.957" v="913"/>
        <pc:sldMkLst>
          <pc:docMk/>
          <pc:sldMk cId="0" sldId="4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E9786-C5BE-4D56-85E4-96CB67288931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BC554-0436-41DF-84AD-4E42665CE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5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496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878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255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9" name="Google Shape;14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478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3" name="Google Shape;173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840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7"/>
          <p:cNvSpPr txBox="1"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onsola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" name="Google Shape;17;p137" descr="Line graphic"/>
          <p:cNvGrpSpPr/>
          <p:nvPr/>
        </p:nvGrpSpPr>
        <p:grpSpPr>
          <a:xfrm>
            <a:off x="1585309" y="4724400"/>
            <a:ext cx="8634184" cy="64008"/>
            <a:chOff x="-4110038" y="2703513"/>
            <a:chExt cx="17394239" cy="160336"/>
          </a:xfrm>
        </p:grpSpPr>
        <p:sp>
          <p:nvSpPr>
            <p:cNvPr id="18" name="Google Shape;18;p137"/>
            <p:cNvSpPr/>
            <p:nvPr/>
          </p:nvSpPr>
          <p:spPr>
            <a:xfrm>
              <a:off x="12815888" y="2768600"/>
              <a:ext cx="468313" cy="19050"/>
            </a:xfrm>
            <a:custGeom>
              <a:avLst/>
              <a:gdLst/>
              <a:ahLst/>
              <a:cxnLst/>
              <a:rect l="l" t="t" r="r" b="b"/>
              <a:pathLst>
                <a:path w="244" h="8" extrusionOk="0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" name="Google Shape;19;p137"/>
            <p:cNvSpPr/>
            <p:nvPr/>
          </p:nvSpPr>
          <p:spPr>
            <a:xfrm>
              <a:off x="12380913" y="2755900"/>
              <a:ext cx="461963" cy="26987"/>
            </a:xfrm>
            <a:custGeom>
              <a:avLst/>
              <a:gdLst/>
              <a:ahLst/>
              <a:cxnLst/>
              <a:rect l="l" t="t" r="r" b="b"/>
              <a:pathLst>
                <a:path w="241" h="12" extrusionOk="0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" name="Google Shape;20;p137"/>
            <p:cNvSpPr/>
            <p:nvPr/>
          </p:nvSpPr>
          <p:spPr>
            <a:xfrm>
              <a:off x="12814300" y="27797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" name="Google Shape;21;p137"/>
            <p:cNvSpPr/>
            <p:nvPr/>
          </p:nvSpPr>
          <p:spPr>
            <a:xfrm>
              <a:off x="2738437" y="2795588"/>
              <a:ext cx="425450" cy="15875"/>
            </a:xfrm>
            <a:custGeom>
              <a:avLst/>
              <a:gdLst/>
              <a:ahLst/>
              <a:cxnLst/>
              <a:rect l="l" t="t" r="r" b="b"/>
              <a:pathLst>
                <a:path w="222" h="7" extrusionOk="0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" name="Google Shape;22;p137"/>
            <p:cNvSpPr/>
            <p:nvPr/>
          </p:nvSpPr>
          <p:spPr>
            <a:xfrm>
              <a:off x="-3646488" y="2800350"/>
              <a:ext cx="46038" cy="317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" name="Google Shape;23;p137"/>
            <p:cNvSpPr/>
            <p:nvPr/>
          </p:nvSpPr>
          <p:spPr>
            <a:xfrm>
              <a:off x="2627312" y="2816225"/>
              <a:ext cx="63500" cy="4762"/>
            </a:xfrm>
            <a:custGeom>
              <a:avLst/>
              <a:gdLst/>
              <a:ahLst/>
              <a:cxnLst/>
              <a:rect l="l" t="t" r="r" b="b"/>
              <a:pathLst>
                <a:path w="33" h="2" extrusionOk="0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" name="Google Shape;24;p137"/>
            <p:cNvSpPr/>
            <p:nvPr/>
          </p:nvSpPr>
          <p:spPr>
            <a:xfrm>
              <a:off x="3103562" y="2741613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" name="Google Shape;25;p137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1" h="120000" extrusionOk="0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" name="Google Shape;26;p137"/>
            <p:cNvSpPr/>
            <p:nvPr/>
          </p:nvSpPr>
          <p:spPr>
            <a:xfrm>
              <a:off x="3660775" y="2713038"/>
              <a:ext cx="331788" cy="20637"/>
            </a:xfrm>
            <a:custGeom>
              <a:avLst/>
              <a:gdLst/>
              <a:ahLst/>
              <a:cxnLst/>
              <a:rect l="l" t="t" r="r" b="b"/>
              <a:pathLst>
                <a:path w="173" h="9" extrusionOk="0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" name="Google Shape;27;p137"/>
            <p:cNvSpPr/>
            <p:nvPr/>
          </p:nvSpPr>
          <p:spPr>
            <a:xfrm>
              <a:off x="-1674813" y="2768600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" name="Google Shape;28;p137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" name="Google Shape;29;p137"/>
            <p:cNvSpPr/>
            <p:nvPr/>
          </p:nvSpPr>
          <p:spPr>
            <a:xfrm>
              <a:off x="2690812" y="2811463"/>
              <a:ext cx="47625" cy="4762"/>
            </a:xfrm>
            <a:custGeom>
              <a:avLst/>
              <a:gdLst/>
              <a:ahLst/>
              <a:cxnLst/>
              <a:rect l="l" t="t" r="r" b="b"/>
              <a:pathLst>
                <a:path w="25" h="2" extrusionOk="0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" name="Google Shape;30;p137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l" t="t" r="r" b="b"/>
              <a:pathLst>
                <a:path w="85" h="2" extrusionOk="0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" name="Google Shape;31;p137"/>
            <p:cNvSpPr/>
            <p:nvPr/>
          </p:nvSpPr>
          <p:spPr>
            <a:xfrm>
              <a:off x="715962" y="2809875"/>
              <a:ext cx="1911350" cy="50800"/>
            </a:xfrm>
            <a:custGeom>
              <a:avLst/>
              <a:gdLst/>
              <a:ahLst/>
              <a:cxnLst/>
              <a:rect l="l" t="t" r="r" b="b"/>
              <a:pathLst>
                <a:path w="996" h="23" extrusionOk="0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" name="Google Shape;32;p137"/>
            <p:cNvSpPr/>
            <p:nvPr/>
          </p:nvSpPr>
          <p:spPr>
            <a:xfrm>
              <a:off x="1995487" y="2822575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" name="Google Shape;33;p137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" h="120000" extrusionOk="0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" name="Google Shape;34;p137"/>
            <p:cNvSpPr/>
            <p:nvPr/>
          </p:nvSpPr>
          <p:spPr>
            <a:xfrm>
              <a:off x="2651125" y="2798763"/>
              <a:ext cx="46038" cy="1587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" name="Google Shape;35;p137"/>
            <p:cNvSpPr/>
            <p:nvPr/>
          </p:nvSpPr>
          <p:spPr>
            <a:xfrm>
              <a:off x="2698750" y="2809875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" name="Google Shape;36;p137"/>
            <p:cNvSpPr/>
            <p:nvPr/>
          </p:nvSpPr>
          <p:spPr>
            <a:xfrm>
              <a:off x="469900" y="2800350"/>
              <a:ext cx="23813" cy="317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" name="Google Shape;37;p137"/>
            <p:cNvSpPr/>
            <p:nvPr/>
          </p:nvSpPr>
          <p:spPr>
            <a:xfrm>
              <a:off x="998537" y="2811463"/>
              <a:ext cx="1076325" cy="20637"/>
            </a:xfrm>
            <a:custGeom>
              <a:avLst/>
              <a:gdLst/>
              <a:ahLst/>
              <a:cxnLst/>
              <a:rect l="l" t="t" r="r" b="b"/>
              <a:pathLst>
                <a:path w="561" h="9" extrusionOk="0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" name="Google Shape;38;p137"/>
            <p:cNvSpPr/>
            <p:nvPr/>
          </p:nvSpPr>
          <p:spPr>
            <a:xfrm>
              <a:off x="2495550" y="2803525"/>
              <a:ext cx="17463" cy="0"/>
            </a:xfrm>
            <a:custGeom>
              <a:avLst/>
              <a:gdLst/>
              <a:ahLst/>
              <a:cxnLst/>
              <a:rect l="l" t="t" r="r" b="b"/>
              <a:pathLst>
                <a:path w="9" h="120000" extrusionOk="0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" name="Google Shape;39;p137"/>
            <p:cNvSpPr/>
            <p:nvPr/>
          </p:nvSpPr>
          <p:spPr>
            <a:xfrm>
              <a:off x="2538412" y="2816225"/>
              <a:ext cx="1057275" cy="31750"/>
            </a:xfrm>
            <a:custGeom>
              <a:avLst/>
              <a:gdLst/>
              <a:ahLst/>
              <a:cxnLst/>
              <a:rect l="l" t="t" r="r" b="b"/>
              <a:pathLst>
                <a:path w="551" h="14" extrusionOk="0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" name="Google Shape;40;p137"/>
            <p:cNvSpPr/>
            <p:nvPr/>
          </p:nvSpPr>
          <p:spPr>
            <a:xfrm>
              <a:off x="11777663" y="2757488"/>
              <a:ext cx="19050" cy="3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" name="Google Shape;41;p137"/>
            <p:cNvSpPr/>
            <p:nvPr/>
          </p:nvSpPr>
          <p:spPr>
            <a:xfrm>
              <a:off x="5983288" y="274161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" name="Google Shape;42;p137"/>
            <p:cNvSpPr/>
            <p:nvPr/>
          </p:nvSpPr>
          <p:spPr>
            <a:xfrm>
              <a:off x="6832600" y="2713038"/>
              <a:ext cx="53975" cy="1587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" name="Google Shape;43;p137"/>
            <p:cNvSpPr/>
            <p:nvPr/>
          </p:nvSpPr>
          <p:spPr>
            <a:xfrm>
              <a:off x="11317288" y="275590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" name="Google Shape;44;p137"/>
            <p:cNvSpPr/>
            <p:nvPr/>
          </p:nvSpPr>
          <p:spPr>
            <a:xfrm>
              <a:off x="8534400" y="2735263"/>
              <a:ext cx="3016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" name="Google Shape;45;p137"/>
            <p:cNvSpPr/>
            <p:nvPr/>
          </p:nvSpPr>
          <p:spPr>
            <a:xfrm>
              <a:off x="6821488" y="27146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6" name="Google Shape;46;p137"/>
            <p:cNvSpPr/>
            <p:nvPr/>
          </p:nvSpPr>
          <p:spPr>
            <a:xfrm>
              <a:off x="5583238" y="271938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13" h="120000" extrusionOk="0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" name="Google Shape;47;p137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8" name="Google Shape;48;p137"/>
            <p:cNvSpPr/>
            <p:nvPr/>
          </p:nvSpPr>
          <p:spPr>
            <a:xfrm>
              <a:off x="4303712" y="272891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" name="Google Shape;49;p137"/>
            <p:cNvSpPr/>
            <p:nvPr/>
          </p:nvSpPr>
          <p:spPr>
            <a:xfrm>
              <a:off x="5519738" y="273526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" name="Google Shape;50;p137"/>
            <p:cNvSpPr/>
            <p:nvPr/>
          </p:nvSpPr>
          <p:spPr>
            <a:xfrm>
              <a:off x="12096750" y="2784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" name="Google Shape;51;p137"/>
            <p:cNvSpPr/>
            <p:nvPr/>
          </p:nvSpPr>
          <p:spPr>
            <a:xfrm>
              <a:off x="12225338" y="2773363"/>
              <a:ext cx="4603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2" name="Google Shape;52;p137"/>
            <p:cNvSpPr/>
            <p:nvPr/>
          </p:nvSpPr>
          <p:spPr>
            <a:xfrm>
              <a:off x="9274175" y="2746375"/>
              <a:ext cx="55563" cy="4762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" name="Google Shape;53;p137"/>
            <p:cNvSpPr/>
            <p:nvPr/>
          </p:nvSpPr>
          <p:spPr>
            <a:xfrm>
              <a:off x="11847513" y="2827338"/>
              <a:ext cx="34925" cy="3175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" name="Google Shape;54;p137"/>
            <p:cNvSpPr/>
            <p:nvPr/>
          </p:nvSpPr>
          <p:spPr>
            <a:xfrm>
              <a:off x="11882438" y="2825750"/>
              <a:ext cx="25400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" name="Google Shape;55;p137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" name="Google Shape;56;p137"/>
            <p:cNvSpPr/>
            <p:nvPr/>
          </p:nvSpPr>
          <p:spPr>
            <a:xfrm>
              <a:off x="12109450" y="2752725"/>
              <a:ext cx="454025" cy="23812"/>
            </a:xfrm>
            <a:custGeom>
              <a:avLst/>
              <a:gdLst/>
              <a:ahLst/>
              <a:cxnLst/>
              <a:rect l="l" t="t" r="r" b="b"/>
              <a:pathLst>
                <a:path w="236" h="10" extrusionOk="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" name="Google Shape;57;p137"/>
            <p:cNvSpPr/>
            <p:nvPr/>
          </p:nvSpPr>
          <p:spPr>
            <a:xfrm>
              <a:off x="12182475" y="28162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" name="Google Shape;58;p137"/>
            <p:cNvSpPr/>
            <p:nvPr/>
          </p:nvSpPr>
          <p:spPr>
            <a:xfrm>
              <a:off x="4348162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" name="Google Shape;59;p137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" name="Google Shape;60;p137"/>
            <p:cNvSpPr/>
            <p:nvPr/>
          </p:nvSpPr>
          <p:spPr>
            <a:xfrm>
              <a:off x="4754563" y="2827338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1" name="Google Shape;61;p137"/>
            <p:cNvSpPr/>
            <p:nvPr/>
          </p:nvSpPr>
          <p:spPr>
            <a:xfrm>
              <a:off x="4852988" y="271938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" name="Google Shape;62;p137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" name="Google Shape;63;p137"/>
            <p:cNvSpPr/>
            <p:nvPr/>
          </p:nvSpPr>
          <p:spPr>
            <a:xfrm>
              <a:off x="6654800" y="2805113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" name="Google Shape;64;p137"/>
            <p:cNvSpPr/>
            <p:nvPr/>
          </p:nvSpPr>
          <p:spPr>
            <a:xfrm>
              <a:off x="6289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" name="Google Shape;65;p137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23" h="120000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" name="Google Shape;66;p137"/>
            <p:cNvSpPr/>
            <p:nvPr/>
          </p:nvSpPr>
          <p:spPr>
            <a:xfrm>
              <a:off x="4737100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" name="Google Shape;67;p137"/>
            <p:cNvSpPr/>
            <p:nvPr/>
          </p:nvSpPr>
          <p:spPr>
            <a:xfrm>
              <a:off x="7239000" y="2779713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" name="Google Shape;68;p137"/>
            <p:cNvSpPr/>
            <p:nvPr/>
          </p:nvSpPr>
          <p:spPr>
            <a:xfrm>
              <a:off x="7181850" y="2773363"/>
              <a:ext cx="468313" cy="15875"/>
            </a:xfrm>
            <a:custGeom>
              <a:avLst/>
              <a:gdLst/>
              <a:ahLst/>
              <a:cxnLst/>
              <a:rect l="l" t="t" r="r" b="b"/>
              <a:pathLst>
                <a:path w="244" h="7" extrusionOk="0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" name="Google Shape;69;p137"/>
            <p:cNvSpPr/>
            <p:nvPr/>
          </p:nvSpPr>
          <p:spPr>
            <a:xfrm>
              <a:off x="7407275" y="2787650"/>
              <a:ext cx="26988" cy="0"/>
            </a:xfrm>
            <a:custGeom>
              <a:avLst/>
              <a:gdLst/>
              <a:ahLst/>
              <a:cxnLst/>
              <a:rect l="l" t="t" r="r" b="b"/>
              <a:pathLst>
                <a:path w="14" h="120000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" name="Google Shape;70;p137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" name="Google Shape;71;p137"/>
            <p:cNvSpPr/>
            <p:nvPr/>
          </p:nvSpPr>
          <p:spPr>
            <a:xfrm>
              <a:off x="3070225" y="2794000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" name="Google Shape;72;p137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21" h="120000" extrusionOk="0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" name="Google Shape;73;p137"/>
            <p:cNvSpPr/>
            <p:nvPr/>
          </p:nvSpPr>
          <p:spPr>
            <a:xfrm>
              <a:off x="7523163" y="2773363"/>
              <a:ext cx="30163" cy="317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" name="Google Shape;74;p137"/>
            <p:cNvSpPr/>
            <p:nvPr/>
          </p:nvSpPr>
          <p:spPr>
            <a:xfrm>
              <a:off x="10009188" y="2787650"/>
              <a:ext cx="115888" cy="3175"/>
            </a:xfrm>
            <a:custGeom>
              <a:avLst/>
              <a:gdLst/>
              <a:ahLst/>
              <a:cxnLst/>
              <a:rect l="l" t="t" r="r" b="b"/>
              <a:pathLst>
                <a:path w="60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" name="Google Shape;75;p137"/>
            <p:cNvSpPr/>
            <p:nvPr/>
          </p:nvSpPr>
          <p:spPr>
            <a:xfrm>
              <a:off x="10125075" y="27892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" name="Google Shape;76;p137"/>
            <p:cNvSpPr/>
            <p:nvPr/>
          </p:nvSpPr>
          <p:spPr>
            <a:xfrm>
              <a:off x="-4110038" y="2703513"/>
              <a:ext cx="16486189" cy="134937"/>
            </a:xfrm>
            <a:custGeom>
              <a:avLst/>
              <a:gdLst/>
              <a:ahLst/>
              <a:cxnLst/>
              <a:rect l="l" t="t" r="r" b="b"/>
              <a:pathLst>
                <a:path w="8594" h="60" extrusionOk="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" name="Google Shape;77;p137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l" t="t" r="r" b="b"/>
              <a:pathLst>
                <a:path w="66" h="2" extrusionOk="0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" name="Google Shape;78;p137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" name="Google Shape;79;p137"/>
            <p:cNvSpPr/>
            <p:nvPr/>
          </p:nvSpPr>
          <p:spPr>
            <a:xfrm>
              <a:off x="12307888" y="2809875"/>
              <a:ext cx="249238" cy="15875"/>
            </a:xfrm>
            <a:custGeom>
              <a:avLst/>
              <a:gdLst/>
              <a:ahLst/>
              <a:cxnLst/>
              <a:rect l="l" t="t" r="r" b="b"/>
              <a:pathLst>
                <a:path w="130" h="7" extrusionOk="0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" name="Google Shape;80;p137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" name="Google Shape;81;p137"/>
            <p:cNvSpPr/>
            <p:nvPr/>
          </p:nvSpPr>
          <p:spPr>
            <a:xfrm>
              <a:off x="10779125" y="2733675"/>
              <a:ext cx="66675" cy="4762"/>
            </a:xfrm>
            <a:custGeom>
              <a:avLst/>
              <a:gdLst/>
              <a:ahLst/>
              <a:cxnLst/>
              <a:rect l="l" t="t" r="r" b="b"/>
              <a:pathLst>
                <a:path w="35" h="2" extrusionOk="0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" name="Google Shape;82;p137"/>
            <p:cNvSpPr/>
            <p:nvPr/>
          </p:nvSpPr>
          <p:spPr>
            <a:xfrm>
              <a:off x="-2471738" y="2738438"/>
              <a:ext cx="496888" cy="1587"/>
            </a:xfrm>
            <a:custGeom>
              <a:avLst/>
              <a:gdLst/>
              <a:ahLst/>
              <a:cxnLst/>
              <a:rect l="l" t="t" r="r" b="b"/>
              <a:pathLst>
                <a:path w="259" h="1" extrusionOk="0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" name="Google Shape;83;p137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l" t="t" r="r" b="b"/>
              <a:pathLst>
                <a:path w="202" h="6" extrusionOk="0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" name="Google Shape;84;p137"/>
            <p:cNvSpPr/>
            <p:nvPr/>
          </p:nvSpPr>
          <p:spPr>
            <a:xfrm>
              <a:off x="9139238" y="2725738"/>
              <a:ext cx="142875" cy="9525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" name="Google Shape;85;p137"/>
            <p:cNvSpPr/>
            <p:nvPr/>
          </p:nvSpPr>
          <p:spPr>
            <a:xfrm>
              <a:off x="9805988" y="2817813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" name="Google Shape;86;p137"/>
            <p:cNvSpPr/>
            <p:nvPr/>
          </p:nvSpPr>
          <p:spPr>
            <a:xfrm>
              <a:off x="8580438" y="2725738"/>
              <a:ext cx="66675" cy="317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" name="Google Shape;87;p137"/>
            <p:cNvSpPr/>
            <p:nvPr/>
          </p:nvSpPr>
          <p:spPr>
            <a:xfrm>
              <a:off x="8647113" y="2725738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" name="Google Shape;88;p137"/>
            <p:cNvSpPr/>
            <p:nvPr/>
          </p:nvSpPr>
          <p:spPr>
            <a:xfrm>
              <a:off x="9794875" y="2830513"/>
              <a:ext cx="90488" cy="158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" name="Google Shape;89;p137"/>
            <p:cNvSpPr/>
            <p:nvPr/>
          </p:nvSpPr>
          <p:spPr>
            <a:xfrm>
              <a:off x="9232900" y="2795588"/>
              <a:ext cx="84138" cy="317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" name="Google Shape;90;p137"/>
            <p:cNvSpPr/>
            <p:nvPr/>
          </p:nvSpPr>
          <p:spPr>
            <a:xfrm>
              <a:off x="8158163" y="2725738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1" name="Google Shape;91;p137"/>
            <p:cNvSpPr/>
            <p:nvPr/>
          </p:nvSpPr>
          <p:spPr>
            <a:xfrm>
              <a:off x="8734425" y="2814638"/>
              <a:ext cx="144463" cy="3175"/>
            </a:xfrm>
            <a:custGeom>
              <a:avLst/>
              <a:gdLst/>
              <a:ahLst/>
              <a:cxnLst/>
              <a:rect l="l" t="t" r="r" b="b"/>
              <a:pathLst>
                <a:path w="76" h="2" extrusionOk="0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2" name="Google Shape;92;p137"/>
            <p:cNvSpPr/>
            <p:nvPr/>
          </p:nvSpPr>
          <p:spPr>
            <a:xfrm>
              <a:off x="8023225" y="2782888"/>
              <a:ext cx="26988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3" name="Google Shape;93;p137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4" name="Google Shape;94;p137"/>
            <p:cNvSpPr/>
            <p:nvPr/>
          </p:nvSpPr>
          <p:spPr>
            <a:xfrm>
              <a:off x="7715250" y="2779713"/>
              <a:ext cx="90488" cy="7937"/>
            </a:xfrm>
            <a:custGeom>
              <a:avLst/>
              <a:gdLst/>
              <a:ahLst/>
              <a:cxnLst/>
              <a:rect l="l" t="t" r="r" b="b"/>
              <a:pathLst>
                <a:path w="47" h="3" extrusionOk="0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5" name="Google Shape;95;p137"/>
            <p:cNvSpPr/>
            <p:nvPr/>
          </p:nvSpPr>
          <p:spPr>
            <a:xfrm>
              <a:off x="6508750" y="2713038"/>
              <a:ext cx="247650" cy="6350"/>
            </a:xfrm>
            <a:custGeom>
              <a:avLst/>
              <a:gdLst/>
              <a:ahLst/>
              <a:cxnLst/>
              <a:rect l="l" t="t" r="r" b="b"/>
              <a:pathLst>
                <a:path w="129" h="3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6" name="Google Shape;96;p137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7" name="Google Shape;97;p137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" name="Google Shape;98;p137"/>
            <p:cNvSpPr/>
            <p:nvPr/>
          </p:nvSpPr>
          <p:spPr>
            <a:xfrm>
              <a:off x="6348413" y="2711451"/>
              <a:ext cx="82550" cy="1587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" name="Google Shape;99;p137"/>
            <p:cNvSpPr/>
            <p:nvPr/>
          </p:nvSpPr>
          <p:spPr>
            <a:xfrm>
              <a:off x="6734175" y="2771775"/>
              <a:ext cx="96838" cy="6350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" name="Google Shape;100;p137"/>
            <p:cNvSpPr/>
            <p:nvPr/>
          </p:nvSpPr>
          <p:spPr>
            <a:xfrm>
              <a:off x="6091238" y="2722563"/>
              <a:ext cx="95250" cy="7937"/>
            </a:xfrm>
            <a:custGeom>
              <a:avLst/>
              <a:gdLst/>
              <a:ahLst/>
              <a:cxnLst/>
              <a:rect l="l" t="t" r="r" b="b"/>
              <a:pathLst>
                <a:path w="49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" name="Google Shape;101;p137"/>
            <p:cNvSpPr/>
            <p:nvPr/>
          </p:nvSpPr>
          <p:spPr>
            <a:xfrm>
              <a:off x="6559550" y="2773363"/>
              <a:ext cx="80963" cy="3175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" name="Google Shape;102;p137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l" t="t" r="r" b="b"/>
              <a:pathLst>
                <a:path w="118" h="7" extrusionOk="0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" name="Google Shape;103;p137"/>
            <p:cNvSpPr/>
            <p:nvPr/>
          </p:nvSpPr>
          <p:spPr>
            <a:xfrm>
              <a:off x="6661150" y="2814638"/>
              <a:ext cx="34925" cy="1587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" name="Google Shape;104;p137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5" name="Google Shape;105;p137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l" t="t" r="r" b="b"/>
              <a:pathLst>
                <a:path w="135" h="4" extrusionOk="0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6" name="Google Shape;106;p137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7" name="Google Shape;107;p137"/>
            <p:cNvSpPr/>
            <p:nvPr/>
          </p:nvSpPr>
          <p:spPr>
            <a:xfrm>
              <a:off x="5021263" y="2713038"/>
              <a:ext cx="11113" cy="0"/>
            </a:xfrm>
            <a:custGeom>
              <a:avLst/>
              <a:gdLst/>
              <a:ahLst/>
              <a:cxnLst/>
              <a:rect l="l" t="t" r="r" b="b"/>
              <a:pathLst>
                <a:path w="6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8" name="Google Shape;108;p137"/>
            <p:cNvSpPr/>
            <p:nvPr/>
          </p:nvSpPr>
          <p:spPr>
            <a:xfrm>
              <a:off x="5864225" y="2784475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9" name="Google Shape;109;p137"/>
            <p:cNvSpPr/>
            <p:nvPr/>
          </p:nvSpPr>
          <p:spPr>
            <a:xfrm>
              <a:off x="4703763" y="2722563"/>
              <a:ext cx="84138" cy="1587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0" name="Google Shape;110;p137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l" t="t" r="r" b="b"/>
              <a:pathLst>
                <a:path w="41" h="2" extrusionOk="0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" name="Google Shape;111;p137"/>
            <p:cNvSpPr/>
            <p:nvPr/>
          </p:nvSpPr>
          <p:spPr>
            <a:xfrm>
              <a:off x="4800600" y="2822575"/>
              <a:ext cx="117475" cy="7937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" name="Google Shape;112;p137"/>
            <p:cNvSpPr/>
            <p:nvPr/>
          </p:nvSpPr>
          <p:spPr>
            <a:xfrm>
              <a:off x="187325" y="2714625"/>
              <a:ext cx="1925638" cy="31750"/>
            </a:xfrm>
            <a:custGeom>
              <a:avLst/>
              <a:gdLst/>
              <a:ahLst/>
              <a:cxnLst/>
              <a:rect l="l" t="t" r="r" b="b"/>
              <a:pathLst>
                <a:path w="1004" h="14" extrusionOk="0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" name="Google Shape;113;p137"/>
            <p:cNvSpPr/>
            <p:nvPr/>
          </p:nvSpPr>
          <p:spPr>
            <a:xfrm>
              <a:off x="1947862" y="2735263"/>
              <a:ext cx="47625" cy="0"/>
            </a:xfrm>
            <a:custGeom>
              <a:avLst/>
              <a:gdLst/>
              <a:ahLst/>
              <a:cxnLst/>
              <a:rect l="l" t="t" r="r" b="b"/>
              <a:pathLst>
                <a:path w="2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4" name="Google Shape;114;p137"/>
            <p:cNvSpPr/>
            <p:nvPr/>
          </p:nvSpPr>
          <p:spPr>
            <a:xfrm>
              <a:off x="112712" y="2724150"/>
              <a:ext cx="74613" cy="0"/>
            </a:xfrm>
            <a:custGeom>
              <a:avLst/>
              <a:gdLst/>
              <a:ahLst/>
              <a:cxnLst/>
              <a:rect l="l" t="t" r="r" b="b"/>
              <a:pathLst>
                <a:path w="39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5" name="Google Shape;115;p137"/>
            <p:cNvSpPr/>
            <p:nvPr/>
          </p:nvSpPr>
          <p:spPr>
            <a:xfrm>
              <a:off x="2187575" y="2717800"/>
              <a:ext cx="176213" cy="6350"/>
            </a:xfrm>
            <a:custGeom>
              <a:avLst/>
              <a:gdLst/>
              <a:ahLst/>
              <a:cxnLst/>
              <a:rect l="l" t="t" r="r" b="b"/>
              <a:pathLst>
                <a:path w="92" h="3" extrusionOk="0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6" name="Google Shape;116;p137"/>
            <p:cNvSpPr/>
            <p:nvPr/>
          </p:nvSpPr>
          <p:spPr>
            <a:xfrm>
              <a:off x="2112962" y="2714625"/>
              <a:ext cx="90488" cy="47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Google Shape;117;p137"/>
            <p:cNvSpPr/>
            <p:nvPr/>
          </p:nvSpPr>
          <p:spPr>
            <a:xfrm>
              <a:off x="2101850" y="2811463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8" name="Google Shape;118;p137"/>
            <p:cNvSpPr/>
            <p:nvPr/>
          </p:nvSpPr>
          <p:spPr>
            <a:xfrm>
              <a:off x="1724025" y="2805113"/>
              <a:ext cx="120650" cy="4762"/>
            </a:xfrm>
            <a:custGeom>
              <a:avLst/>
              <a:gdLst/>
              <a:ahLst/>
              <a:cxnLst/>
              <a:rect l="l" t="t" r="r" b="b"/>
              <a:pathLst>
                <a:path w="6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9" name="Google Shape;119;p137"/>
            <p:cNvSpPr/>
            <p:nvPr/>
          </p:nvSpPr>
          <p:spPr>
            <a:xfrm>
              <a:off x="1744662" y="2833688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0" name="Google Shape;120;p137"/>
            <p:cNvSpPr/>
            <p:nvPr/>
          </p:nvSpPr>
          <p:spPr>
            <a:xfrm>
              <a:off x="-474663" y="2741613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1" name="Google Shape;121;p137"/>
            <p:cNvSpPr/>
            <p:nvPr/>
          </p:nvSpPr>
          <p:spPr>
            <a:xfrm>
              <a:off x="-947738" y="2725738"/>
              <a:ext cx="1239838" cy="19050"/>
            </a:xfrm>
            <a:custGeom>
              <a:avLst/>
              <a:gdLst/>
              <a:ahLst/>
              <a:cxnLst/>
              <a:rect l="l" t="t" r="r" b="b"/>
              <a:pathLst>
                <a:path w="647" h="8" extrusionOk="0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" name="Google Shape;122;p137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" name="Google Shape;123;p137"/>
            <p:cNvSpPr/>
            <p:nvPr/>
          </p:nvSpPr>
          <p:spPr>
            <a:xfrm>
              <a:off x="-1939925" y="2735263"/>
              <a:ext cx="173038" cy="6350"/>
            </a:xfrm>
            <a:custGeom>
              <a:avLst/>
              <a:gdLst/>
              <a:ahLst/>
              <a:cxnLst/>
              <a:rect l="l" t="t" r="r" b="b"/>
              <a:pathLst>
                <a:path w="90" h="3" extrusionOk="0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" name="Google Shape;124;p137"/>
            <p:cNvSpPr/>
            <p:nvPr/>
          </p:nvSpPr>
          <p:spPr>
            <a:xfrm>
              <a:off x="-1773238" y="2733675"/>
              <a:ext cx="123825" cy="12700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" name="Google Shape;125;p137"/>
            <p:cNvSpPr/>
            <p:nvPr/>
          </p:nvSpPr>
          <p:spPr>
            <a:xfrm>
              <a:off x="-1057275" y="2735263"/>
              <a:ext cx="57150" cy="317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" name="Google Shape;126;p137"/>
            <p:cNvSpPr/>
            <p:nvPr/>
          </p:nvSpPr>
          <p:spPr>
            <a:xfrm>
              <a:off x="-1116013" y="2738438"/>
              <a:ext cx="58738" cy="3175"/>
            </a:xfrm>
            <a:custGeom>
              <a:avLst/>
              <a:gdLst/>
              <a:ahLst/>
              <a:cxnLst/>
              <a:rect l="l" t="t" r="r" b="b"/>
              <a:pathLst>
                <a:path w="30" h="2" extrusionOk="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" name="Google Shape;127;p137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l" t="t" r="r" b="b"/>
              <a:pathLst>
                <a:path w="44" h="120000" extrusionOk="0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" name="Google Shape;128;p137"/>
            <p:cNvSpPr/>
            <p:nvPr/>
          </p:nvSpPr>
          <p:spPr>
            <a:xfrm>
              <a:off x="-1265238" y="2735263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" name="Google Shape;129;p137"/>
            <p:cNvSpPr/>
            <p:nvPr/>
          </p:nvSpPr>
          <p:spPr>
            <a:xfrm>
              <a:off x="-1219200" y="2728913"/>
              <a:ext cx="103188" cy="9525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" name="Google Shape;130;p137"/>
            <p:cNvSpPr/>
            <p:nvPr/>
          </p:nvSpPr>
          <p:spPr>
            <a:xfrm>
              <a:off x="1225550" y="2830513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" name="Google Shape;131;p137"/>
            <p:cNvSpPr/>
            <p:nvPr/>
          </p:nvSpPr>
          <p:spPr>
            <a:xfrm>
              <a:off x="874712" y="2827338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" name="Google Shape;132;p137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l" t="t" r="r" b="b"/>
              <a:pathLst>
                <a:path w="238" h="14" extrusionOk="0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" name="Google Shape;133;p137"/>
            <p:cNvSpPr/>
            <p:nvPr/>
          </p:nvSpPr>
          <p:spPr>
            <a:xfrm>
              <a:off x="755650" y="2859087"/>
              <a:ext cx="68263" cy="4762"/>
            </a:xfrm>
            <a:custGeom>
              <a:avLst/>
              <a:gdLst/>
              <a:ahLst/>
              <a:cxnLst/>
              <a:rect l="l" t="t" r="r" b="b"/>
              <a:pathLst>
                <a:path w="36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" name="Google Shape;134;p137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l" t="t" r="r" b="b"/>
              <a:pathLst>
                <a:path w="58" h="2" extrusionOk="0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" name="Google Shape;135;p137"/>
            <p:cNvSpPr/>
            <p:nvPr/>
          </p:nvSpPr>
          <p:spPr>
            <a:xfrm>
              <a:off x="-22225" y="2800350"/>
              <a:ext cx="44450" cy="317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" name="Google Shape;136;p137"/>
            <p:cNvSpPr/>
            <p:nvPr/>
          </p:nvSpPr>
          <p:spPr>
            <a:xfrm>
              <a:off x="-66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" name="Google Shape;137;p137"/>
            <p:cNvSpPr/>
            <p:nvPr/>
          </p:nvSpPr>
          <p:spPr>
            <a:xfrm>
              <a:off x="-1566863" y="2730500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8" name="Google Shape;138;p137"/>
            <p:cNvSpPr/>
            <p:nvPr/>
          </p:nvSpPr>
          <p:spPr>
            <a:xfrm>
              <a:off x="-3175000" y="27400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9" name="Google Shape;139;p137"/>
            <p:cNvSpPr/>
            <p:nvPr/>
          </p:nvSpPr>
          <p:spPr>
            <a:xfrm>
              <a:off x="-3735388" y="2803525"/>
              <a:ext cx="6350" cy="158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0" name="Google Shape;140;p137"/>
            <p:cNvSpPr/>
            <p:nvPr/>
          </p:nvSpPr>
          <p:spPr>
            <a:xfrm>
              <a:off x="-3924300" y="2803525"/>
              <a:ext cx="188913" cy="3175"/>
            </a:xfrm>
            <a:custGeom>
              <a:avLst/>
              <a:gdLst/>
              <a:ahLst/>
              <a:cxnLst/>
              <a:rect l="l" t="t" r="r" b="b"/>
              <a:pathLst>
                <a:path w="98" h="2" extrusionOk="0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41" name="Google Shape;141;p137"/>
          <p:cNvSpPr txBox="1">
            <a:spLocks noGrp="1"/>
          </p:cNvSpPr>
          <p:nvPr>
            <p:ph type="subTitle" idx="1"/>
          </p:nvPr>
        </p:nvSpPr>
        <p:spPr>
          <a:xfrm>
            <a:off x="1522810" y="5105400"/>
            <a:ext cx="9146381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6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47"/>
          <p:cNvSpPr txBox="1">
            <a:spLocks noGrp="1"/>
          </p:cNvSpPr>
          <p:nvPr>
            <p:ph type="title"/>
          </p:nvPr>
        </p:nvSpPr>
        <p:spPr>
          <a:xfrm rot="5400000">
            <a:off x="8099416" y="2539535"/>
            <a:ext cx="5901747" cy="1371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6" name="Google Shape;1306;p147" descr="Line graphic"/>
          <p:cNvGrpSpPr/>
          <p:nvPr/>
        </p:nvGrpSpPr>
        <p:grpSpPr>
          <a:xfrm rot="5400000">
            <a:off x="6867046" y="3472590"/>
            <a:ext cx="6492240" cy="64025"/>
            <a:chOff x="1522413" y="1514475"/>
            <a:chExt cx="10569575" cy="64008"/>
          </a:xfrm>
        </p:grpSpPr>
        <p:sp>
          <p:nvSpPr>
            <p:cNvPr id="1307" name="Google Shape;1307;p147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8" name="Google Shape;1308;p147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9" name="Google Shape;1309;p147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0" name="Google Shape;1310;p147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1" name="Google Shape;1311;p147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2" name="Google Shape;1312;p147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3" name="Google Shape;1313;p147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4" name="Google Shape;1314;p147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5" name="Google Shape;1315;p147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6" name="Google Shape;1316;p147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7" name="Google Shape;1317;p147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8" name="Google Shape;1318;p147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9" name="Google Shape;1319;p147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0" name="Google Shape;1320;p147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1" name="Google Shape;1321;p147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2" name="Google Shape;1322;p147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3" name="Google Shape;1323;p147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4" name="Google Shape;1324;p147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5" name="Google Shape;1325;p147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6" name="Google Shape;1326;p147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7" name="Google Shape;1327;p147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8" name="Google Shape;1328;p147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9" name="Google Shape;1329;p147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0" name="Google Shape;1330;p147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1" name="Google Shape;1331;p147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2" name="Google Shape;1332;p147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3" name="Google Shape;1333;p147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4" name="Google Shape;1334;p147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5" name="Google Shape;1335;p147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6" name="Google Shape;1336;p147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7" name="Google Shape;1337;p147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8" name="Google Shape;1338;p147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9" name="Google Shape;1339;p147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0" name="Google Shape;1340;p147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1" name="Google Shape;1341;p147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2" name="Google Shape;1342;p147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3" name="Google Shape;1343;p147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4" name="Google Shape;1344;p147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5" name="Google Shape;1345;p147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6" name="Google Shape;1346;p147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7" name="Google Shape;1347;p147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8" name="Google Shape;1348;p147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9" name="Google Shape;1349;p147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0" name="Google Shape;1350;p147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1" name="Google Shape;1351;p147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2" name="Google Shape;1352;p147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3" name="Google Shape;1353;p147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4" name="Google Shape;1354;p147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5" name="Google Shape;1355;p147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6" name="Google Shape;1356;p147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7" name="Google Shape;1357;p147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8" name="Google Shape;1358;p147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9" name="Google Shape;1359;p147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0" name="Google Shape;1360;p147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1" name="Google Shape;1361;p147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2" name="Google Shape;1362;p147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3" name="Google Shape;1363;p147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4" name="Google Shape;1364;p147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5" name="Google Shape;1365;p147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6" name="Google Shape;1366;p147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7" name="Google Shape;1367;p147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8" name="Google Shape;1368;p147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9" name="Google Shape;1369;p147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0" name="Google Shape;1370;p147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1" name="Google Shape;1371;p147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2" name="Google Shape;1372;p147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3" name="Google Shape;1373;p147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4" name="Google Shape;1374;p147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5" name="Google Shape;1375;p147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6" name="Google Shape;1376;p147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7" name="Google Shape;1377;p147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8" name="Google Shape;1378;p147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9" name="Google Shape;1379;p147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80" name="Google Shape;1380;p147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81" name="Google Shape;1381;p147"/>
          <p:cNvSpPr txBox="1">
            <a:spLocks noGrp="1"/>
          </p:cNvSpPr>
          <p:nvPr>
            <p:ph type="body" idx="1"/>
          </p:nvPr>
        </p:nvSpPr>
        <p:spPr>
          <a:xfrm rot="5400000">
            <a:off x="2232076" y="-1346092"/>
            <a:ext cx="5898573" cy="914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1382" name="Google Shape;1382;p147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147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147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8"/>
          <p:cNvSpPr txBox="1"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138" descr="Line graphic"/>
          <p:cNvGrpSpPr/>
          <p:nvPr/>
        </p:nvGrpSpPr>
        <p:grpSpPr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45" name="Google Shape;145;p138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6" name="Google Shape;146;p138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7" name="Google Shape;147;p138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8" name="Google Shape;148;p138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9" name="Google Shape;149;p138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0" name="Google Shape;150;p138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1" name="Google Shape;151;p138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2" name="Google Shape;152;p138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3" name="Google Shape;153;p138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" name="Google Shape;154;p138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5" name="Google Shape;155;p138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6" name="Google Shape;156;p138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7" name="Google Shape;157;p138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8" name="Google Shape;158;p138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9" name="Google Shape;159;p138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0" name="Google Shape;160;p138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1" name="Google Shape;161;p138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2" name="Google Shape;162;p138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3" name="Google Shape;163;p138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4" name="Google Shape;164;p138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5" name="Google Shape;165;p138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6" name="Google Shape;166;p138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7" name="Google Shape;167;p138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8" name="Google Shape;168;p138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9" name="Google Shape;169;p138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0" name="Google Shape;170;p138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1" name="Google Shape;171;p138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2" name="Google Shape;172;p138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3" name="Google Shape;173;p138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4" name="Google Shape;174;p138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5" name="Google Shape;175;p138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6" name="Google Shape;176;p138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7" name="Google Shape;177;p138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8" name="Google Shape;178;p138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9" name="Google Shape;179;p138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0" name="Google Shape;180;p138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1" name="Google Shape;181;p138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2" name="Google Shape;182;p138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3" name="Google Shape;183;p138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4" name="Google Shape;184;p138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5" name="Google Shape;185;p138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6" name="Google Shape;186;p138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7" name="Google Shape;187;p138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8" name="Google Shape;188;p138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9" name="Google Shape;189;p138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0" name="Google Shape;190;p138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1" name="Google Shape;191;p138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2" name="Google Shape;192;p138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3" name="Google Shape;193;p138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4" name="Google Shape;194;p138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5" name="Google Shape;195;p138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6" name="Google Shape;196;p138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7" name="Google Shape;197;p138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8" name="Google Shape;198;p138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9" name="Google Shape;199;p138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0" name="Google Shape;200;p138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1" name="Google Shape;201;p138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2" name="Google Shape;202;p138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3" name="Google Shape;203;p138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4" name="Google Shape;204;p138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5" name="Google Shape;205;p138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6" name="Google Shape;206;p138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7" name="Google Shape;207;p138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8" name="Google Shape;208;p138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9" name="Google Shape;209;p138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0" name="Google Shape;210;p138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1" name="Google Shape;211;p138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2" name="Google Shape;212;p138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3" name="Google Shape;213;p138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4" name="Google Shape;214;p138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5" name="Google Shape;215;p138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6" name="Google Shape;216;p138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7" name="Google Shape;217;p138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8" name="Google Shape;218;p138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19" name="Google Shape;219;p138"/>
          <p:cNvSpPr txBox="1">
            <a:spLocks noGrp="1"/>
          </p:cNvSpPr>
          <p:nvPr>
            <p:ph type="body" idx="1"/>
          </p:nvPr>
        </p:nvSpPr>
        <p:spPr>
          <a:xfrm>
            <a:off x="1522811" y="1905000"/>
            <a:ext cx="9146382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220" name="Google Shape;220;p138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8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8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9"/>
          <p:cNvSpPr txBox="1"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139" descr="Line graphic"/>
          <p:cNvGrpSpPr/>
          <p:nvPr/>
        </p:nvGrpSpPr>
        <p:grpSpPr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226" name="Google Shape;226;p139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7" name="Google Shape;227;p139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8" name="Google Shape;228;p139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9" name="Google Shape;229;p139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0" name="Google Shape;230;p139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1" name="Google Shape;231;p139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2" name="Google Shape;232;p139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3" name="Google Shape;233;p139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4" name="Google Shape;234;p139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5" name="Google Shape;235;p139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6" name="Google Shape;236;p139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7" name="Google Shape;237;p139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8" name="Google Shape;238;p139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9" name="Google Shape;239;p139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0" name="Google Shape;240;p139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1" name="Google Shape;241;p139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2" name="Google Shape;242;p139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3" name="Google Shape;243;p139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4" name="Google Shape;244;p139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5" name="Google Shape;245;p139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6" name="Google Shape;246;p139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7" name="Google Shape;247;p139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8" name="Google Shape;248;p139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9" name="Google Shape;249;p139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0" name="Google Shape;250;p139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1" name="Google Shape;251;p139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2" name="Google Shape;252;p139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3" name="Google Shape;253;p139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4" name="Google Shape;254;p139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5" name="Google Shape;255;p139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6" name="Google Shape;256;p139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7" name="Google Shape;257;p139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8" name="Google Shape;258;p139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9" name="Google Shape;259;p139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0" name="Google Shape;260;p139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1" name="Google Shape;261;p139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2" name="Google Shape;262;p139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3" name="Google Shape;263;p139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4" name="Google Shape;264;p139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5" name="Google Shape;265;p139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6" name="Google Shape;266;p139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7" name="Google Shape;267;p139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8" name="Google Shape;268;p139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9" name="Google Shape;269;p139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0" name="Google Shape;270;p139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1" name="Google Shape;271;p139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2" name="Google Shape;272;p139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3" name="Google Shape;273;p139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4" name="Google Shape;274;p139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5" name="Google Shape;275;p139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6" name="Google Shape;276;p139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7" name="Google Shape;277;p139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8" name="Google Shape;278;p139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9" name="Google Shape;279;p139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0" name="Google Shape;280;p139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1" name="Google Shape;281;p139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2" name="Google Shape;282;p139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3" name="Google Shape;283;p139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4" name="Google Shape;284;p139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5" name="Google Shape;285;p139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6" name="Google Shape;286;p139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7" name="Google Shape;287;p139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8" name="Google Shape;288;p139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9" name="Google Shape;289;p139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0" name="Google Shape;290;p139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1" name="Google Shape;291;p139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2" name="Google Shape;292;p139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3" name="Google Shape;293;p139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4" name="Google Shape;294;p139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5" name="Google Shape;295;p139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6" name="Google Shape;296;p139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7" name="Google Shape;297;p139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8" name="Google Shape;298;p139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9" name="Google Shape;299;p139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00" name="Google Shape;300;p139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9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9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1"/>
          <p:cNvSpPr txBox="1"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41"/>
          <p:cNvSpPr txBox="1">
            <a:spLocks noGrp="1"/>
          </p:cNvSpPr>
          <p:nvPr>
            <p:ph type="body" idx="1"/>
          </p:nvPr>
        </p:nvSpPr>
        <p:spPr>
          <a:xfrm>
            <a:off x="1522809" y="3429000"/>
            <a:ext cx="274391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88" name="Google Shape;388;p141"/>
          <p:cNvSpPr txBox="1">
            <a:spLocks noGrp="1"/>
          </p:cNvSpPr>
          <p:nvPr>
            <p:ph type="body" idx="2"/>
          </p:nvPr>
        </p:nvSpPr>
        <p:spPr>
          <a:xfrm>
            <a:off x="4711249" y="1905000"/>
            <a:ext cx="5670757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grpSp>
        <p:nvGrpSpPr>
          <p:cNvPr id="389" name="Google Shape;389;p141" descr="Box graphic"/>
          <p:cNvGrpSpPr/>
          <p:nvPr/>
        </p:nvGrpSpPr>
        <p:grpSpPr>
          <a:xfrm>
            <a:off x="4418990" y="1630822"/>
            <a:ext cx="6292667" cy="4575885"/>
            <a:chOff x="4417839" y="1630821"/>
            <a:chExt cx="6291028" cy="4575885"/>
          </a:xfrm>
        </p:grpSpPr>
        <p:grpSp>
          <p:nvGrpSpPr>
            <p:cNvPr id="390" name="Google Shape;390;p141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391" name="Google Shape;391;p141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392" name="Google Shape;392;p141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3" name="Google Shape;393;p141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4" name="Google Shape;394;p141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5" name="Google Shape;395;p141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6" name="Google Shape;396;p141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7" name="Google Shape;397;p141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8" name="Google Shape;398;p141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9" name="Google Shape;399;p141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0" name="Google Shape;400;p141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1" name="Google Shape;401;p141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2" name="Google Shape;402;p141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3" name="Google Shape;403;p141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4" name="Google Shape;404;p141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5" name="Google Shape;405;p141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6" name="Google Shape;406;p141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7" name="Google Shape;407;p141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8" name="Google Shape;408;p141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9" name="Google Shape;409;p141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0" name="Google Shape;410;p141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1" name="Google Shape;411;p141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2" name="Google Shape;412;p141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3" name="Google Shape;413;p141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4" name="Google Shape;414;p141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5" name="Google Shape;415;p141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6" name="Google Shape;416;p141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7" name="Google Shape;417;p141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8" name="Google Shape;418;p141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9" name="Google Shape;419;p141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0" name="Google Shape;420;p141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1" name="Google Shape;421;p141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2" name="Google Shape;422;p141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3" name="Google Shape;423;p141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4" name="Google Shape;424;p141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5" name="Google Shape;425;p141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6" name="Google Shape;426;p141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7" name="Google Shape;427;p141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8" name="Google Shape;428;p141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9" name="Google Shape;429;p141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0" name="Google Shape;430;p141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1" name="Google Shape;431;p141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2" name="Google Shape;432;p141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3" name="Google Shape;433;p141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4" name="Google Shape;434;p141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5" name="Google Shape;435;p141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6" name="Google Shape;436;p141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7" name="Google Shape;437;p141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8" name="Google Shape;438;p141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9" name="Google Shape;439;p141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0" name="Google Shape;440;p141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1" name="Google Shape;441;p141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2" name="Google Shape;442;p141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3" name="Google Shape;443;p141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4" name="Google Shape;444;p141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5" name="Google Shape;445;p141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6" name="Google Shape;446;p141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7" name="Google Shape;447;p141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8" name="Google Shape;448;p141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9" name="Google Shape;449;p141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0" name="Google Shape;450;p141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1" name="Google Shape;451;p141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2" name="Google Shape;452;p141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3" name="Google Shape;453;p141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4" name="Google Shape;454;p141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5" name="Google Shape;455;p141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6" name="Google Shape;456;p141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7" name="Google Shape;457;p141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8" name="Google Shape;458;p141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9" name="Google Shape;459;p141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0" name="Google Shape;460;p141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1" name="Google Shape;461;p141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2" name="Google Shape;462;p141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3" name="Google Shape;463;p141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4" name="Google Shape;464;p141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5" name="Google Shape;465;p141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466" name="Google Shape;466;p141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467" name="Google Shape;467;p141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8" name="Google Shape;468;p141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9" name="Google Shape;469;p141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0" name="Google Shape;470;p141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1" name="Google Shape;471;p141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2" name="Google Shape;472;p141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3" name="Google Shape;473;p141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4" name="Google Shape;474;p141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5" name="Google Shape;475;p141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6" name="Google Shape;476;p141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7" name="Google Shape;477;p141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8" name="Google Shape;478;p141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9" name="Google Shape;479;p141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0" name="Google Shape;480;p141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1" name="Google Shape;481;p141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2" name="Google Shape;482;p141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3" name="Google Shape;483;p141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4" name="Google Shape;484;p141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5" name="Google Shape;485;p141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6" name="Google Shape;486;p141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7" name="Google Shape;487;p141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8" name="Google Shape;488;p141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9" name="Google Shape;489;p141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0" name="Google Shape;490;p141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1" name="Google Shape;491;p141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2" name="Google Shape;492;p141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3" name="Google Shape;493;p141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4" name="Google Shape;494;p141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5" name="Google Shape;495;p141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6" name="Google Shape;496;p141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7" name="Google Shape;497;p141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8" name="Google Shape;498;p141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9" name="Google Shape;499;p141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0" name="Google Shape;500;p141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1" name="Google Shape;501;p141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2" name="Google Shape;502;p141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3" name="Google Shape;503;p141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4" name="Google Shape;504;p141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5" name="Google Shape;505;p141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6" name="Google Shape;506;p141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7" name="Google Shape;507;p141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8" name="Google Shape;508;p141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9" name="Google Shape;509;p141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0" name="Google Shape;510;p141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1" name="Google Shape;511;p141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2" name="Google Shape;512;p141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3" name="Google Shape;513;p141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4" name="Google Shape;514;p141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5" name="Google Shape;515;p141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6" name="Google Shape;516;p141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7" name="Google Shape;517;p141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8" name="Google Shape;518;p141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9" name="Google Shape;519;p141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0" name="Google Shape;520;p141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1" name="Google Shape;521;p141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2" name="Google Shape;522;p141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3" name="Google Shape;523;p141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4" name="Google Shape;524;p141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5" name="Google Shape;525;p141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6" name="Google Shape;526;p141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7" name="Google Shape;527;p141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8" name="Google Shape;528;p141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9" name="Google Shape;529;p141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0" name="Google Shape;530;p141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1" name="Google Shape;531;p141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2" name="Google Shape;532;p141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3" name="Google Shape;533;p141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4" name="Google Shape;534;p141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5" name="Google Shape;535;p141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6" name="Google Shape;536;p141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7" name="Google Shape;537;p141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8" name="Google Shape;538;p141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9" name="Google Shape;539;p141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0" name="Google Shape;540;p141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541" name="Google Shape;541;p141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542" name="Google Shape;542;p141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543" name="Google Shape;543;p141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4" name="Google Shape;544;p141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5" name="Google Shape;545;p141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6" name="Google Shape;546;p141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7" name="Google Shape;547;p141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8" name="Google Shape;548;p141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49" name="Google Shape;549;p141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0" name="Google Shape;550;p141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1" name="Google Shape;551;p141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2" name="Google Shape;552;p141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3" name="Google Shape;553;p141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4" name="Google Shape;554;p141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5" name="Google Shape;555;p141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6" name="Google Shape;556;p141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7" name="Google Shape;557;p141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8" name="Google Shape;558;p141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59" name="Google Shape;559;p141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0" name="Google Shape;560;p141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1" name="Google Shape;561;p141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2" name="Google Shape;562;p141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3" name="Google Shape;563;p141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4" name="Google Shape;564;p141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5" name="Google Shape;565;p141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6" name="Google Shape;566;p141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7" name="Google Shape;567;p141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8" name="Google Shape;568;p141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69" name="Google Shape;569;p141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0" name="Google Shape;570;p141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1" name="Google Shape;571;p141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2" name="Google Shape;572;p141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3" name="Google Shape;573;p141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4" name="Google Shape;574;p141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5" name="Google Shape;575;p141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6" name="Google Shape;576;p141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7" name="Google Shape;577;p141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8" name="Google Shape;578;p141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79" name="Google Shape;579;p141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0" name="Google Shape;580;p141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1" name="Google Shape;581;p141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2" name="Google Shape;582;p141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3" name="Google Shape;583;p141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4" name="Google Shape;584;p141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5" name="Google Shape;585;p141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6" name="Google Shape;586;p141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7" name="Google Shape;587;p141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8" name="Google Shape;588;p141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89" name="Google Shape;589;p141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0" name="Google Shape;590;p141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1" name="Google Shape;591;p141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2" name="Google Shape;592;p141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3" name="Google Shape;593;p141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4" name="Google Shape;594;p141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5" name="Google Shape;595;p141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6" name="Google Shape;596;p141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7" name="Google Shape;597;p141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8" name="Google Shape;598;p141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99" name="Google Shape;599;p141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0" name="Google Shape;600;p141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1" name="Google Shape;601;p141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2" name="Google Shape;602;p141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3" name="Google Shape;603;p141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4" name="Google Shape;604;p141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5" name="Google Shape;605;p141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6" name="Google Shape;606;p141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7" name="Google Shape;607;p141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8" name="Google Shape;608;p141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09" name="Google Shape;609;p141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0" name="Google Shape;610;p141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1" name="Google Shape;611;p141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2" name="Google Shape;612;p141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3" name="Google Shape;613;p141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4" name="Google Shape;614;p141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5" name="Google Shape;615;p141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6" name="Google Shape;616;p141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617" name="Google Shape;617;p141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618" name="Google Shape;618;p141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19" name="Google Shape;619;p141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0" name="Google Shape;620;p141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1" name="Google Shape;621;p141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2" name="Google Shape;622;p141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3" name="Google Shape;623;p141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4" name="Google Shape;624;p141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5" name="Google Shape;625;p141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6" name="Google Shape;626;p141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7" name="Google Shape;627;p141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8" name="Google Shape;628;p141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29" name="Google Shape;629;p141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0" name="Google Shape;630;p141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1" name="Google Shape;631;p141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2" name="Google Shape;632;p141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3" name="Google Shape;633;p141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4" name="Google Shape;634;p141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5" name="Google Shape;635;p141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6" name="Google Shape;636;p141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7" name="Google Shape;637;p141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8" name="Google Shape;638;p141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39" name="Google Shape;639;p141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0" name="Google Shape;640;p141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1" name="Google Shape;641;p141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2" name="Google Shape;642;p141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3" name="Google Shape;643;p141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4" name="Google Shape;644;p141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5" name="Google Shape;645;p141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6" name="Google Shape;646;p141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7" name="Google Shape;647;p141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8" name="Google Shape;648;p141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49" name="Google Shape;649;p141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0" name="Google Shape;650;p141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1" name="Google Shape;651;p141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2" name="Google Shape;652;p141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3" name="Google Shape;653;p141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4" name="Google Shape;654;p141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5" name="Google Shape;655;p141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6" name="Google Shape;656;p141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7" name="Google Shape;657;p141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8" name="Google Shape;658;p141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59" name="Google Shape;659;p141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0" name="Google Shape;660;p141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1" name="Google Shape;661;p141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2" name="Google Shape;662;p141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3" name="Google Shape;663;p141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4" name="Google Shape;664;p141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5" name="Google Shape;665;p141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6" name="Google Shape;666;p141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7" name="Google Shape;667;p141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8" name="Google Shape;668;p141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69" name="Google Shape;669;p141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0" name="Google Shape;670;p141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1" name="Google Shape;671;p141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2" name="Google Shape;672;p141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3" name="Google Shape;673;p141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4" name="Google Shape;674;p141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5" name="Google Shape;675;p141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6" name="Google Shape;676;p141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7" name="Google Shape;677;p141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8" name="Google Shape;678;p141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79" name="Google Shape;679;p141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0" name="Google Shape;680;p141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1" name="Google Shape;681;p141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2" name="Google Shape;682;p141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3" name="Google Shape;683;p141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4" name="Google Shape;684;p141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5" name="Google Shape;685;p141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6" name="Google Shape;686;p141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7" name="Google Shape;687;p141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8" name="Google Shape;688;p141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89" name="Google Shape;689;p141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90" name="Google Shape;690;p141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691" name="Google Shape;691;p141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692" name="Google Shape;692;p141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41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41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42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42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42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43"/>
          <p:cNvSpPr txBox="1">
            <a:spLocks noGrp="1"/>
          </p:cNvSpPr>
          <p:nvPr>
            <p:ph type="title"/>
          </p:nvPr>
        </p:nvSpPr>
        <p:spPr>
          <a:xfrm>
            <a:off x="1522810" y="1905000"/>
            <a:ext cx="9146382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nsolas"/>
              <a:buNone/>
              <a:defRPr sz="44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1" name="Google Shape;701;p143" descr="Line graphic"/>
          <p:cNvGrpSpPr/>
          <p:nvPr/>
        </p:nvGrpSpPr>
        <p:grpSpPr>
          <a:xfrm>
            <a:off x="1585309" y="4724400"/>
            <a:ext cx="8634184" cy="64008"/>
            <a:chOff x="-4110038" y="2703513"/>
            <a:chExt cx="17394239" cy="160336"/>
          </a:xfrm>
        </p:grpSpPr>
        <p:sp>
          <p:nvSpPr>
            <p:cNvPr id="702" name="Google Shape;702;p143"/>
            <p:cNvSpPr/>
            <p:nvPr/>
          </p:nvSpPr>
          <p:spPr>
            <a:xfrm>
              <a:off x="12815888" y="2768600"/>
              <a:ext cx="468313" cy="19050"/>
            </a:xfrm>
            <a:custGeom>
              <a:avLst/>
              <a:gdLst/>
              <a:ahLst/>
              <a:cxnLst/>
              <a:rect l="l" t="t" r="r" b="b"/>
              <a:pathLst>
                <a:path w="244" h="8" extrusionOk="0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3" name="Google Shape;703;p143"/>
            <p:cNvSpPr/>
            <p:nvPr/>
          </p:nvSpPr>
          <p:spPr>
            <a:xfrm>
              <a:off x="12380913" y="2755900"/>
              <a:ext cx="461963" cy="26987"/>
            </a:xfrm>
            <a:custGeom>
              <a:avLst/>
              <a:gdLst/>
              <a:ahLst/>
              <a:cxnLst/>
              <a:rect l="l" t="t" r="r" b="b"/>
              <a:pathLst>
                <a:path w="241" h="12" extrusionOk="0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4" name="Google Shape;704;p143"/>
            <p:cNvSpPr/>
            <p:nvPr/>
          </p:nvSpPr>
          <p:spPr>
            <a:xfrm>
              <a:off x="12814300" y="2779713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5" name="Google Shape;705;p143"/>
            <p:cNvSpPr/>
            <p:nvPr/>
          </p:nvSpPr>
          <p:spPr>
            <a:xfrm>
              <a:off x="2738437" y="2795588"/>
              <a:ext cx="425450" cy="15875"/>
            </a:xfrm>
            <a:custGeom>
              <a:avLst/>
              <a:gdLst/>
              <a:ahLst/>
              <a:cxnLst/>
              <a:rect l="l" t="t" r="r" b="b"/>
              <a:pathLst>
                <a:path w="222" h="7" extrusionOk="0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6" name="Google Shape;706;p143"/>
            <p:cNvSpPr/>
            <p:nvPr/>
          </p:nvSpPr>
          <p:spPr>
            <a:xfrm>
              <a:off x="-3646488" y="2800350"/>
              <a:ext cx="46038" cy="317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7" name="Google Shape;707;p143"/>
            <p:cNvSpPr/>
            <p:nvPr/>
          </p:nvSpPr>
          <p:spPr>
            <a:xfrm>
              <a:off x="2627312" y="2816225"/>
              <a:ext cx="63500" cy="4762"/>
            </a:xfrm>
            <a:custGeom>
              <a:avLst/>
              <a:gdLst/>
              <a:ahLst/>
              <a:cxnLst/>
              <a:rect l="l" t="t" r="r" b="b"/>
              <a:pathLst>
                <a:path w="33" h="2" extrusionOk="0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8" name="Google Shape;708;p143"/>
            <p:cNvSpPr/>
            <p:nvPr/>
          </p:nvSpPr>
          <p:spPr>
            <a:xfrm>
              <a:off x="3103562" y="2741613"/>
              <a:ext cx="28575" cy="317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9" name="Google Shape;709;p143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1" h="120000" extrusionOk="0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0" name="Google Shape;710;p143"/>
            <p:cNvSpPr/>
            <p:nvPr/>
          </p:nvSpPr>
          <p:spPr>
            <a:xfrm>
              <a:off x="3660775" y="2713038"/>
              <a:ext cx="331788" cy="20637"/>
            </a:xfrm>
            <a:custGeom>
              <a:avLst/>
              <a:gdLst/>
              <a:ahLst/>
              <a:cxnLst/>
              <a:rect l="l" t="t" r="r" b="b"/>
              <a:pathLst>
                <a:path w="173" h="9" extrusionOk="0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1" name="Google Shape;711;p143"/>
            <p:cNvSpPr/>
            <p:nvPr/>
          </p:nvSpPr>
          <p:spPr>
            <a:xfrm>
              <a:off x="-1674813" y="2768600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2" name="Google Shape;712;p143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3" name="Google Shape;713;p143"/>
            <p:cNvSpPr/>
            <p:nvPr/>
          </p:nvSpPr>
          <p:spPr>
            <a:xfrm>
              <a:off x="2690812" y="2811463"/>
              <a:ext cx="47625" cy="4762"/>
            </a:xfrm>
            <a:custGeom>
              <a:avLst/>
              <a:gdLst/>
              <a:ahLst/>
              <a:cxnLst/>
              <a:rect l="l" t="t" r="r" b="b"/>
              <a:pathLst>
                <a:path w="25" h="2" extrusionOk="0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4" name="Google Shape;714;p143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l" t="t" r="r" b="b"/>
              <a:pathLst>
                <a:path w="85" h="2" extrusionOk="0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5" name="Google Shape;715;p143"/>
            <p:cNvSpPr/>
            <p:nvPr/>
          </p:nvSpPr>
          <p:spPr>
            <a:xfrm>
              <a:off x="715962" y="2809875"/>
              <a:ext cx="1911350" cy="50800"/>
            </a:xfrm>
            <a:custGeom>
              <a:avLst/>
              <a:gdLst/>
              <a:ahLst/>
              <a:cxnLst/>
              <a:rect l="l" t="t" r="r" b="b"/>
              <a:pathLst>
                <a:path w="996" h="23" extrusionOk="0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6" name="Google Shape;716;p143"/>
            <p:cNvSpPr/>
            <p:nvPr/>
          </p:nvSpPr>
          <p:spPr>
            <a:xfrm>
              <a:off x="1995487" y="2822575"/>
              <a:ext cx="20638" cy="0"/>
            </a:xfrm>
            <a:custGeom>
              <a:avLst/>
              <a:gdLst/>
              <a:ahLst/>
              <a:cxnLst/>
              <a:rect l="l" t="t" r="r" b="b"/>
              <a:pathLst>
                <a:path w="10" h="120000" extrusionOk="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7" name="Google Shape;717;p143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" h="120000" extrusionOk="0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8" name="Google Shape;718;p143"/>
            <p:cNvSpPr/>
            <p:nvPr/>
          </p:nvSpPr>
          <p:spPr>
            <a:xfrm>
              <a:off x="2651125" y="2798763"/>
              <a:ext cx="46038" cy="1587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9" name="Google Shape;719;p143"/>
            <p:cNvSpPr/>
            <p:nvPr/>
          </p:nvSpPr>
          <p:spPr>
            <a:xfrm>
              <a:off x="2698750" y="2809875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0" name="Google Shape;720;p143"/>
            <p:cNvSpPr/>
            <p:nvPr/>
          </p:nvSpPr>
          <p:spPr>
            <a:xfrm>
              <a:off x="469900" y="2800350"/>
              <a:ext cx="23813" cy="317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1" name="Google Shape;721;p143"/>
            <p:cNvSpPr/>
            <p:nvPr/>
          </p:nvSpPr>
          <p:spPr>
            <a:xfrm>
              <a:off x="998537" y="2811463"/>
              <a:ext cx="1076325" cy="20637"/>
            </a:xfrm>
            <a:custGeom>
              <a:avLst/>
              <a:gdLst/>
              <a:ahLst/>
              <a:cxnLst/>
              <a:rect l="l" t="t" r="r" b="b"/>
              <a:pathLst>
                <a:path w="561" h="9" extrusionOk="0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2" name="Google Shape;722;p143"/>
            <p:cNvSpPr/>
            <p:nvPr/>
          </p:nvSpPr>
          <p:spPr>
            <a:xfrm>
              <a:off x="2495550" y="2803525"/>
              <a:ext cx="17463" cy="0"/>
            </a:xfrm>
            <a:custGeom>
              <a:avLst/>
              <a:gdLst/>
              <a:ahLst/>
              <a:cxnLst/>
              <a:rect l="l" t="t" r="r" b="b"/>
              <a:pathLst>
                <a:path w="9" h="120000" extrusionOk="0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3" name="Google Shape;723;p143"/>
            <p:cNvSpPr/>
            <p:nvPr/>
          </p:nvSpPr>
          <p:spPr>
            <a:xfrm>
              <a:off x="2538412" y="2816225"/>
              <a:ext cx="1057275" cy="31750"/>
            </a:xfrm>
            <a:custGeom>
              <a:avLst/>
              <a:gdLst/>
              <a:ahLst/>
              <a:cxnLst/>
              <a:rect l="l" t="t" r="r" b="b"/>
              <a:pathLst>
                <a:path w="551" h="14" extrusionOk="0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4" name="Google Shape;724;p143"/>
            <p:cNvSpPr/>
            <p:nvPr/>
          </p:nvSpPr>
          <p:spPr>
            <a:xfrm>
              <a:off x="11777663" y="2757488"/>
              <a:ext cx="19050" cy="3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5" name="Google Shape;725;p143"/>
            <p:cNvSpPr/>
            <p:nvPr/>
          </p:nvSpPr>
          <p:spPr>
            <a:xfrm>
              <a:off x="5983288" y="274161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6" name="Google Shape;726;p143"/>
            <p:cNvSpPr/>
            <p:nvPr/>
          </p:nvSpPr>
          <p:spPr>
            <a:xfrm>
              <a:off x="6832600" y="2713038"/>
              <a:ext cx="53975" cy="1587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7" name="Google Shape;727;p143"/>
            <p:cNvSpPr/>
            <p:nvPr/>
          </p:nvSpPr>
          <p:spPr>
            <a:xfrm>
              <a:off x="11317288" y="2755900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8" name="Google Shape;728;p143"/>
            <p:cNvSpPr/>
            <p:nvPr/>
          </p:nvSpPr>
          <p:spPr>
            <a:xfrm>
              <a:off x="8534400" y="2735263"/>
              <a:ext cx="30163" cy="0"/>
            </a:xfrm>
            <a:custGeom>
              <a:avLst/>
              <a:gdLst/>
              <a:ahLst/>
              <a:cxnLst/>
              <a:rect l="l" t="t" r="r" b="b"/>
              <a:pathLst>
                <a:path w="16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9" name="Google Shape;729;p143"/>
            <p:cNvSpPr/>
            <p:nvPr/>
          </p:nvSpPr>
          <p:spPr>
            <a:xfrm>
              <a:off x="6821488" y="27146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0" name="Google Shape;730;p143"/>
            <p:cNvSpPr/>
            <p:nvPr/>
          </p:nvSpPr>
          <p:spPr>
            <a:xfrm>
              <a:off x="5583238" y="271938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13" h="120000" extrusionOk="0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1" name="Google Shape;731;p143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2" name="Google Shape;732;p143"/>
            <p:cNvSpPr/>
            <p:nvPr/>
          </p:nvSpPr>
          <p:spPr>
            <a:xfrm>
              <a:off x="4303712" y="2728913"/>
              <a:ext cx="50800" cy="0"/>
            </a:xfrm>
            <a:custGeom>
              <a:avLst/>
              <a:gdLst/>
              <a:ahLst/>
              <a:cxnLst/>
              <a:rect l="l" t="t" r="r" b="b"/>
              <a:pathLst>
                <a:path w="26" h="120000" extrusionOk="0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3" name="Google Shape;733;p143"/>
            <p:cNvSpPr/>
            <p:nvPr/>
          </p:nvSpPr>
          <p:spPr>
            <a:xfrm>
              <a:off x="5519738" y="2735263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4" name="Google Shape;734;p143"/>
            <p:cNvSpPr/>
            <p:nvPr/>
          </p:nvSpPr>
          <p:spPr>
            <a:xfrm>
              <a:off x="12096750" y="2784475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5" name="Google Shape;735;p143"/>
            <p:cNvSpPr/>
            <p:nvPr/>
          </p:nvSpPr>
          <p:spPr>
            <a:xfrm>
              <a:off x="12225338" y="2773363"/>
              <a:ext cx="46038" cy="0"/>
            </a:xfrm>
            <a:custGeom>
              <a:avLst/>
              <a:gdLst/>
              <a:ahLst/>
              <a:cxnLst/>
              <a:rect l="l" t="t" r="r" b="b"/>
              <a:pathLst>
                <a:path w="24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6" name="Google Shape;736;p143"/>
            <p:cNvSpPr/>
            <p:nvPr/>
          </p:nvSpPr>
          <p:spPr>
            <a:xfrm>
              <a:off x="9274175" y="2746375"/>
              <a:ext cx="55563" cy="4762"/>
            </a:xfrm>
            <a:custGeom>
              <a:avLst/>
              <a:gdLst/>
              <a:ahLst/>
              <a:cxnLst/>
              <a:rect l="l" t="t" r="r" b="b"/>
              <a:pathLst>
                <a:path w="29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7" name="Google Shape;737;p143"/>
            <p:cNvSpPr/>
            <p:nvPr/>
          </p:nvSpPr>
          <p:spPr>
            <a:xfrm>
              <a:off x="11847513" y="2827338"/>
              <a:ext cx="34925" cy="3175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8" name="Google Shape;738;p143"/>
            <p:cNvSpPr/>
            <p:nvPr/>
          </p:nvSpPr>
          <p:spPr>
            <a:xfrm>
              <a:off x="11882438" y="2825750"/>
              <a:ext cx="25400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9" name="Google Shape;739;p143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0" name="Google Shape;740;p143"/>
            <p:cNvSpPr/>
            <p:nvPr/>
          </p:nvSpPr>
          <p:spPr>
            <a:xfrm>
              <a:off x="12109450" y="2752725"/>
              <a:ext cx="454025" cy="23812"/>
            </a:xfrm>
            <a:custGeom>
              <a:avLst/>
              <a:gdLst/>
              <a:ahLst/>
              <a:cxnLst/>
              <a:rect l="l" t="t" r="r" b="b"/>
              <a:pathLst>
                <a:path w="236" h="10" extrusionOk="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1" name="Google Shape;741;p143"/>
            <p:cNvSpPr/>
            <p:nvPr/>
          </p:nvSpPr>
          <p:spPr>
            <a:xfrm>
              <a:off x="12182475" y="2816225"/>
              <a:ext cx="9525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2" name="Google Shape;742;p143"/>
            <p:cNvSpPr/>
            <p:nvPr/>
          </p:nvSpPr>
          <p:spPr>
            <a:xfrm>
              <a:off x="4348162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3" name="Google Shape;743;p143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4" name="Google Shape;744;p143"/>
            <p:cNvSpPr/>
            <p:nvPr/>
          </p:nvSpPr>
          <p:spPr>
            <a:xfrm>
              <a:off x="4754563" y="2827338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5" name="Google Shape;745;p143"/>
            <p:cNvSpPr/>
            <p:nvPr/>
          </p:nvSpPr>
          <p:spPr>
            <a:xfrm>
              <a:off x="4852988" y="2719388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6" name="Google Shape;746;p143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7" name="Google Shape;747;p143"/>
            <p:cNvSpPr/>
            <p:nvPr/>
          </p:nvSpPr>
          <p:spPr>
            <a:xfrm>
              <a:off x="6654800" y="2805113"/>
              <a:ext cx="19050" cy="158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8" name="Google Shape;748;p143"/>
            <p:cNvSpPr/>
            <p:nvPr/>
          </p:nvSpPr>
          <p:spPr>
            <a:xfrm>
              <a:off x="6289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9" name="Google Shape;749;p143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23" h="120000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0" name="Google Shape;750;p143"/>
            <p:cNvSpPr/>
            <p:nvPr/>
          </p:nvSpPr>
          <p:spPr>
            <a:xfrm>
              <a:off x="4737100" y="2827338"/>
              <a:ext cx="17463" cy="3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1" name="Google Shape;751;p143"/>
            <p:cNvSpPr/>
            <p:nvPr/>
          </p:nvSpPr>
          <p:spPr>
            <a:xfrm>
              <a:off x="7239000" y="2779713"/>
              <a:ext cx="11113" cy="317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2" name="Google Shape;752;p143"/>
            <p:cNvSpPr/>
            <p:nvPr/>
          </p:nvSpPr>
          <p:spPr>
            <a:xfrm>
              <a:off x="7181850" y="2773363"/>
              <a:ext cx="468313" cy="15875"/>
            </a:xfrm>
            <a:custGeom>
              <a:avLst/>
              <a:gdLst/>
              <a:ahLst/>
              <a:cxnLst/>
              <a:rect l="l" t="t" r="r" b="b"/>
              <a:pathLst>
                <a:path w="244" h="7" extrusionOk="0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3" name="Google Shape;753;p143"/>
            <p:cNvSpPr/>
            <p:nvPr/>
          </p:nvSpPr>
          <p:spPr>
            <a:xfrm>
              <a:off x="7407275" y="2787650"/>
              <a:ext cx="26988" cy="0"/>
            </a:xfrm>
            <a:custGeom>
              <a:avLst/>
              <a:gdLst/>
              <a:ahLst/>
              <a:cxnLst/>
              <a:rect l="l" t="t" r="r" b="b"/>
              <a:pathLst>
                <a:path w="14" h="120000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4" name="Google Shape;754;p143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5" name="Google Shape;755;p143"/>
            <p:cNvSpPr/>
            <p:nvPr/>
          </p:nvSpPr>
          <p:spPr>
            <a:xfrm>
              <a:off x="3070225" y="2794000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6" name="Google Shape;756;p143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21" h="120000" extrusionOk="0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7" name="Google Shape;757;p143"/>
            <p:cNvSpPr/>
            <p:nvPr/>
          </p:nvSpPr>
          <p:spPr>
            <a:xfrm>
              <a:off x="7523163" y="2773363"/>
              <a:ext cx="30163" cy="3175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8" name="Google Shape;758;p143"/>
            <p:cNvSpPr/>
            <p:nvPr/>
          </p:nvSpPr>
          <p:spPr>
            <a:xfrm>
              <a:off x="10009188" y="2787650"/>
              <a:ext cx="115888" cy="3175"/>
            </a:xfrm>
            <a:custGeom>
              <a:avLst/>
              <a:gdLst/>
              <a:ahLst/>
              <a:cxnLst/>
              <a:rect l="l" t="t" r="r" b="b"/>
              <a:pathLst>
                <a:path w="60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9" name="Google Shape;759;p143"/>
            <p:cNvSpPr/>
            <p:nvPr/>
          </p:nvSpPr>
          <p:spPr>
            <a:xfrm>
              <a:off x="10125075" y="2789238"/>
              <a:ext cx="1588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0" name="Google Shape;760;p143"/>
            <p:cNvSpPr/>
            <p:nvPr/>
          </p:nvSpPr>
          <p:spPr>
            <a:xfrm>
              <a:off x="-4110038" y="2703513"/>
              <a:ext cx="16486189" cy="134937"/>
            </a:xfrm>
            <a:custGeom>
              <a:avLst/>
              <a:gdLst/>
              <a:ahLst/>
              <a:cxnLst/>
              <a:rect l="l" t="t" r="r" b="b"/>
              <a:pathLst>
                <a:path w="8594" h="60" extrusionOk="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1" name="Google Shape;761;p143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l" t="t" r="r" b="b"/>
              <a:pathLst>
                <a:path w="66" h="2" extrusionOk="0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2" name="Google Shape;762;p143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l" t="t" r="r" b="b"/>
              <a:pathLst>
                <a:path w="41" h="1" extrusionOk="0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3" name="Google Shape;763;p143"/>
            <p:cNvSpPr/>
            <p:nvPr/>
          </p:nvSpPr>
          <p:spPr>
            <a:xfrm>
              <a:off x="12307888" y="2809875"/>
              <a:ext cx="249238" cy="15875"/>
            </a:xfrm>
            <a:custGeom>
              <a:avLst/>
              <a:gdLst/>
              <a:ahLst/>
              <a:cxnLst/>
              <a:rect l="l" t="t" r="r" b="b"/>
              <a:pathLst>
                <a:path w="130" h="7" extrusionOk="0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4" name="Google Shape;764;p143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5" name="Google Shape;765;p143"/>
            <p:cNvSpPr/>
            <p:nvPr/>
          </p:nvSpPr>
          <p:spPr>
            <a:xfrm>
              <a:off x="10779125" y="2733675"/>
              <a:ext cx="66675" cy="4762"/>
            </a:xfrm>
            <a:custGeom>
              <a:avLst/>
              <a:gdLst/>
              <a:ahLst/>
              <a:cxnLst/>
              <a:rect l="l" t="t" r="r" b="b"/>
              <a:pathLst>
                <a:path w="35" h="2" extrusionOk="0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6" name="Google Shape;766;p143"/>
            <p:cNvSpPr/>
            <p:nvPr/>
          </p:nvSpPr>
          <p:spPr>
            <a:xfrm>
              <a:off x="-2471738" y="2738438"/>
              <a:ext cx="496888" cy="1587"/>
            </a:xfrm>
            <a:custGeom>
              <a:avLst/>
              <a:gdLst/>
              <a:ahLst/>
              <a:cxnLst/>
              <a:rect l="l" t="t" r="r" b="b"/>
              <a:pathLst>
                <a:path w="259" h="1" extrusionOk="0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7" name="Google Shape;767;p143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l" t="t" r="r" b="b"/>
              <a:pathLst>
                <a:path w="202" h="6" extrusionOk="0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8" name="Google Shape;768;p143"/>
            <p:cNvSpPr/>
            <p:nvPr/>
          </p:nvSpPr>
          <p:spPr>
            <a:xfrm>
              <a:off x="9139238" y="2725738"/>
              <a:ext cx="142875" cy="9525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9" name="Google Shape;769;p143"/>
            <p:cNvSpPr/>
            <p:nvPr/>
          </p:nvSpPr>
          <p:spPr>
            <a:xfrm>
              <a:off x="9805988" y="2817813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0" name="Google Shape;770;p143"/>
            <p:cNvSpPr/>
            <p:nvPr/>
          </p:nvSpPr>
          <p:spPr>
            <a:xfrm>
              <a:off x="8580438" y="2725738"/>
              <a:ext cx="66675" cy="3175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1" name="Google Shape;771;p143"/>
            <p:cNvSpPr/>
            <p:nvPr/>
          </p:nvSpPr>
          <p:spPr>
            <a:xfrm>
              <a:off x="8647113" y="2725738"/>
              <a:ext cx="15875" cy="317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2" name="Google Shape;772;p143"/>
            <p:cNvSpPr/>
            <p:nvPr/>
          </p:nvSpPr>
          <p:spPr>
            <a:xfrm>
              <a:off x="9794875" y="2830513"/>
              <a:ext cx="90488" cy="1587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3" name="Google Shape;773;p143"/>
            <p:cNvSpPr/>
            <p:nvPr/>
          </p:nvSpPr>
          <p:spPr>
            <a:xfrm>
              <a:off x="9232900" y="2795588"/>
              <a:ext cx="84138" cy="3175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4" name="Google Shape;774;p143"/>
            <p:cNvSpPr/>
            <p:nvPr/>
          </p:nvSpPr>
          <p:spPr>
            <a:xfrm>
              <a:off x="8158163" y="2725738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5" name="Google Shape;775;p143"/>
            <p:cNvSpPr/>
            <p:nvPr/>
          </p:nvSpPr>
          <p:spPr>
            <a:xfrm>
              <a:off x="8734425" y="2814638"/>
              <a:ext cx="144463" cy="3175"/>
            </a:xfrm>
            <a:custGeom>
              <a:avLst/>
              <a:gdLst/>
              <a:ahLst/>
              <a:cxnLst/>
              <a:rect l="l" t="t" r="r" b="b"/>
              <a:pathLst>
                <a:path w="76" h="2" extrusionOk="0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6" name="Google Shape;776;p143"/>
            <p:cNvSpPr/>
            <p:nvPr/>
          </p:nvSpPr>
          <p:spPr>
            <a:xfrm>
              <a:off x="8023225" y="2782888"/>
              <a:ext cx="26988" cy="1587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7" name="Google Shape;777;p143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8" name="Google Shape;778;p143"/>
            <p:cNvSpPr/>
            <p:nvPr/>
          </p:nvSpPr>
          <p:spPr>
            <a:xfrm>
              <a:off x="7715250" y="2779713"/>
              <a:ext cx="90488" cy="7937"/>
            </a:xfrm>
            <a:custGeom>
              <a:avLst/>
              <a:gdLst/>
              <a:ahLst/>
              <a:cxnLst/>
              <a:rect l="l" t="t" r="r" b="b"/>
              <a:pathLst>
                <a:path w="47" h="3" extrusionOk="0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9" name="Google Shape;779;p143"/>
            <p:cNvSpPr/>
            <p:nvPr/>
          </p:nvSpPr>
          <p:spPr>
            <a:xfrm>
              <a:off x="6508750" y="2713038"/>
              <a:ext cx="247650" cy="6350"/>
            </a:xfrm>
            <a:custGeom>
              <a:avLst/>
              <a:gdLst/>
              <a:ahLst/>
              <a:cxnLst/>
              <a:rect l="l" t="t" r="r" b="b"/>
              <a:pathLst>
                <a:path w="129" h="3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0" name="Google Shape;780;p143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1" name="Google Shape;781;p143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2" name="Google Shape;782;p143"/>
            <p:cNvSpPr/>
            <p:nvPr/>
          </p:nvSpPr>
          <p:spPr>
            <a:xfrm>
              <a:off x="6348413" y="2711451"/>
              <a:ext cx="82550" cy="1587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3" name="Google Shape;783;p143"/>
            <p:cNvSpPr/>
            <p:nvPr/>
          </p:nvSpPr>
          <p:spPr>
            <a:xfrm>
              <a:off x="6734175" y="2771775"/>
              <a:ext cx="96838" cy="6350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4" name="Google Shape;784;p143"/>
            <p:cNvSpPr/>
            <p:nvPr/>
          </p:nvSpPr>
          <p:spPr>
            <a:xfrm>
              <a:off x="6091238" y="2722563"/>
              <a:ext cx="95250" cy="7937"/>
            </a:xfrm>
            <a:custGeom>
              <a:avLst/>
              <a:gdLst/>
              <a:ahLst/>
              <a:cxnLst/>
              <a:rect l="l" t="t" r="r" b="b"/>
              <a:pathLst>
                <a:path w="49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5" name="Google Shape;785;p143"/>
            <p:cNvSpPr/>
            <p:nvPr/>
          </p:nvSpPr>
          <p:spPr>
            <a:xfrm>
              <a:off x="6559550" y="2773363"/>
              <a:ext cx="80963" cy="3175"/>
            </a:xfrm>
            <a:custGeom>
              <a:avLst/>
              <a:gdLst/>
              <a:ahLst/>
              <a:cxnLst/>
              <a:rect l="l" t="t" r="r" b="b"/>
              <a:pathLst>
                <a:path w="42" h="1" extrusionOk="0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6" name="Google Shape;786;p143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l" t="t" r="r" b="b"/>
              <a:pathLst>
                <a:path w="118" h="7" extrusionOk="0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7" name="Google Shape;787;p143"/>
            <p:cNvSpPr/>
            <p:nvPr/>
          </p:nvSpPr>
          <p:spPr>
            <a:xfrm>
              <a:off x="6661150" y="2814638"/>
              <a:ext cx="34925" cy="1587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8" name="Google Shape;788;p143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9" name="Google Shape;789;p143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l" t="t" r="r" b="b"/>
              <a:pathLst>
                <a:path w="135" h="4" extrusionOk="0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0" name="Google Shape;790;p143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1" name="Google Shape;791;p143"/>
            <p:cNvSpPr/>
            <p:nvPr/>
          </p:nvSpPr>
          <p:spPr>
            <a:xfrm>
              <a:off x="5021263" y="2713038"/>
              <a:ext cx="11113" cy="0"/>
            </a:xfrm>
            <a:custGeom>
              <a:avLst/>
              <a:gdLst/>
              <a:ahLst/>
              <a:cxnLst/>
              <a:rect l="l" t="t" r="r" b="b"/>
              <a:pathLst>
                <a:path w="6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2" name="Google Shape;792;p143"/>
            <p:cNvSpPr/>
            <p:nvPr/>
          </p:nvSpPr>
          <p:spPr>
            <a:xfrm>
              <a:off x="5864225" y="2784475"/>
              <a:ext cx="101600" cy="4762"/>
            </a:xfrm>
            <a:custGeom>
              <a:avLst/>
              <a:gdLst/>
              <a:ahLst/>
              <a:cxnLst/>
              <a:rect l="l" t="t" r="r" b="b"/>
              <a:pathLst>
                <a:path w="53" h="2" extrusionOk="0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3" name="Google Shape;793;p143"/>
            <p:cNvSpPr/>
            <p:nvPr/>
          </p:nvSpPr>
          <p:spPr>
            <a:xfrm>
              <a:off x="4703763" y="2722563"/>
              <a:ext cx="84138" cy="1587"/>
            </a:xfrm>
            <a:custGeom>
              <a:avLst/>
              <a:gdLst/>
              <a:ahLst/>
              <a:cxnLst/>
              <a:rect l="l" t="t" r="r" b="b"/>
              <a:pathLst>
                <a:path w="44" h="1" extrusionOk="0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4" name="Google Shape;794;p143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l" t="t" r="r" b="b"/>
              <a:pathLst>
                <a:path w="41" h="2" extrusionOk="0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5" name="Google Shape;795;p143"/>
            <p:cNvSpPr/>
            <p:nvPr/>
          </p:nvSpPr>
          <p:spPr>
            <a:xfrm>
              <a:off x="4800600" y="2822575"/>
              <a:ext cx="117475" cy="7937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6" name="Google Shape;796;p143"/>
            <p:cNvSpPr/>
            <p:nvPr/>
          </p:nvSpPr>
          <p:spPr>
            <a:xfrm>
              <a:off x="187325" y="2714625"/>
              <a:ext cx="1925638" cy="31750"/>
            </a:xfrm>
            <a:custGeom>
              <a:avLst/>
              <a:gdLst/>
              <a:ahLst/>
              <a:cxnLst/>
              <a:rect l="l" t="t" r="r" b="b"/>
              <a:pathLst>
                <a:path w="1004" h="14" extrusionOk="0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7" name="Google Shape;797;p143"/>
            <p:cNvSpPr/>
            <p:nvPr/>
          </p:nvSpPr>
          <p:spPr>
            <a:xfrm>
              <a:off x="1947862" y="2735263"/>
              <a:ext cx="47625" cy="0"/>
            </a:xfrm>
            <a:custGeom>
              <a:avLst/>
              <a:gdLst/>
              <a:ahLst/>
              <a:cxnLst/>
              <a:rect l="l" t="t" r="r" b="b"/>
              <a:pathLst>
                <a:path w="25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8" name="Google Shape;798;p143"/>
            <p:cNvSpPr/>
            <p:nvPr/>
          </p:nvSpPr>
          <p:spPr>
            <a:xfrm>
              <a:off x="112712" y="2724150"/>
              <a:ext cx="74613" cy="0"/>
            </a:xfrm>
            <a:custGeom>
              <a:avLst/>
              <a:gdLst/>
              <a:ahLst/>
              <a:cxnLst/>
              <a:rect l="l" t="t" r="r" b="b"/>
              <a:pathLst>
                <a:path w="39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9" name="Google Shape;799;p143"/>
            <p:cNvSpPr/>
            <p:nvPr/>
          </p:nvSpPr>
          <p:spPr>
            <a:xfrm>
              <a:off x="2187575" y="2717800"/>
              <a:ext cx="176213" cy="6350"/>
            </a:xfrm>
            <a:custGeom>
              <a:avLst/>
              <a:gdLst/>
              <a:ahLst/>
              <a:cxnLst/>
              <a:rect l="l" t="t" r="r" b="b"/>
              <a:pathLst>
                <a:path w="92" h="3" extrusionOk="0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0" name="Google Shape;800;p143"/>
            <p:cNvSpPr/>
            <p:nvPr/>
          </p:nvSpPr>
          <p:spPr>
            <a:xfrm>
              <a:off x="2112962" y="2714625"/>
              <a:ext cx="90488" cy="47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1" name="Google Shape;801;p143"/>
            <p:cNvSpPr/>
            <p:nvPr/>
          </p:nvSpPr>
          <p:spPr>
            <a:xfrm>
              <a:off x="2101850" y="2811463"/>
              <a:ext cx="71438" cy="317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2" name="Google Shape;802;p143"/>
            <p:cNvSpPr/>
            <p:nvPr/>
          </p:nvSpPr>
          <p:spPr>
            <a:xfrm>
              <a:off x="1724025" y="2805113"/>
              <a:ext cx="120650" cy="4762"/>
            </a:xfrm>
            <a:custGeom>
              <a:avLst/>
              <a:gdLst/>
              <a:ahLst/>
              <a:cxnLst/>
              <a:rect l="l" t="t" r="r" b="b"/>
              <a:pathLst>
                <a:path w="63" h="2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3" name="Google Shape;803;p143"/>
            <p:cNvSpPr/>
            <p:nvPr/>
          </p:nvSpPr>
          <p:spPr>
            <a:xfrm>
              <a:off x="1744662" y="2833688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4" name="Google Shape;804;p143"/>
            <p:cNvSpPr/>
            <p:nvPr/>
          </p:nvSpPr>
          <p:spPr>
            <a:xfrm>
              <a:off x="-474663" y="2741613"/>
              <a:ext cx="34925" cy="0"/>
            </a:xfrm>
            <a:custGeom>
              <a:avLst/>
              <a:gdLst/>
              <a:ahLst/>
              <a:cxnLst/>
              <a:rect l="l" t="t" r="r" b="b"/>
              <a:pathLst>
                <a:path w="18" h="120000" extrusionOk="0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5" name="Google Shape;805;p143"/>
            <p:cNvSpPr/>
            <p:nvPr/>
          </p:nvSpPr>
          <p:spPr>
            <a:xfrm>
              <a:off x="-947738" y="2725738"/>
              <a:ext cx="1239838" cy="19050"/>
            </a:xfrm>
            <a:custGeom>
              <a:avLst/>
              <a:gdLst/>
              <a:ahLst/>
              <a:cxnLst/>
              <a:rect l="l" t="t" r="r" b="b"/>
              <a:pathLst>
                <a:path w="647" h="8" extrusionOk="0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6" name="Google Shape;806;p143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l" t="t" r="r" b="b"/>
              <a:pathLst>
                <a:path w="2" h="120000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7" name="Google Shape;807;p143"/>
            <p:cNvSpPr/>
            <p:nvPr/>
          </p:nvSpPr>
          <p:spPr>
            <a:xfrm>
              <a:off x="-1939925" y="2735263"/>
              <a:ext cx="173038" cy="6350"/>
            </a:xfrm>
            <a:custGeom>
              <a:avLst/>
              <a:gdLst/>
              <a:ahLst/>
              <a:cxnLst/>
              <a:rect l="l" t="t" r="r" b="b"/>
              <a:pathLst>
                <a:path w="90" h="3" extrusionOk="0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8" name="Google Shape;808;p143"/>
            <p:cNvSpPr/>
            <p:nvPr/>
          </p:nvSpPr>
          <p:spPr>
            <a:xfrm>
              <a:off x="-1773238" y="2733675"/>
              <a:ext cx="123825" cy="12700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9" name="Google Shape;809;p143"/>
            <p:cNvSpPr/>
            <p:nvPr/>
          </p:nvSpPr>
          <p:spPr>
            <a:xfrm>
              <a:off x="-1057275" y="2735263"/>
              <a:ext cx="57150" cy="3175"/>
            </a:xfrm>
            <a:custGeom>
              <a:avLst/>
              <a:gdLst/>
              <a:ahLst/>
              <a:cxnLst/>
              <a:rect l="l" t="t" r="r" b="b"/>
              <a:pathLst>
                <a:path w="30" h="1" extrusionOk="0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0" name="Google Shape;810;p143"/>
            <p:cNvSpPr/>
            <p:nvPr/>
          </p:nvSpPr>
          <p:spPr>
            <a:xfrm>
              <a:off x="-1116013" y="2738438"/>
              <a:ext cx="58738" cy="3175"/>
            </a:xfrm>
            <a:custGeom>
              <a:avLst/>
              <a:gdLst/>
              <a:ahLst/>
              <a:cxnLst/>
              <a:rect l="l" t="t" r="r" b="b"/>
              <a:pathLst>
                <a:path w="30" h="2" extrusionOk="0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1" name="Google Shape;811;p143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l" t="t" r="r" b="b"/>
              <a:pathLst>
                <a:path w="44" h="120000" extrusionOk="0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2" name="Google Shape;812;p143"/>
            <p:cNvSpPr/>
            <p:nvPr/>
          </p:nvSpPr>
          <p:spPr>
            <a:xfrm>
              <a:off x="-1265238" y="2735263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3" name="Google Shape;813;p143"/>
            <p:cNvSpPr/>
            <p:nvPr/>
          </p:nvSpPr>
          <p:spPr>
            <a:xfrm>
              <a:off x="-1219200" y="2728913"/>
              <a:ext cx="103188" cy="9525"/>
            </a:xfrm>
            <a:custGeom>
              <a:avLst/>
              <a:gdLst/>
              <a:ahLst/>
              <a:cxnLst/>
              <a:rect l="l" t="t" r="r" b="b"/>
              <a:pathLst>
                <a:path w="54" h="4" extrusionOk="0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4" name="Google Shape;814;p143"/>
            <p:cNvSpPr/>
            <p:nvPr/>
          </p:nvSpPr>
          <p:spPr>
            <a:xfrm>
              <a:off x="1225550" y="2830513"/>
              <a:ext cx="73025" cy="3175"/>
            </a:xfrm>
            <a:custGeom>
              <a:avLst/>
              <a:gdLst/>
              <a:ahLst/>
              <a:cxnLst/>
              <a:rect l="l" t="t" r="r" b="b"/>
              <a:pathLst>
                <a:path w="38" h="2" extrusionOk="0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5" name="Google Shape;815;p143"/>
            <p:cNvSpPr/>
            <p:nvPr/>
          </p:nvSpPr>
          <p:spPr>
            <a:xfrm>
              <a:off x="874712" y="2827338"/>
              <a:ext cx="39688" cy="317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6" name="Google Shape;816;p143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l" t="t" r="r" b="b"/>
              <a:pathLst>
                <a:path w="238" h="14" extrusionOk="0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7" name="Google Shape;817;p143"/>
            <p:cNvSpPr/>
            <p:nvPr/>
          </p:nvSpPr>
          <p:spPr>
            <a:xfrm>
              <a:off x="755650" y="2859087"/>
              <a:ext cx="68263" cy="4762"/>
            </a:xfrm>
            <a:custGeom>
              <a:avLst/>
              <a:gdLst/>
              <a:ahLst/>
              <a:cxnLst/>
              <a:rect l="l" t="t" r="r" b="b"/>
              <a:pathLst>
                <a:path w="36" h="2" extrusionOk="0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8" name="Google Shape;818;p143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l" t="t" r="r" b="b"/>
              <a:pathLst>
                <a:path w="58" h="2" extrusionOk="0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9" name="Google Shape;819;p143"/>
            <p:cNvSpPr/>
            <p:nvPr/>
          </p:nvSpPr>
          <p:spPr>
            <a:xfrm>
              <a:off x="-22225" y="2800350"/>
              <a:ext cx="44450" cy="317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0" name="Google Shape;820;p143"/>
            <p:cNvSpPr/>
            <p:nvPr/>
          </p:nvSpPr>
          <p:spPr>
            <a:xfrm>
              <a:off x="-66675" y="2798763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3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1" name="Google Shape;821;p143"/>
            <p:cNvSpPr/>
            <p:nvPr/>
          </p:nvSpPr>
          <p:spPr>
            <a:xfrm>
              <a:off x="-1566863" y="2730500"/>
              <a:ext cx="65088" cy="317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2" name="Google Shape;822;p143"/>
            <p:cNvSpPr/>
            <p:nvPr/>
          </p:nvSpPr>
          <p:spPr>
            <a:xfrm>
              <a:off x="-3175000" y="2740025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20" h="120000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3" name="Google Shape;823;p143"/>
            <p:cNvSpPr/>
            <p:nvPr/>
          </p:nvSpPr>
          <p:spPr>
            <a:xfrm>
              <a:off x="-3735388" y="2803525"/>
              <a:ext cx="6350" cy="1587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4" name="Google Shape;824;p143"/>
            <p:cNvSpPr/>
            <p:nvPr/>
          </p:nvSpPr>
          <p:spPr>
            <a:xfrm>
              <a:off x="-3924300" y="2803525"/>
              <a:ext cx="188913" cy="3175"/>
            </a:xfrm>
            <a:custGeom>
              <a:avLst/>
              <a:gdLst/>
              <a:ahLst/>
              <a:cxnLst/>
              <a:rect l="l" t="t" r="r" b="b"/>
              <a:pathLst>
                <a:path w="98" h="2" extrusionOk="0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25" name="Google Shape;825;p143"/>
          <p:cNvSpPr txBox="1">
            <a:spLocks noGrp="1"/>
          </p:cNvSpPr>
          <p:nvPr>
            <p:ph type="body" idx="1"/>
          </p:nvPr>
        </p:nvSpPr>
        <p:spPr>
          <a:xfrm>
            <a:off x="1522810" y="5102526"/>
            <a:ext cx="9146381" cy="106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143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43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143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44"/>
          <p:cNvSpPr txBox="1"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1" name="Google Shape;831;p144" descr="Line graphic"/>
          <p:cNvGrpSpPr/>
          <p:nvPr/>
        </p:nvGrpSpPr>
        <p:grpSpPr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832" name="Google Shape;832;p144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3" name="Google Shape;833;p144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4" name="Google Shape;834;p144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5" name="Google Shape;835;p144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6" name="Google Shape;836;p144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7" name="Google Shape;837;p144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8" name="Google Shape;838;p144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9" name="Google Shape;839;p144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0" name="Google Shape;840;p144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1" name="Google Shape;841;p144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2" name="Google Shape;842;p144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3" name="Google Shape;843;p144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4" name="Google Shape;844;p144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5" name="Google Shape;845;p144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6" name="Google Shape;846;p144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7" name="Google Shape;847;p144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8" name="Google Shape;848;p144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9" name="Google Shape;849;p144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0" name="Google Shape;850;p144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1" name="Google Shape;851;p144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2" name="Google Shape;852;p144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3" name="Google Shape;853;p144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4" name="Google Shape;854;p144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5" name="Google Shape;855;p144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6" name="Google Shape;856;p144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7" name="Google Shape;857;p144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8" name="Google Shape;858;p144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9" name="Google Shape;859;p144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0" name="Google Shape;860;p144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1" name="Google Shape;861;p144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2" name="Google Shape;862;p144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3" name="Google Shape;863;p144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4" name="Google Shape;864;p144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5" name="Google Shape;865;p144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6" name="Google Shape;866;p144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7" name="Google Shape;867;p144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8" name="Google Shape;868;p144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9" name="Google Shape;869;p144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0" name="Google Shape;870;p144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1" name="Google Shape;871;p144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2" name="Google Shape;872;p144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3" name="Google Shape;873;p144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4" name="Google Shape;874;p144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5" name="Google Shape;875;p144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6" name="Google Shape;876;p144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7" name="Google Shape;877;p144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8" name="Google Shape;878;p144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9" name="Google Shape;879;p144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0" name="Google Shape;880;p144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1" name="Google Shape;881;p144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2" name="Google Shape;882;p144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3" name="Google Shape;883;p144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4" name="Google Shape;884;p144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5" name="Google Shape;885;p144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6" name="Google Shape;886;p144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7" name="Google Shape;887;p144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8" name="Google Shape;888;p144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9" name="Google Shape;889;p144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0" name="Google Shape;890;p144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1" name="Google Shape;891;p144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2" name="Google Shape;892;p144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3" name="Google Shape;893;p144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4" name="Google Shape;894;p144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5" name="Google Shape;895;p144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6" name="Google Shape;896;p144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7" name="Google Shape;897;p144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8" name="Google Shape;898;p144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9" name="Google Shape;899;p144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0" name="Google Shape;900;p144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1" name="Google Shape;901;p144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2" name="Google Shape;902;p144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3" name="Google Shape;903;p144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4" name="Google Shape;904;p144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5" name="Google Shape;905;p144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06" name="Google Shape;906;p144"/>
          <p:cNvSpPr txBox="1"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7" name="Google Shape;907;p144"/>
          <p:cNvSpPr txBox="1">
            <a:spLocks noGrp="1"/>
          </p:cNvSpPr>
          <p:nvPr>
            <p:ph type="body" idx="2"/>
          </p:nvPr>
        </p:nvSpPr>
        <p:spPr>
          <a:xfrm>
            <a:off x="1522810" y="2819400"/>
            <a:ext cx="4417702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908" name="Google Shape;908;p144"/>
          <p:cNvSpPr txBox="1">
            <a:spLocks noGrp="1"/>
          </p:cNvSpPr>
          <p:nvPr>
            <p:ph type="body" idx="3"/>
          </p:nvPr>
        </p:nvSpPr>
        <p:spPr>
          <a:xfrm>
            <a:off x="6251488" y="1905000"/>
            <a:ext cx="441770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9" name="Google Shape;909;p144"/>
          <p:cNvSpPr txBox="1">
            <a:spLocks noGrp="1"/>
          </p:cNvSpPr>
          <p:nvPr>
            <p:ph type="body" idx="4"/>
          </p:nvPr>
        </p:nvSpPr>
        <p:spPr>
          <a:xfrm>
            <a:off x="6251488" y="2819400"/>
            <a:ext cx="4417702" cy="33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910" name="Google Shape;910;p144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44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144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145"/>
          <p:cNvSpPr txBox="1"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45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746293" y="1884311"/>
            <a:ext cx="5670757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4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grpSp>
        <p:nvGrpSpPr>
          <p:cNvPr id="916" name="Google Shape;916;p145" descr="Box graphic"/>
          <p:cNvGrpSpPr/>
          <p:nvPr/>
        </p:nvGrpSpPr>
        <p:grpSpPr>
          <a:xfrm flipH="1">
            <a:off x="1447877" y="1630822"/>
            <a:ext cx="6292667" cy="4575885"/>
            <a:chOff x="4417839" y="1630821"/>
            <a:chExt cx="6291028" cy="4575885"/>
          </a:xfrm>
        </p:grpSpPr>
        <p:grpSp>
          <p:nvGrpSpPr>
            <p:cNvPr id="917" name="Google Shape;917;p145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918" name="Google Shape;918;p145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919" name="Google Shape;919;p14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0" name="Google Shape;920;p14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1" name="Google Shape;921;p14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2" name="Google Shape;922;p14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3" name="Google Shape;923;p14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4" name="Google Shape;924;p14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5" name="Google Shape;925;p14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6" name="Google Shape;926;p14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7" name="Google Shape;927;p14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8" name="Google Shape;928;p14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9" name="Google Shape;929;p14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0" name="Google Shape;930;p14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1" name="Google Shape;931;p14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2" name="Google Shape;932;p14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3" name="Google Shape;933;p14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4" name="Google Shape;934;p14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5" name="Google Shape;935;p14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6" name="Google Shape;936;p14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7" name="Google Shape;937;p14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8" name="Google Shape;938;p14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9" name="Google Shape;939;p14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0" name="Google Shape;940;p14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1" name="Google Shape;941;p14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2" name="Google Shape;942;p14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3" name="Google Shape;943;p14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4" name="Google Shape;944;p14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5" name="Google Shape;945;p14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6" name="Google Shape;946;p14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7" name="Google Shape;947;p14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8" name="Google Shape;948;p14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9" name="Google Shape;949;p14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0" name="Google Shape;950;p14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1" name="Google Shape;951;p14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2" name="Google Shape;952;p14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3" name="Google Shape;953;p14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4" name="Google Shape;954;p14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5" name="Google Shape;955;p14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6" name="Google Shape;956;p14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7" name="Google Shape;957;p14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8" name="Google Shape;958;p14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9" name="Google Shape;959;p14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0" name="Google Shape;960;p14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1" name="Google Shape;961;p14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2" name="Google Shape;962;p14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3" name="Google Shape;963;p14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4" name="Google Shape;964;p14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5" name="Google Shape;965;p14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6" name="Google Shape;966;p14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7" name="Google Shape;967;p14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8" name="Google Shape;968;p14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9" name="Google Shape;969;p14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0" name="Google Shape;970;p14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1" name="Google Shape;971;p14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2" name="Google Shape;972;p14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3" name="Google Shape;973;p14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4" name="Google Shape;974;p14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5" name="Google Shape;975;p14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6" name="Google Shape;976;p14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7" name="Google Shape;977;p14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8" name="Google Shape;978;p14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9" name="Google Shape;979;p14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0" name="Google Shape;980;p14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1" name="Google Shape;981;p14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2" name="Google Shape;982;p14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3" name="Google Shape;983;p14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4" name="Google Shape;984;p14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5" name="Google Shape;985;p14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6" name="Google Shape;986;p14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7" name="Google Shape;987;p14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8" name="Google Shape;988;p14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9" name="Google Shape;989;p14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0" name="Google Shape;990;p14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1" name="Google Shape;991;p14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2" name="Google Shape;992;p14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993" name="Google Shape;993;p145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994" name="Google Shape;994;p14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5" name="Google Shape;995;p14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6" name="Google Shape;996;p14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7" name="Google Shape;997;p14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8" name="Google Shape;998;p14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9" name="Google Shape;999;p14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0" name="Google Shape;1000;p14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1" name="Google Shape;1001;p14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2" name="Google Shape;1002;p14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3" name="Google Shape;1003;p14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4" name="Google Shape;1004;p14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5" name="Google Shape;1005;p14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6" name="Google Shape;1006;p14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7" name="Google Shape;1007;p14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8" name="Google Shape;1008;p14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9" name="Google Shape;1009;p14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0" name="Google Shape;1010;p14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1" name="Google Shape;1011;p14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2" name="Google Shape;1012;p14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3" name="Google Shape;1013;p14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4" name="Google Shape;1014;p14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5" name="Google Shape;1015;p14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6" name="Google Shape;1016;p14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7" name="Google Shape;1017;p14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8" name="Google Shape;1018;p14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9" name="Google Shape;1019;p14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0" name="Google Shape;1020;p14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1" name="Google Shape;1021;p14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2" name="Google Shape;1022;p14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3" name="Google Shape;1023;p14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4" name="Google Shape;1024;p14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5" name="Google Shape;1025;p14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6" name="Google Shape;1026;p14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7" name="Google Shape;1027;p14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8" name="Google Shape;1028;p14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9" name="Google Shape;1029;p14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0" name="Google Shape;1030;p14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1" name="Google Shape;1031;p14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2" name="Google Shape;1032;p14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3" name="Google Shape;1033;p14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4" name="Google Shape;1034;p14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5" name="Google Shape;1035;p14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6" name="Google Shape;1036;p14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7" name="Google Shape;1037;p14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8" name="Google Shape;1038;p14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9" name="Google Shape;1039;p14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0" name="Google Shape;1040;p14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1" name="Google Shape;1041;p14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2" name="Google Shape;1042;p14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3" name="Google Shape;1043;p14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4" name="Google Shape;1044;p14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5" name="Google Shape;1045;p14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6" name="Google Shape;1046;p14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7" name="Google Shape;1047;p14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8" name="Google Shape;1048;p14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9" name="Google Shape;1049;p14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0" name="Google Shape;1050;p14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1" name="Google Shape;1051;p14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2" name="Google Shape;1052;p14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3" name="Google Shape;1053;p14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4" name="Google Shape;1054;p14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5" name="Google Shape;1055;p14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6" name="Google Shape;1056;p14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7" name="Google Shape;1057;p14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8" name="Google Shape;1058;p14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9" name="Google Shape;1059;p14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0" name="Google Shape;1060;p14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1" name="Google Shape;1061;p14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2" name="Google Shape;1062;p14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3" name="Google Shape;1063;p14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4" name="Google Shape;1064;p14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5" name="Google Shape;1065;p14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6" name="Google Shape;1066;p14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7" name="Google Shape;1067;p14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1068" name="Google Shape;1068;p145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1069" name="Google Shape;1069;p145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1070" name="Google Shape;1070;p14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1" name="Google Shape;1071;p14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2" name="Google Shape;1072;p14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3" name="Google Shape;1073;p14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4" name="Google Shape;1074;p14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5" name="Google Shape;1075;p14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6" name="Google Shape;1076;p14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7" name="Google Shape;1077;p14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8" name="Google Shape;1078;p14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9" name="Google Shape;1079;p14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0" name="Google Shape;1080;p14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1" name="Google Shape;1081;p14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2" name="Google Shape;1082;p14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3" name="Google Shape;1083;p14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4" name="Google Shape;1084;p14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5" name="Google Shape;1085;p14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6" name="Google Shape;1086;p14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7" name="Google Shape;1087;p14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8" name="Google Shape;1088;p14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9" name="Google Shape;1089;p14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0" name="Google Shape;1090;p14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1" name="Google Shape;1091;p14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2" name="Google Shape;1092;p14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3" name="Google Shape;1093;p14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4" name="Google Shape;1094;p14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5" name="Google Shape;1095;p14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6" name="Google Shape;1096;p14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7" name="Google Shape;1097;p14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8" name="Google Shape;1098;p14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9" name="Google Shape;1099;p14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0" name="Google Shape;1100;p14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1" name="Google Shape;1101;p14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2" name="Google Shape;1102;p14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3" name="Google Shape;1103;p14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4" name="Google Shape;1104;p14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5" name="Google Shape;1105;p14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6" name="Google Shape;1106;p14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7" name="Google Shape;1107;p14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8" name="Google Shape;1108;p14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9" name="Google Shape;1109;p14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0" name="Google Shape;1110;p14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1" name="Google Shape;1111;p14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2" name="Google Shape;1112;p14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3" name="Google Shape;1113;p14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4" name="Google Shape;1114;p14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5" name="Google Shape;1115;p14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6" name="Google Shape;1116;p14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7" name="Google Shape;1117;p14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8" name="Google Shape;1118;p14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9" name="Google Shape;1119;p14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0" name="Google Shape;1120;p14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1" name="Google Shape;1121;p14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2" name="Google Shape;1122;p14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3" name="Google Shape;1123;p14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4" name="Google Shape;1124;p14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5" name="Google Shape;1125;p14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6" name="Google Shape;1126;p14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7" name="Google Shape;1127;p14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8" name="Google Shape;1128;p14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9" name="Google Shape;1129;p14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0" name="Google Shape;1130;p14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1" name="Google Shape;1131;p14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2" name="Google Shape;1132;p14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3" name="Google Shape;1133;p14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4" name="Google Shape;1134;p14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5" name="Google Shape;1135;p14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6" name="Google Shape;1136;p14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7" name="Google Shape;1137;p14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8" name="Google Shape;1138;p14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9" name="Google Shape;1139;p14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0" name="Google Shape;1140;p14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1" name="Google Shape;1141;p14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2" name="Google Shape;1142;p14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3" name="Google Shape;1143;p14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1144" name="Google Shape;1144;p145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1145" name="Google Shape;1145;p145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6" name="Google Shape;1146;p145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7" name="Google Shape;1147;p145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8" name="Google Shape;1148;p145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9" name="Google Shape;1149;p14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0" name="Google Shape;1150;p145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1" name="Google Shape;1151;p145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2" name="Google Shape;1152;p145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3" name="Google Shape;1153;p145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4" name="Google Shape;1154;p145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5" name="Google Shape;1155;p145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6" name="Google Shape;1156;p145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7" name="Google Shape;1157;p145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8" name="Google Shape;1158;p145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9" name="Google Shape;1159;p145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0" name="Google Shape;1160;p145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1" name="Google Shape;1161;p145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2" name="Google Shape;1162;p14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3" name="Google Shape;1163;p14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4" name="Google Shape;1164;p145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5" name="Google Shape;1165;p145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6" name="Google Shape;1166;p145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7" name="Google Shape;1167;p14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8" name="Google Shape;1168;p145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9" name="Google Shape;1169;p145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0" name="Google Shape;1170;p145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1" name="Google Shape;1171;p145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2" name="Google Shape;1172;p145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3" name="Google Shape;1173;p145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4" name="Google Shape;1174;p145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5" name="Google Shape;1175;p145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6" name="Google Shape;1176;p145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7" name="Google Shape;1177;p145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8" name="Google Shape;1178;p145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9" name="Google Shape;1179;p145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0" name="Google Shape;1180;p145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1" name="Google Shape;1181;p145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2" name="Google Shape;1182;p145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3" name="Google Shape;1183;p145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4" name="Google Shape;1184;p14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5" name="Google Shape;1185;p145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6" name="Google Shape;1186;p145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7" name="Google Shape;1187;p14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8" name="Google Shape;1188;p14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9" name="Google Shape;1189;p14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0" name="Google Shape;1190;p145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1" name="Google Shape;1191;p145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2" name="Google Shape;1192;p145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3" name="Google Shape;1193;p145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4" name="Google Shape;1194;p145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5" name="Google Shape;1195;p145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6" name="Google Shape;1196;p145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7" name="Google Shape;1197;p145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8" name="Google Shape;1198;p145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9" name="Google Shape;1199;p145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0" name="Google Shape;1200;p145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1" name="Google Shape;1201;p145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2" name="Google Shape;1202;p14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3" name="Google Shape;1203;p145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4" name="Google Shape;1204;p145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5" name="Google Shape;1205;p145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6" name="Google Shape;1206;p145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7" name="Google Shape;1207;p145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8" name="Google Shape;1208;p145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9" name="Google Shape;1209;p145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0" name="Google Shape;1210;p145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1" name="Google Shape;1211;p145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2" name="Google Shape;1212;p145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3" name="Google Shape;1213;p145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4" name="Google Shape;1214;p145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5" name="Google Shape;1215;p145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6" name="Google Shape;1216;p145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7" name="Google Shape;1217;p14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8" name="Google Shape;1218;p145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1219" name="Google Shape;1219;p145"/>
          <p:cNvSpPr txBox="1">
            <a:spLocks noGrp="1"/>
          </p:cNvSpPr>
          <p:nvPr>
            <p:ph type="body" idx="1"/>
          </p:nvPr>
        </p:nvSpPr>
        <p:spPr>
          <a:xfrm>
            <a:off x="7908018" y="3411748"/>
            <a:ext cx="274391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20" name="Google Shape;1220;p145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45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2" name="Google Shape;1222;p145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46"/>
          <p:cNvSpPr txBox="1"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146" descr="Line graphic"/>
          <p:cNvGrpSpPr/>
          <p:nvPr/>
        </p:nvGrpSpPr>
        <p:grpSpPr>
          <a:xfrm>
            <a:off x="1522810" y="1514475"/>
            <a:ext cx="10572328" cy="64008"/>
            <a:chOff x="1522413" y="1514475"/>
            <a:chExt cx="10569575" cy="64008"/>
          </a:xfrm>
        </p:grpSpPr>
        <p:sp>
          <p:nvSpPr>
            <p:cNvPr id="1226" name="Google Shape;1226;p146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l" t="t" r="r" b="b"/>
              <a:pathLst>
                <a:path w="67" h="6" extrusionOk="0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7" name="Google Shape;1227;p146"/>
            <p:cNvSpPr/>
            <p:nvPr/>
          </p:nvSpPr>
          <p:spPr>
            <a:xfrm>
              <a:off x="12022138" y="1532939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2" extrusionOk="0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8" name="Google Shape;1228;p146"/>
            <p:cNvSpPr/>
            <p:nvPr/>
          </p:nvSpPr>
          <p:spPr>
            <a:xfrm>
              <a:off x="12041188" y="1531708"/>
              <a:ext cx="39687" cy="6155"/>
            </a:xfrm>
            <a:custGeom>
              <a:avLst/>
              <a:gdLst/>
              <a:ahLst/>
              <a:cxnLst/>
              <a:rect l="l" t="t" r="r" b="b"/>
              <a:pathLst>
                <a:path w="41" h="6" extrusionOk="0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9" name="Google Shape;1229;p146"/>
            <p:cNvSpPr/>
            <p:nvPr/>
          </p:nvSpPr>
          <p:spPr>
            <a:xfrm>
              <a:off x="11831638" y="1526784"/>
              <a:ext cx="42862" cy="4924"/>
            </a:xfrm>
            <a:custGeom>
              <a:avLst/>
              <a:gdLst/>
              <a:ahLst/>
              <a:cxnLst/>
              <a:rect l="l" t="t" r="r" b="b"/>
              <a:pathLst>
                <a:path w="45" h="6" extrusionOk="0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0" name="Google Shape;1230;p146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l" t="t" r="r" b="b"/>
              <a:pathLst>
                <a:path w="44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1" name="Google Shape;1231;p146"/>
            <p:cNvSpPr/>
            <p:nvPr/>
          </p:nvSpPr>
          <p:spPr>
            <a:xfrm>
              <a:off x="12003088" y="1537863"/>
              <a:ext cx="77787" cy="3693"/>
            </a:xfrm>
            <a:custGeom>
              <a:avLst/>
              <a:gdLst/>
              <a:ahLst/>
              <a:cxnLst/>
              <a:rect l="l" t="t" r="r" b="b"/>
              <a:pathLst>
                <a:path w="82" h="5" extrusionOk="0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2" name="Google Shape;1232;p146"/>
            <p:cNvSpPr/>
            <p:nvPr/>
          </p:nvSpPr>
          <p:spPr>
            <a:xfrm>
              <a:off x="11664950" y="1523092"/>
              <a:ext cx="39687" cy="4924"/>
            </a:xfrm>
            <a:custGeom>
              <a:avLst/>
              <a:gdLst/>
              <a:ahLst/>
              <a:cxnLst/>
              <a:rect l="l" t="t" r="r" b="b"/>
              <a:pathLst>
                <a:path w="42" h="5" extrusionOk="0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3" name="Google Shape;1233;p146"/>
            <p:cNvSpPr/>
            <p:nvPr/>
          </p:nvSpPr>
          <p:spPr>
            <a:xfrm>
              <a:off x="11506200" y="1521861"/>
              <a:ext cx="92075" cy="4924"/>
            </a:xfrm>
            <a:custGeom>
              <a:avLst/>
              <a:gdLst/>
              <a:ahLst/>
              <a:cxnLst/>
              <a:rect l="l" t="t" r="r" b="b"/>
              <a:pathLst>
                <a:path w="98" h="6" extrusionOk="0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4" name="Google Shape;1234;p146"/>
            <p:cNvSpPr/>
            <p:nvPr/>
          </p:nvSpPr>
          <p:spPr>
            <a:xfrm>
              <a:off x="11471275" y="1525554"/>
              <a:ext cx="34925" cy="3693"/>
            </a:xfrm>
            <a:custGeom>
              <a:avLst/>
              <a:gdLst/>
              <a:ahLst/>
              <a:cxnLst/>
              <a:rect l="l" t="t" r="r" b="b"/>
              <a:pathLst>
                <a:path w="36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5" name="Google Shape;1235;p146"/>
            <p:cNvSpPr/>
            <p:nvPr/>
          </p:nvSpPr>
          <p:spPr>
            <a:xfrm>
              <a:off x="11710988" y="1529246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5" extrusionOk="0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6" name="Google Shape;1236;p146"/>
            <p:cNvSpPr/>
            <p:nvPr/>
          </p:nvSpPr>
          <p:spPr>
            <a:xfrm>
              <a:off x="11691938" y="1532939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7" name="Google Shape;1237;p146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20000" extrusionOk="0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8" name="Google Shape;1238;p146"/>
            <p:cNvSpPr/>
            <p:nvPr/>
          </p:nvSpPr>
          <p:spPr>
            <a:xfrm>
              <a:off x="11841163" y="1537863"/>
              <a:ext cx="71437" cy="8617"/>
            </a:xfrm>
            <a:custGeom>
              <a:avLst/>
              <a:gdLst/>
              <a:ahLst/>
              <a:cxnLst/>
              <a:rect l="l" t="t" r="r" b="b"/>
              <a:pathLst>
                <a:path w="75" h="9" extrusionOk="0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9" name="Google Shape;1239;p146"/>
            <p:cNvSpPr/>
            <p:nvPr/>
          </p:nvSpPr>
          <p:spPr>
            <a:xfrm>
              <a:off x="11764963" y="1535401"/>
              <a:ext cx="44450" cy="3693"/>
            </a:xfrm>
            <a:custGeom>
              <a:avLst/>
              <a:gdLst/>
              <a:ahLst/>
              <a:cxnLst/>
              <a:rect l="l" t="t" r="r" b="b"/>
              <a:pathLst>
                <a:path w="47" h="4" extrusionOk="0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0" name="Google Shape;1240;p146"/>
            <p:cNvSpPr/>
            <p:nvPr/>
          </p:nvSpPr>
          <p:spPr>
            <a:xfrm>
              <a:off x="11744325" y="1537863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2" h="2" extrusionOk="0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1" name="Google Shape;1241;p146"/>
            <p:cNvSpPr/>
            <p:nvPr/>
          </p:nvSpPr>
          <p:spPr>
            <a:xfrm>
              <a:off x="11482388" y="1531708"/>
              <a:ext cx="85725" cy="3693"/>
            </a:xfrm>
            <a:custGeom>
              <a:avLst/>
              <a:gdLst/>
              <a:ahLst/>
              <a:cxnLst/>
              <a:rect l="l" t="t" r="r" b="b"/>
              <a:pathLst>
                <a:path w="90" h="4" extrusionOk="0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2" name="Google Shape;1242;p146"/>
            <p:cNvSpPr/>
            <p:nvPr/>
          </p:nvSpPr>
          <p:spPr>
            <a:xfrm>
              <a:off x="11626850" y="1532939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3" name="Google Shape;1243;p146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cubicBezTo>
                    <a:pt x="4" y="0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4" name="Google Shape;1244;p146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7" h="2" extrusionOk="0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5" name="Google Shape;1245;p146"/>
            <p:cNvSpPr/>
            <p:nvPr/>
          </p:nvSpPr>
          <p:spPr>
            <a:xfrm>
              <a:off x="11409363" y="1529246"/>
              <a:ext cx="31750" cy="2462"/>
            </a:xfrm>
            <a:custGeom>
              <a:avLst/>
              <a:gdLst/>
              <a:ahLst/>
              <a:cxnLst/>
              <a:rect l="l" t="t" r="r" b="b"/>
              <a:pathLst>
                <a:path w="33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6" name="Google Shape;1246;p146"/>
            <p:cNvSpPr/>
            <p:nvPr/>
          </p:nvSpPr>
          <p:spPr>
            <a:xfrm>
              <a:off x="11618913" y="1531708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3" y="0"/>
                  </a:moveTo>
                  <a:lnTo>
                    <a:pt x="3" y="0"/>
                  </a:lnTo>
                  <a:lnTo>
                    <a:pt x="6" y="0"/>
                  </a:lnTo>
                  <a:cubicBezTo>
                    <a:pt x="0" y="0"/>
                    <a:pt x="0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7" name="Google Shape;1247;p146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l" t="t" r="r" b="b"/>
              <a:pathLst>
                <a:path w="31" h="3" extrusionOk="0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8" name="Google Shape;1248;p146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l" t="t" r="r" b="b"/>
              <a:pathLst>
                <a:path w="198" h="27" extrusionOk="0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9" name="Google Shape;1249;p146"/>
            <p:cNvSpPr/>
            <p:nvPr/>
          </p:nvSpPr>
          <p:spPr>
            <a:xfrm>
              <a:off x="11266488" y="1529246"/>
              <a:ext cx="95250" cy="4924"/>
            </a:xfrm>
            <a:custGeom>
              <a:avLst/>
              <a:gdLst/>
              <a:ahLst/>
              <a:cxnLst/>
              <a:rect l="l" t="t" r="r" b="b"/>
              <a:pathLst>
                <a:path w="100" h="6" extrusionOk="0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0" name="Google Shape;1250;p146"/>
            <p:cNvSpPr/>
            <p:nvPr/>
          </p:nvSpPr>
          <p:spPr>
            <a:xfrm>
              <a:off x="11361738" y="1531708"/>
              <a:ext cx="134937" cy="1230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1" name="Google Shape;1251;p146"/>
            <p:cNvSpPr/>
            <p:nvPr/>
          </p:nvSpPr>
          <p:spPr>
            <a:xfrm>
              <a:off x="11834813" y="1552634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2" name="Google Shape;1252;p146"/>
            <p:cNvSpPr/>
            <p:nvPr/>
          </p:nvSpPr>
          <p:spPr>
            <a:xfrm>
              <a:off x="11764963" y="1542787"/>
              <a:ext cx="117475" cy="9847"/>
            </a:xfrm>
            <a:custGeom>
              <a:avLst/>
              <a:gdLst/>
              <a:ahLst/>
              <a:cxnLst/>
              <a:rect l="l" t="t" r="r" b="b"/>
              <a:pathLst>
                <a:path w="122" h="12" extrusionOk="0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3" name="Google Shape;1253;p146"/>
            <p:cNvSpPr/>
            <p:nvPr/>
          </p:nvSpPr>
          <p:spPr>
            <a:xfrm>
              <a:off x="11555413" y="1544017"/>
              <a:ext cx="69850" cy="4924"/>
            </a:xfrm>
            <a:custGeom>
              <a:avLst/>
              <a:gdLst/>
              <a:ahLst/>
              <a:cxnLst/>
              <a:rect l="l" t="t" r="r" b="b"/>
              <a:pathLst>
                <a:path w="74" h="6" extrusionOk="0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4" name="Google Shape;1254;p146"/>
            <p:cNvSpPr/>
            <p:nvPr/>
          </p:nvSpPr>
          <p:spPr>
            <a:xfrm>
              <a:off x="11223625" y="1528016"/>
              <a:ext cx="38100" cy="6155"/>
            </a:xfrm>
            <a:custGeom>
              <a:avLst/>
              <a:gdLst/>
              <a:ahLst/>
              <a:cxnLst/>
              <a:rect l="l" t="t" r="r" b="b"/>
              <a:pathLst>
                <a:path w="40" h="7" extrusionOk="0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5" name="Google Shape;1255;p146"/>
            <p:cNvSpPr/>
            <p:nvPr/>
          </p:nvSpPr>
          <p:spPr>
            <a:xfrm>
              <a:off x="11145838" y="1529246"/>
              <a:ext cx="22225" cy="2462"/>
            </a:xfrm>
            <a:custGeom>
              <a:avLst/>
              <a:gdLst/>
              <a:ahLst/>
              <a:cxnLst/>
              <a:rect l="l" t="t" r="r" b="b"/>
              <a:pathLst>
                <a:path w="24" h="4" extrusionOk="0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6" name="Google Shape;1256;p146"/>
            <p:cNvSpPr/>
            <p:nvPr/>
          </p:nvSpPr>
          <p:spPr>
            <a:xfrm>
              <a:off x="6197600" y="1566174"/>
              <a:ext cx="20637" cy="1231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7" name="Google Shape;1257;p146"/>
            <p:cNvSpPr/>
            <p:nvPr/>
          </p:nvSpPr>
          <p:spPr>
            <a:xfrm>
              <a:off x="6356350" y="1564943"/>
              <a:ext cx="9525" cy="1231"/>
            </a:xfrm>
            <a:custGeom>
              <a:avLst/>
              <a:gdLst/>
              <a:ahLst/>
              <a:cxnLst/>
              <a:rect l="l" t="t" r="r" b="b"/>
              <a:pathLst>
                <a:path w="10" h="2" extrusionOk="0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8" name="Google Shape;1258;p146"/>
            <p:cNvSpPr/>
            <p:nvPr/>
          </p:nvSpPr>
          <p:spPr>
            <a:xfrm>
              <a:off x="8950325" y="1521861"/>
              <a:ext cx="61912" cy="7386"/>
            </a:xfrm>
            <a:custGeom>
              <a:avLst/>
              <a:gdLst/>
              <a:ahLst/>
              <a:cxnLst/>
              <a:rect l="l" t="t" r="r" b="b"/>
              <a:pathLst>
                <a:path w="65" h="9" extrusionOk="0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9" name="Google Shape;1259;p146"/>
            <p:cNvSpPr/>
            <p:nvPr/>
          </p:nvSpPr>
          <p:spPr>
            <a:xfrm>
              <a:off x="7537450" y="1546479"/>
              <a:ext cx="28575" cy="3693"/>
            </a:xfrm>
            <a:custGeom>
              <a:avLst/>
              <a:gdLst/>
              <a:ahLst/>
              <a:cxnLst/>
              <a:rect l="l" t="t" r="r" b="b"/>
              <a:pathLst>
                <a:path w="29" h="4" extrusionOk="0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0" name="Google Shape;1260;p146"/>
            <p:cNvSpPr/>
            <p:nvPr/>
          </p:nvSpPr>
          <p:spPr>
            <a:xfrm>
              <a:off x="7478713" y="1562481"/>
              <a:ext cx="38100" cy="2462"/>
            </a:xfrm>
            <a:custGeom>
              <a:avLst/>
              <a:gdLst/>
              <a:ahLst/>
              <a:cxnLst/>
              <a:rect l="l" t="t" r="r" b="b"/>
              <a:pathLst>
                <a:path w="40" h="3" extrusionOk="0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1" name="Google Shape;1261;p146"/>
            <p:cNvSpPr/>
            <p:nvPr/>
          </p:nvSpPr>
          <p:spPr>
            <a:xfrm>
              <a:off x="5410200" y="1568636"/>
              <a:ext cx="36512" cy="3693"/>
            </a:xfrm>
            <a:custGeom>
              <a:avLst/>
              <a:gdLst/>
              <a:ahLst/>
              <a:cxnLst/>
              <a:rect l="l" t="t" r="r" b="b"/>
              <a:pathLst>
                <a:path w="38" h="5" extrusionOk="0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2" name="Google Shape;1262;p146"/>
            <p:cNvSpPr/>
            <p:nvPr/>
          </p:nvSpPr>
          <p:spPr>
            <a:xfrm>
              <a:off x="10206038" y="1530477"/>
              <a:ext cx="61912" cy="4924"/>
            </a:xfrm>
            <a:custGeom>
              <a:avLst/>
              <a:gdLst/>
              <a:ahLst/>
              <a:cxnLst/>
              <a:rect l="l" t="t" r="r" b="b"/>
              <a:pathLst>
                <a:path w="65" h="6" extrusionOk="0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3" name="Google Shape;1263;p146"/>
            <p:cNvSpPr/>
            <p:nvPr/>
          </p:nvSpPr>
          <p:spPr>
            <a:xfrm>
              <a:off x="6257925" y="1525554"/>
              <a:ext cx="19050" cy="2462"/>
            </a:xfrm>
            <a:custGeom>
              <a:avLst/>
              <a:gdLst/>
              <a:ahLst/>
              <a:cxnLst/>
              <a:rect l="l" t="t" r="r" b="b"/>
              <a:pathLst>
                <a:path w="21" h="2" extrusionOk="0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4" name="Google Shape;1264;p146"/>
            <p:cNvSpPr/>
            <p:nvPr/>
          </p:nvSpPr>
          <p:spPr>
            <a:xfrm>
              <a:off x="10134600" y="1528016"/>
              <a:ext cx="71437" cy="3693"/>
            </a:xfrm>
            <a:custGeom>
              <a:avLst/>
              <a:gdLst/>
              <a:ahLst/>
              <a:cxnLst/>
              <a:rect l="l" t="t" r="r" b="b"/>
              <a:pathLst>
                <a:path w="75" h="4" extrusionOk="0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5" name="Google Shape;1265;p146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6" name="Google Shape;1266;p146"/>
            <p:cNvSpPr/>
            <p:nvPr/>
          </p:nvSpPr>
          <p:spPr>
            <a:xfrm>
              <a:off x="1762125" y="1521861"/>
              <a:ext cx="34925" cy="1231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7" name="Google Shape;1267;p146"/>
            <p:cNvSpPr/>
            <p:nvPr/>
          </p:nvSpPr>
          <p:spPr>
            <a:xfrm>
              <a:off x="10812463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8" name="Google Shape;1268;p146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9" name="Google Shape;1269;p146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0" name="Google Shape;1270;p146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25" y="0"/>
                  </a:moveTo>
                  <a:lnTo>
                    <a:pt x="25" y="0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1" name="Google Shape;1271;p146"/>
            <p:cNvSpPr/>
            <p:nvPr/>
          </p:nvSpPr>
          <p:spPr>
            <a:xfrm>
              <a:off x="10836275" y="1529246"/>
              <a:ext cx="19050" cy="1231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2" name="Google Shape;1272;p146"/>
            <p:cNvSpPr/>
            <p:nvPr/>
          </p:nvSpPr>
          <p:spPr>
            <a:xfrm>
              <a:off x="10787063" y="1530477"/>
              <a:ext cx="30162" cy="1231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3" name="Google Shape;1273;p146"/>
            <p:cNvSpPr/>
            <p:nvPr/>
          </p:nvSpPr>
          <p:spPr>
            <a:xfrm>
              <a:off x="4092575" y="1552634"/>
              <a:ext cx="20637" cy="2462"/>
            </a:xfrm>
            <a:custGeom>
              <a:avLst/>
              <a:gdLst/>
              <a:ahLst/>
              <a:cxnLst/>
              <a:rect l="l" t="t" r="r" b="b"/>
              <a:pathLst>
                <a:path w="23" h="2" extrusionOk="0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4" name="Google Shape;1274;p146"/>
            <p:cNvSpPr/>
            <p:nvPr/>
          </p:nvSpPr>
          <p:spPr>
            <a:xfrm>
              <a:off x="8528050" y="1567405"/>
              <a:ext cx="3175" cy="1231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5" name="Google Shape;1275;p146"/>
            <p:cNvSpPr/>
            <p:nvPr/>
          </p:nvSpPr>
          <p:spPr>
            <a:xfrm>
              <a:off x="8461375" y="1556326"/>
              <a:ext cx="66675" cy="14771"/>
            </a:xfrm>
            <a:custGeom>
              <a:avLst/>
              <a:gdLst/>
              <a:ahLst/>
              <a:cxnLst/>
              <a:rect l="l" t="t" r="r" b="b"/>
              <a:pathLst>
                <a:path w="69" h="17" extrusionOk="0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6" name="Google Shape;1276;p146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l" t="t" r="r" b="b"/>
              <a:pathLst>
                <a:path w="10030" h="75" extrusionOk="0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7" name="Google Shape;1277;p146"/>
            <p:cNvSpPr/>
            <p:nvPr/>
          </p:nvSpPr>
          <p:spPr>
            <a:xfrm>
              <a:off x="7508875" y="1560020"/>
              <a:ext cx="11112" cy="3693"/>
            </a:xfrm>
            <a:custGeom>
              <a:avLst/>
              <a:gdLst/>
              <a:ahLst/>
              <a:cxnLst/>
              <a:rect l="l" t="t" r="r" b="b"/>
              <a:pathLst>
                <a:path w="12" h="3" extrusionOk="0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8" name="Google Shape;1278;p146"/>
            <p:cNvSpPr/>
            <p:nvPr/>
          </p:nvSpPr>
          <p:spPr>
            <a:xfrm>
              <a:off x="5434013" y="1567405"/>
              <a:ext cx="4762" cy="1231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9" name="Google Shape;1279;p146"/>
            <p:cNvSpPr/>
            <p:nvPr/>
          </p:nvSpPr>
          <p:spPr>
            <a:xfrm>
              <a:off x="9672638" y="1567405"/>
              <a:ext cx="25400" cy="2462"/>
            </a:xfrm>
            <a:custGeom>
              <a:avLst/>
              <a:gdLst/>
              <a:ahLst/>
              <a:cxnLst/>
              <a:rect l="l" t="t" r="r" b="b"/>
              <a:pathLst>
                <a:path w="27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0" name="Google Shape;1280;p146"/>
            <p:cNvSpPr/>
            <p:nvPr/>
          </p:nvSpPr>
          <p:spPr>
            <a:xfrm>
              <a:off x="10966450" y="1529246"/>
              <a:ext cx="39687" cy="2462"/>
            </a:xfrm>
            <a:custGeom>
              <a:avLst/>
              <a:gdLst/>
              <a:ahLst/>
              <a:cxnLst/>
              <a:rect l="l" t="t" r="r" b="b"/>
              <a:pathLst>
                <a:path w="42" h="3" extrusionOk="0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1" name="Google Shape;1281;p146"/>
            <p:cNvSpPr/>
            <p:nvPr/>
          </p:nvSpPr>
          <p:spPr>
            <a:xfrm>
              <a:off x="11329988" y="1552634"/>
              <a:ext cx="44450" cy="2462"/>
            </a:xfrm>
            <a:custGeom>
              <a:avLst/>
              <a:gdLst/>
              <a:ahLst/>
              <a:cxnLst/>
              <a:rect l="l" t="t" r="r" b="b"/>
              <a:pathLst>
                <a:path w="46" h="3" extrusionOk="0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2" name="Google Shape;1282;p146"/>
            <p:cNvSpPr/>
            <p:nvPr/>
          </p:nvSpPr>
          <p:spPr>
            <a:xfrm>
              <a:off x="11042650" y="1540325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7" extrusionOk="0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3" name="Google Shape;1283;p146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l" t="t" r="r" b="b"/>
              <a:pathLst>
                <a:path w="31" h="2" extrusionOk="0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4" name="Google Shape;1284;p146"/>
            <p:cNvSpPr/>
            <p:nvPr/>
          </p:nvSpPr>
          <p:spPr>
            <a:xfrm>
              <a:off x="10679113" y="1525554"/>
              <a:ext cx="103187" cy="9847"/>
            </a:xfrm>
            <a:custGeom>
              <a:avLst/>
              <a:gdLst/>
              <a:ahLst/>
              <a:cxnLst/>
              <a:rect l="l" t="t" r="r" b="b"/>
              <a:pathLst>
                <a:path w="109" h="12" extrusionOk="0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5" name="Google Shape;1285;p146"/>
            <p:cNvSpPr/>
            <p:nvPr/>
          </p:nvSpPr>
          <p:spPr>
            <a:xfrm>
              <a:off x="11039475" y="1550172"/>
              <a:ext cx="26987" cy="4924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6" name="Google Shape;1286;p146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l" t="t" r="r" b="b"/>
              <a:pathLst>
                <a:path w="61" h="3" extrusionOk="0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7" name="Google Shape;1287;p146"/>
            <p:cNvSpPr/>
            <p:nvPr/>
          </p:nvSpPr>
          <p:spPr>
            <a:xfrm>
              <a:off x="10899775" y="1550172"/>
              <a:ext cx="36512" cy="1231"/>
            </a:xfrm>
            <a:custGeom>
              <a:avLst/>
              <a:gdLst/>
              <a:ahLst/>
              <a:cxnLst/>
              <a:rect l="l" t="t" r="r" b="b"/>
              <a:pathLst>
                <a:path w="3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8" name="Google Shape;1288;p146"/>
            <p:cNvSpPr/>
            <p:nvPr/>
          </p:nvSpPr>
          <p:spPr>
            <a:xfrm>
              <a:off x="10958513" y="1555096"/>
              <a:ext cx="46037" cy="0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0"/>
                  </a:moveTo>
                  <a:lnTo>
                    <a:pt x="47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9" name="Google Shape;1289;p146"/>
            <p:cNvSpPr/>
            <p:nvPr/>
          </p:nvSpPr>
          <p:spPr>
            <a:xfrm>
              <a:off x="10304463" y="1548941"/>
              <a:ext cx="61912" cy="3693"/>
            </a:xfrm>
            <a:custGeom>
              <a:avLst/>
              <a:gdLst/>
              <a:ahLst/>
              <a:cxnLst/>
              <a:rect l="l" t="t" r="r" b="b"/>
              <a:pathLst>
                <a:path w="65" h="4" extrusionOk="0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0" name="Google Shape;1290;p146"/>
            <p:cNvSpPr/>
            <p:nvPr/>
          </p:nvSpPr>
          <p:spPr>
            <a:xfrm>
              <a:off x="10483850" y="1557558"/>
              <a:ext cx="23812" cy="6155"/>
            </a:xfrm>
            <a:custGeom>
              <a:avLst/>
              <a:gdLst/>
              <a:ahLst/>
              <a:cxnLst/>
              <a:rect l="l" t="t" r="r" b="b"/>
              <a:pathLst>
                <a:path w="25" h="7" extrusionOk="0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1" name="Google Shape;1291;p146"/>
            <p:cNvSpPr/>
            <p:nvPr/>
          </p:nvSpPr>
          <p:spPr>
            <a:xfrm>
              <a:off x="10291763" y="1563712"/>
              <a:ext cx="117475" cy="2462"/>
            </a:xfrm>
            <a:custGeom>
              <a:avLst/>
              <a:gdLst/>
              <a:ahLst/>
              <a:cxnLst/>
              <a:rect l="l" t="t" r="r" b="b"/>
              <a:pathLst>
                <a:path w="123" h="4" extrusionOk="0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2" name="Google Shape;1292;p146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3" name="Google Shape;1293;p146"/>
            <p:cNvSpPr/>
            <p:nvPr/>
          </p:nvSpPr>
          <p:spPr>
            <a:xfrm>
              <a:off x="8951913" y="1568636"/>
              <a:ext cx="96837" cy="8617"/>
            </a:xfrm>
            <a:custGeom>
              <a:avLst/>
              <a:gdLst/>
              <a:ahLst/>
              <a:cxnLst/>
              <a:rect l="l" t="t" r="r" b="b"/>
              <a:pathLst>
                <a:path w="101" h="10" extrusionOk="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4" name="Google Shape;1294;p146"/>
            <p:cNvSpPr/>
            <p:nvPr/>
          </p:nvSpPr>
          <p:spPr>
            <a:xfrm>
              <a:off x="9005888" y="1566174"/>
              <a:ext cx="17462" cy="2462"/>
            </a:xfrm>
            <a:custGeom>
              <a:avLst/>
              <a:gdLst/>
              <a:ahLst/>
              <a:cxnLst/>
              <a:rect l="l" t="t" r="r" b="b"/>
              <a:pathLst>
                <a:path w="19" h="2" extrusionOk="0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5" name="Google Shape;1295;p146"/>
            <p:cNvSpPr/>
            <p:nvPr/>
          </p:nvSpPr>
          <p:spPr>
            <a:xfrm>
              <a:off x="1587500" y="1516937"/>
              <a:ext cx="38100" cy="3693"/>
            </a:xfrm>
            <a:custGeom>
              <a:avLst/>
              <a:gdLst/>
              <a:ahLst/>
              <a:cxnLst/>
              <a:rect l="l" t="t" r="r" b="b"/>
              <a:pathLst>
                <a:path w="39" h="4" extrusionOk="0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6" name="Google Shape;1296;p146"/>
            <p:cNvSpPr/>
            <p:nvPr/>
          </p:nvSpPr>
          <p:spPr>
            <a:xfrm>
              <a:off x="1522413" y="1519399"/>
              <a:ext cx="30162" cy="4924"/>
            </a:xfrm>
            <a:custGeom>
              <a:avLst/>
              <a:gdLst/>
              <a:ahLst/>
              <a:cxnLst/>
              <a:rect l="l" t="t" r="r" b="b"/>
              <a:pathLst>
                <a:path w="32" h="6" extrusionOk="0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7" name="Google Shape;1297;p146"/>
            <p:cNvSpPr/>
            <p:nvPr/>
          </p:nvSpPr>
          <p:spPr>
            <a:xfrm>
              <a:off x="6650038" y="1573559"/>
              <a:ext cx="33337" cy="3693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8" name="Google Shape;1298;p146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9" name="Google Shape;1299;p146"/>
            <p:cNvSpPr/>
            <p:nvPr/>
          </p:nvSpPr>
          <p:spPr>
            <a:xfrm>
              <a:off x="5738813" y="1571097"/>
              <a:ext cx="60325" cy="6155"/>
            </a:xfrm>
            <a:custGeom>
              <a:avLst/>
              <a:gdLst/>
              <a:ahLst/>
              <a:cxnLst/>
              <a:rect l="l" t="t" r="r" b="b"/>
              <a:pathLst>
                <a:path w="63" h="8" extrusionOk="0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00" name="Google Shape;1300;p146"/>
          <p:cNvSpPr txBox="1">
            <a:spLocks noGrp="1"/>
          </p:cNvSpPr>
          <p:nvPr>
            <p:ph type="body" idx="1"/>
          </p:nvPr>
        </p:nvSpPr>
        <p:spPr>
          <a:xfrm rot="5400000">
            <a:off x="3962402" y="-534591"/>
            <a:ext cx="4267200" cy="914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5pPr>
            <a:lvl6pPr marL="2743200" lvl="5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6pPr>
            <a:lvl7pPr marL="3200400" lvl="6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7pPr>
            <a:lvl8pPr marL="3657600" lvl="7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/>
            </a:lvl8pPr>
            <a:lvl9pPr marL="4114800" lvl="8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▪"/>
              <a:defRPr/>
            </a:lvl9pPr>
          </a:lstStyle>
          <a:p>
            <a:endParaRPr/>
          </a:p>
        </p:txBody>
      </p:sp>
      <p:sp>
        <p:nvSpPr>
          <p:cNvPr id="1301" name="Google Shape;1301;p146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146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146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6"/>
          <p:cNvSpPr txBox="1">
            <a:spLocks noGrp="1"/>
          </p:cNvSpPr>
          <p:nvPr>
            <p:ph type="title"/>
          </p:nvPr>
        </p:nvSpPr>
        <p:spPr>
          <a:xfrm>
            <a:off x="1522811" y="274638"/>
            <a:ext cx="914638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6"/>
          <p:cNvSpPr txBox="1">
            <a:spLocks noGrp="1"/>
          </p:cNvSpPr>
          <p:nvPr>
            <p:ph type="body" idx="1"/>
          </p:nvPr>
        </p:nvSpPr>
        <p:spPr>
          <a:xfrm>
            <a:off x="1522811" y="1905000"/>
            <a:ext cx="9146382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136"/>
          <p:cNvSpPr txBox="1">
            <a:spLocks noGrp="1"/>
          </p:cNvSpPr>
          <p:nvPr>
            <p:ph type="ftr" idx="11"/>
          </p:nvPr>
        </p:nvSpPr>
        <p:spPr>
          <a:xfrm>
            <a:off x="1522810" y="6400801"/>
            <a:ext cx="6326246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136"/>
          <p:cNvSpPr txBox="1">
            <a:spLocks noGrp="1"/>
          </p:cNvSpPr>
          <p:nvPr>
            <p:ph type="dt" idx="10"/>
          </p:nvPr>
        </p:nvSpPr>
        <p:spPr>
          <a:xfrm>
            <a:off x="8077716" y="6400801"/>
            <a:ext cx="1244183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36"/>
          <p:cNvSpPr txBox="1">
            <a:spLocks noGrp="1"/>
          </p:cNvSpPr>
          <p:nvPr>
            <p:ph type="sldNum" idx="12"/>
          </p:nvPr>
        </p:nvSpPr>
        <p:spPr>
          <a:xfrm>
            <a:off x="9525893" y="6400801"/>
            <a:ext cx="1143300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69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1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6600"/>
            </a:pPr>
            <a:r>
              <a:rPr lang="en-US" sz="6600" dirty="0"/>
              <a:t>GIT IMAGING </a:t>
            </a:r>
          </a:p>
        </p:txBody>
      </p:sp>
      <p:sp>
        <p:nvSpPr>
          <p:cNvPr id="1393" name="Picture Placeholder 2">
            <a:extLst>
              <a:ext uri="{FF2B5EF4-FFF2-40B4-BE49-F238E27FC236}">
                <a16:creationId xmlns:a16="http://schemas.microsoft.com/office/drawing/2014/main" id="{7A3807A6-D0C4-4E40-AF51-E3F98A9A87D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747426" y="1884311"/>
            <a:ext cx="5669280" cy="4041648"/>
          </a:xfrm>
        </p:spPr>
      </p:sp>
      <p:sp>
        <p:nvSpPr>
          <p:cNvPr id="116" name="Text Placeholder 3">
            <a:extLst>
              <a:ext uri="{FF2B5EF4-FFF2-40B4-BE49-F238E27FC236}">
                <a16:creationId xmlns:a16="http://schemas.microsoft.com/office/drawing/2014/main" id="{316C0437-2BCF-471C-AF42-9C91EAD3B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7547" y="3411748"/>
            <a:ext cx="2743200" cy="2743200"/>
          </a:xfrm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Anatomy Digestive Tract">
                <a:extLst>
                  <a:ext uri="{FF2B5EF4-FFF2-40B4-BE49-F238E27FC236}">
                    <a16:creationId xmlns:a16="http://schemas.microsoft.com/office/drawing/2014/main" id="{240F8B3A-4AFC-4918-884B-F5D08E02E6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210471" y="1295400"/>
              <a:ext cx="2389685" cy="456039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89685" cy="4560396"/>
                    </a:xfrm>
                    <a:prstGeom prst="rect">
                      <a:avLst/>
                    </a:prstGeom>
                  </am3d:spPr>
                  <am3d:camera>
                    <am3d:pos x="0" y="0" z="552073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9428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72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Anatomy Digestive Tract">
                <a:extLst>
                  <a:ext uri="{FF2B5EF4-FFF2-40B4-BE49-F238E27FC236}">
                    <a16:creationId xmlns:a16="http://schemas.microsoft.com/office/drawing/2014/main" id="{240F8B3A-4AFC-4918-884B-F5D08E02E6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0471" y="1295400"/>
                <a:ext cx="2389685" cy="456039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4A66EC-C384-40FE-A538-8CB13233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755" y="731228"/>
            <a:ext cx="3757245" cy="3757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BF74E-68B6-4DC6-A349-129BD77A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243" y="406225"/>
            <a:ext cx="4044462" cy="4949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5A273-CCBE-444E-89B1-772085712C3E}"/>
              </a:ext>
            </a:extLst>
          </p:cNvPr>
          <p:cNvSpPr txBox="1"/>
          <p:nvPr/>
        </p:nvSpPr>
        <p:spPr>
          <a:xfrm>
            <a:off x="5218235" y="5609492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Artefacts! </a:t>
            </a:r>
          </a:p>
        </p:txBody>
      </p:sp>
    </p:spTree>
    <p:extLst>
      <p:ext uri="{BB962C8B-B14F-4D97-AF65-F5344CB8AC3E}">
        <p14:creationId xmlns:p14="http://schemas.microsoft.com/office/powerpoint/2010/main" val="32813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0;p8">
            <a:extLst>
              <a:ext uri="{FF2B5EF4-FFF2-40B4-BE49-F238E27FC236}">
                <a16:creationId xmlns:a16="http://schemas.microsoft.com/office/drawing/2014/main" id="{05F5E555-8E81-492F-8CB3-A66EB4303C86}"/>
              </a:ext>
            </a:extLst>
          </p:cNvPr>
          <p:cNvSpPr txBox="1">
            <a:spLocks/>
          </p:cNvSpPr>
          <p:nvPr/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FFFFFF"/>
              </a:buClr>
              <a:buSzPts val="1800"/>
            </a:pPr>
            <a:r>
              <a:rPr lang="en-US" sz="3000" kern="0" dirty="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AXR – Air Distribution (Bowel Gas)</a:t>
            </a:r>
            <a:br>
              <a:rPr lang="en-US" sz="3000" kern="0" dirty="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endParaRPr lang="en-US" sz="3000" kern="0" dirty="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481556-1C01-4840-8FE5-1EE74CB34CFC}"/>
              </a:ext>
            </a:extLst>
          </p:cNvPr>
          <p:cNvCxnSpPr>
            <a:cxnSpLocks/>
          </p:cNvCxnSpPr>
          <p:nvPr/>
        </p:nvCxnSpPr>
        <p:spPr>
          <a:xfrm flipH="1">
            <a:off x="2102501" y="785020"/>
            <a:ext cx="1761960" cy="1607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921E64E-17F1-4C87-AF07-1E817F6E91F1}"/>
              </a:ext>
            </a:extLst>
          </p:cNvPr>
          <p:cNvSpPr/>
          <p:nvPr/>
        </p:nvSpPr>
        <p:spPr>
          <a:xfrm>
            <a:off x="684248" y="2379462"/>
            <a:ext cx="2836506" cy="934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Arial"/>
                <a:sym typeface="Arial"/>
              </a:rPr>
              <a:t>Intraluminal</a:t>
            </a:r>
            <a:r>
              <a:rPr lang="en-US" sz="1400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9B9DA7-5627-4EAF-869F-112A52649D03}"/>
              </a:ext>
            </a:extLst>
          </p:cNvPr>
          <p:cNvCxnSpPr/>
          <p:nvPr/>
        </p:nvCxnSpPr>
        <p:spPr>
          <a:xfrm>
            <a:off x="5929667" y="687735"/>
            <a:ext cx="1436914" cy="18567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C568BB5-BED8-41F3-9E6A-69524C5419EA}"/>
              </a:ext>
            </a:extLst>
          </p:cNvPr>
          <p:cNvSpPr/>
          <p:nvPr/>
        </p:nvSpPr>
        <p:spPr>
          <a:xfrm>
            <a:off x="6421049" y="2465705"/>
            <a:ext cx="3307702" cy="7871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Arial"/>
                <a:sym typeface="Arial"/>
              </a:rPr>
              <a:t>Extraluminal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D83130-A662-48A4-BC78-D0EEFF0BBE42}"/>
              </a:ext>
            </a:extLst>
          </p:cNvPr>
          <p:cNvCxnSpPr>
            <a:cxnSpLocks/>
          </p:cNvCxnSpPr>
          <p:nvPr/>
        </p:nvCxnSpPr>
        <p:spPr>
          <a:xfrm>
            <a:off x="2436878" y="3363842"/>
            <a:ext cx="831140" cy="1560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A3FD56-BB64-46C4-B46A-BD3144691BE8}"/>
              </a:ext>
            </a:extLst>
          </p:cNvPr>
          <p:cNvCxnSpPr>
            <a:cxnSpLocks/>
          </p:cNvCxnSpPr>
          <p:nvPr/>
        </p:nvCxnSpPr>
        <p:spPr>
          <a:xfrm flipH="1">
            <a:off x="757370" y="3363842"/>
            <a:ext cx="839755" cy="1490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E6B359A-538E-4256-B80C-40760E16127D}"/>
              </a:ext>
            </a:extLst>
          </p:cNvPr>
          <p:cNvSpPr/>
          <p:nvPr/>
        </p:nvSpPr>
        <p:spPr>
          <a:xfrm>
            <a:off x="105750" y="4854250"/>
            <a:ext cx="1747966" cy="98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000" kern="0" dirty="0">
                <a:solidFill>
                  <a:srgbClr val="FFFFFF"/>
                </a:solidFill>
                <a:latin typeface="Arial"/>
                <a:sym typeface="Arial"/>
              </a:rPr>
              <a:t>Normal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C68C68-F1E6-4BE8-8A32-BD534D5B442C}"/>
              </a:ext>
            </a:extLst>
          </p:cNvPr>
          <p:cNvSpPr/>
          <p:nvPr/>
        </p:nvSpPr>
        <p:spPr>
          <a:xfrm>
            <a:off x="2523997" y="4879375"/>
            <a:ext cx="2026265" cy="934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000" kern="0" dirty="0">
                <a:solidFill>
                  <a:srgbClr val="FFFFFF"/>
                </a:solidFill>
                <a:latin typeface="Arial"/>
                <a:sym typeface="Arial"/>
              </a:rPr>
              <a:t>Abnormal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C7BDB3-BE22-4D20-BCF3-B5DC21D012A5}"/>
              </a:ext>
            </a:extLst>
          </p:cNvPr>
          <p:cNvCxnSpPr>
            <a:cxnSpLocks/>
            <a:stCxn id="11" idx="4"/>
            <a:endCxn id="26" idx="0"/>
          </p:cNvCxnSpPr>
          <p:nvPr/>
        </p:nvCxnSpPr>
        <p:spPr>
          <a:xfrm>
            <a:off x="8074901" y="3252893"/>
            <a:ext cx="14711" cy="14252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7C4E605-C18C-4D6E-8EAA-F3E214EBB8B2}"/>
              </a:ext>
            </a:extLst>
          </p:cNvPr>
          <p:cNvSpPr/>
          <p:nvPr/>
        </p:nvSpPr>
        <p:spPr>
          <a:xfrm>
            <a:off x="6974603" y="4678127"/>
            <a:ext cx="2230016" cy="8444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000" kern="0" dirty="0">
                <a:solidFill>
                  <a:srgbClr val="FFFFFF"/>
                </a:solidFill>
                <a:latin typeface="Arial"/>
                <a:sym typeface="Arial"/>
              </a:rPr>
              <a:t>Abnormal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89D7258-C194-478F-BF67-772FEE2E5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42" y="3377274"/>
            <a:ext cx="2981325" cy="15335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8CE7DE-5C3B-4026-9F17-5411C8E0D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72"/>
          <a:stretch/>
        </p:blipFill>
        <p:spPr>
          <a:xfrm>
            <a:off x="9639300" y="3034373"/>
            <a:ext cx="2057400" cy="20601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DDC0E62-4EFA-47F6-A1FE-0D55E6119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849" y="808673"/>
            <a:ext cx="298120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21" grpId="0" animBg="1"/>
      <p:bldP spid="22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30D1E-2518-41DB-B540-927A4A45D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76"/>
          <a:stretch/>
        </p:blipFill>
        <p:spPr>
          <a:xfrm>
            <a:off x="676186" y="2109728"/>
            <a:ext cx="5419814" cy="3147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8F5E4-6353-485C-B8BB-66940C4CE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59"/>
          <a:stretch/>
        </p:blipFill>
        <p:spPr>
          <a:xfrm>
            <a:off x="5989333" y="2866742"/>
            <a:ext cx="5419814" cy="2063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902DDA-FAEF-470A-BACC-F0F9351AEB11}"/>
              </a:ext>
            </a:extLst>
          </p:cNvPr>
          <p:cNvSpPr txBox="1"/>
          <p:nvPr/>
        </p:nvSpPr>
        <p:spPr>
          <a:xfrm>
            <a:off x="2945424" y="360485"/>
            <a:ext cx="3965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Bowel Gas </a:t>
            </a:r>
          </a:p>
        </p:txBody>
      </p:sp>
    </p:spTree>
    <p:extLst>
      <p:ext uri="{BB962C8B-B14F-4D97-AF65-F5344CB8AC3E}">
        <p14:creationId xmlns:p14="http://schemas.microsoft.com/office/powerpoint/2010/main" val="1988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F98C4-2E0C-4924-932A-0D59334CB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859" y="593481"/>
            <a:ext cx="6191250" cy="342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C78EA-D754-4342-9CD2-9E1FD38EF1EF}"/>
              </a:ext>
            </a:extLst>
          </p:cNvPr>
          <p:cNvSpPr txBox="1"/>
          <p:nvPr/>
        </p:nvSpPr>
        <p:spPr>
          <a:xfrm>
            <a:off x="2400300" y="4457700"/>
            <a:ext cx="2940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Gastric bubble </a:t>
            </a:r>
          </a:p>
        </p:txBody>
      </p:sp>
    </p:spTree>
    <p:extLst>
      <p:ext uri="{BB962C8B-B14F-4D97-AF65-F5344CB8AC3E}">
        <p14:creationId xmlns:p14="http://schemas.microsoft.com/office/powerpoint/2010/main" val="27464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6C78D-5617-46B0-B291-3CDF8C419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27" y="504182"/>
            <a:ext cx="4915924" cy="4085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891896-DCFB-474D-81FA-26830651EFA2}"/>
              </a:ext>
            </a:extLst>
          </p:cNvPr>
          <p:cNvSpPr txBox="1"/>
          <p:nvPr/>
        </p:nvSpPr>
        <p:spPr>
          <a:xfrm>
            <a:off x="3547696" y="5442438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Normal Large bowel gas </a:t>
            </a:r>
          </a:p>
        </p:txBody>
      </p:sp>
    </p:spTree>
    <p:extLst>
      <p:ext uri="{BB962C8B-B14F-4D97-AF65-F5344CB8AC3E}">
        <p14:creationId xmlns:p14="http://schemas.microsoft.com/office/powerpoint/2010/main" val="32399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9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 b="1"/>
              <a:t>AXR – Air Distribution </a:t>
            </a:r>
            <a:br>
              <a:rPr lang="en-US" b="1"/>
            </a:br>
            <a:endParaRPr/>
          </a:p>
        </p:txBody>
      </p:sp>
      <p:pic>
        <p:nvPicPr>
          <p:cNvPr id="1448" name="Google Shape;144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746" y="1484786"/>
            <a:ext cx="2824163" cy="3814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9"/>
          <p:cNvSpPr txBox="1"/>
          <p:nvPr/>
        </p:nvSpPr>
        <p:spPr>
          <a:xfrm>
            <a:off x="4079776" y="5589240"/>
            <a:ext cx="17572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Normal findings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4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13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/>
              <a:t>ABNORMAL INTRALUMINAL AIR PATTERN: LOCALISATION </a:t>
            </a:r>
            <a:endParaRPr/>
          </a:p>
        </p:txBody>
      </p:sp>
      <p:pic>
        <p:nvPicPr>
          <p:cNvPr id="1484" name="Google Shape;1484;p13"/>
          <p:cNvPicPr preferRelativeResize="0"/>
          <p:nvPr/>
        </p:nvPicPr>
        <p:blipFill rotWithShape="1">
          <a:blip r:embed="rId3">
            <a:alphaModFix/>
          </a:blip>
          <a:srcRect l="769" t="19977"/>
          <a:stretch/>
        </p:blipFill>
        <p:spPr>
          <a:xfrm>
            <a:off x="2279578" y="1556792"/>
            <a:ext cx="7552839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9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0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ts val="2880"/>
            </a:pPr>
            <a:r>
              <a:rPr lang="en-US" sz="2880" b="1"/>
              <a:t>AXR – abnormal Air Distribution – Intraluminal</a:t>
            </a:r>
            <a:br>
              <a:rPr lang="en-US" sz="2880" b="1"/>
            </a:br>
            <a:endParaRPr sz="2880"/>
          </a:p>
        </p:txBody>
      </p:sp>
      <p:pic>
        <p:nvPicPr>
          <p:cNvPr id="1455" name="Google Shape;14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1632281"/>
            <a:ext cx="3003550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4824" y="1713241"/>
            <a:ext cx="315595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0"/>
          <p:cNvSpPr txBox="1"/>
          <p:nvPr/>
        </p:nvSpPr>
        <p:spPr>
          <a:xfrm>
            <a:off x="4223792" y="5733256"/>
            <a:ext cx="25378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 dirty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Small bowel obstruction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8" name="Google Shape;1458;p10"/>
          <p:cNvSpPr txBox="1"/>
          <p:nvPr/>
        </p:nvSpPr>
        <p:spPr>
          <a:xfrm>
            <a:off x="1991546" y="5733256"/>
            <a:ext cx="8899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Supine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9" name="Google Shape;1459;p10"/>
          <p:cNvSpPr txBox="1"/>
          <p:nvPr/>
        </p:nvSpPr>
        <p:spPr>
          <a:xfrm>
            <a:off x="7032104" y="5589240"/>
            <a:ext cx="7312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Erect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2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1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ts val="2880"/>
            </a:pPr>
            <a:r>
              <a:rPr lang="en-US" sz="2880" b="1"/>
              <a:t>AXR – abnormal Air Distribution -intraluminal</a:t>
            </a:r>
            <a:br>
              <a:rPr lang="en-US" sz="2880" b="1"/>
            </a:br>
            <a:endParaRPr sz="2880"/>
          </a:p>
        </p:txBody>
      </p:sp>
      <p:pic>
        <p:nvPicPr>
          <p:cNvPr id="1465" name="Google Shape;14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990602"/>
            <a:ext cx="4584700" cy="5110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66" name="Google Shape;1466;p11"/>
          <p:cNvSpPr txBox="1"/>
          <p:nvPr/>
        </p:nvSpPr>
        <p:spPr>
          <a:xfrm>
            <a:off x="3647728" y="6381328"/>
            <a:ext cx="33500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Large bowel obstruction – supine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6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2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ts val="2880"/>
            </a:pPr>
            <a:r>
              <a:rPr lang="en-US" sz="2880" b="1"/>
              <a:t>AXR – Air Distribution – intraluminal abnormal</a:t>
            </a:r>
            <a:br>
              <a:rPr lang="en-US" sz="2880" b="1"/>
            </a:br>
            <a:endParaRPr sz="2880"/>
          </a:p>
        </p:txBody>
      </p:sp>
      <p:pic>
        <p:nvPicPr>
          <p:cNvPr id="1473" name="Google Shape;147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905789"/>
            <a:ext cx="3067050" cy="3732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7848" y="1890707"/>
            <a:ext cx="3246438" cy="37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2056" y="1833346"/>
            <a:ext cx="2695944" cy="3792256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Google Shape;1476;p12"/>
          <p:cNvSpPr txBox="1"/>
          <p:nvPr/>
        </p:nvSpPr>
        <p:spPr>
          <a:xfrm>
            <a:off x="1847528" y="5877272"/>
            <a:ext cx="1545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Paralytic ileus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7" name="Google Shape;1477;p12"/>
          <p:cNvSpPr txBox="1"/>
          <p:nvPr/>
        </p:nvSpPr>
        <p:spPr>
          <a:xfrm>
            <a:off x="5087888" y="5877272"/>
            <a:ext cx="18469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Sigmoid volvulus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12"/>
          <p:cNvSpPr txBox="1"/>
          <p:nvPr/>
        </p:nvSpPr>
        <p:spPr>
          <a:xfrm>
            <a:off x="8328248" y="6061938"/>
            <a:ext cx="1223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meteorism</a:t>
            </a: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693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6" grpId="0"/>
      <p:bldP spid="1477" grpId="0"/>
      <p:bldP spid="14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5FF9E65-E095-4990-B47C-CC8DAFD4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6297958-3A0D-4900-82DC-85037FE46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1" y="3429000"/>
            <a:ext cx="274320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7C384-0247-4501-B129-C0829C6B4907}"/>
              </a:ext>
            </a:extLst>
          </p:cNvPr>
          <p:cNvSpPr txBox="1"/>
          <p:nvPr/>
        </p:nvSpPr>
        <p:spPr>
          <a:xfrm>
            <a:off x="4711610" y="1905000"/>
            <a:ext cx="566928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indent="-381000">
              <a:lnSpc>
                <a:spcPct val="90000"/>
              </a:lnSpc>
              <a:spcBef>
                <a:spcPts val="1800"/>
              </a:spcBef>
              <a:buClr>
                <a:srgbClr val="FFFFFF"/>
              </a:buClr>
              <a:buSzPts val="2400"/>
              <a:buFont typeface="Arial"/>
              <a:buChar char="▪"/>
              <a:defRPr/>
            </a:pPr>
            <a:r>
              <a:rPr lang="en-US" sz="24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Dr. T. Musila Mutala, M.B., Ch.B. (Nbi), M.Med.(DIRM)(Nbi), M.Onc.Imag.(Pisa)</a:t>
            </a:r>
          </a:p>
          <a:p>
            <a:pPr marL="457200" indent="-381000">
              <a:lnSpc>
                <a:spcPct val="90000"/>
              </a:lnSpc>
              <a:spcBef>
                <a:spcPts val="1800"/>
              </a:spcBef>
              <a:buClr>
                <a:srgbClr val="FFFFFF"/>
              </a:buClr>
              <a:buSzPts val="2400"/>
              <a:buFont typeface="Arial"/>
              <a:buChar char="▪"/>
              <a:defRPr/>
            </a:pPr>
            <a:r>
              <a:rPr lang="en-US" sz="24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Consultant Radiologist and Cancer Imaging Specialist</a:t>
            </a:r>
          </a:p>
          <a:p>
            <a:pPr marL="457200" indent="-381000">
              <a:lnSpc>
                <a:spcPct val="90000"/>
              </a:lnSpc>
              <a:spcBef>
                <a:spcPts val="1800"/>
              </a:spcBef>
              <a:buClr>
                <a:srgbClr val="FFFFFF"/>
              </a:buClr>
              <a:buSzPts val="2400"/>
              <a:buFont typeface="Arial"/>
              <a:buChar char="▪"/>
              <a:defRPr/>
            </a:pPr>
            <a:r>
              <a:rPr lang="en-US" sz="24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Lecturer, Department of Diagnostic Imaging and Radiation Medicine, University of Nairobi.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DB189-AE85-4C83-934E-B2DCD71CA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45"/>
          <a:stretch/>
        </p:blipFill>
        <p:spPr>
          <a:xfrm>
            <a:off x="1738199" y="3390900"/>
            <a:ext cx="2314804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65B23-DC2C-408D-8B45-6F6E00512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00" y="857758"/>
            <a:ext cx="5773578" cy="55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9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4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ts val="2880"/>
            </a:pPr>
            <a:r>
              <a:rPr lang="en-US" sz="2880" b="1"/>
              <a:t>AXR – ABNORMAL Air Distribution - extraluminal</a:t>
            </a:r>
            <a:br>
              <a:rPr lang="en-US" sz="2880" b="1"/>
            </a:br>
            <a:endParaRPr sz="2880"/>
          </a:p>
        </p:txBody>
      </p:sp>
      <p:pic>
        <p:nvPicPr>
          <p:cNvPr id="1490" name="Google Shape;14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1295402"/>
            <a:ext cx="4343400" cy="3998913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14"/>
          <p:cNvSpPr txBox="1"/>
          <p:nvPr/>
        </p:nvSpPr>
        <p:spPr>
          <a:xfrm>
            <a:off x="2279578" y="5733256"/>
            <a:ext cx="25459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Air under the diaphragm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4" name="Google Shape;1494;p14"/>
          <p:cNvSpPr txBox="1"/>
          <p:nvPr/>
        </p:nvSpPr>
        <p:spPr>
          <a:xfrm>
            <a:off x="4295802" y="6381328"/>
            <a:ext cx="49776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Pneumoperitoneum – secondary to perforated gut</a:t>
            </a: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6077-18A8-48F7-850A-D782B0D6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1491;p14">
            <a:extLst>
              <a:ext uri="{FF2B5EF4-FFF2-40B4-BE49-F238E27FC236}">
                <a16:creationId xmlns:a16="http://schemas.microsoft.com/office/drawing/2014/main" id="{1C025213-7126-4449-8C48-5DC0B2E2023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761" y="1646853"/>
            <a:ext cx="4610100" cy="34432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93;p14">
            <a:extLst>
              <a:ext uri="{FF2B5EF4-FFF2-40B4-BE49-F238E27FC236}">
                <a16:creationId xmlns:a16="http://schemas.microsoft.com/office/drawing/2014/main" id="{28D8CA92-0150-4DEA-9CD1-4A3610CB01A6}"/>
              </a:ext>
            </a:extLst>
          </p:cNvPr>
          <p:cNvSpPr txBox="1"/>
          <p:nvPr/>
        </p:nvSpPr>
        <p:spPr>
          <a:xfrm>
            <a:off x="6672065" y="5445224"/>
            <a:ext cx="41764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Rigler’s sign – Double wall sign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494;p14">
            <a:extLst>
              <a:ext uri="{FF2B5EF4-FFF2-40B4-BE49-F238E27FC236}">
                <a16:creationId xmlns:a16="http://schemas.microsoft.com/office/drawing/2014/main" id="{F15B5CDA-1A3D-4F43-AD35-731B08BA07D4}"/>
              </a:ext>
            </a:extLst>
          </p:cNvPr>
          <p:cNvSpPr txBox="1"/>
          <p:nvPr/>
        </p:nvSpPr>
        <p:spPr>
          <a:xfrm>
            <a:off x="4295802" y="6381328"/>
            <a:ext cx="49776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Pneumoperitoneum – secondary to perforated gut</a:t>
            </a: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773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15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ts val="2880"/>
            </a:pPr>
            <a:r>
              <a:rPr lang="en-US" sz="2880" b="1"/>
              <a:t>AXR – ABNORMAL Air Distribution - extraluminal</a:t>
            </a:r>
            <a:br>
              <a:rPr lang="en-US" sz="2880" b="1"/>
            </a:br>
            <a:endParaRPr sz="2880"/>
          </a:p>
        </p:txBody>
      </p:sp>
      <p:pic>
        <p:nvPicPr>
          <p:cNvPr id="1500" name="Google Shape;1500;p15" descr="Untitled-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1981200"/>
            <a:ext cx="6877050" cy="3436938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15"/>
          <p:cNvSpPr txBox="1"/>
          <p:nvPr/>
        </p:nvSpPr>
        <p:spPr>
          <a:xfrm>
            <a:off x="3575720" y="5805266"/>
            <a:ext cx="4628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Pneumoperitoneum – Lt lateral decubitus view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6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>
              <a:buSzPts val="2880"/>
            </a:pPr>
            <a:r>
              <a:rPr lang="en-US" sz="2880" b="1" dirty="0"/>
              <a:t>AXR – ABNORMAL Air Distribution – EXTRALUMINAL </a:t>
            </a:r>
            <a:br>
              <a:rPr lang="en-US" sz="2880" b="1" dirty="0"/>
            </a:br>
            <a:endParaRPr sz="2880" dirty="0"/>
          </a:p>
        </p:txBody>
      </p:sp>
      <p:pic>
        <p:nvPicPr>
          <p:cNvPr id="1507" name="Google Shape;15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2060850"/>
            <a:ext cx="4038600" cy="36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8008" y="2184835"/>
            <a:ext cx="4127640" cy="33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6"/>
          <p:cNvSpPr txBox="1"/>
          <p:nvPr/>
        </p:nvSpPr>
        <p:spPr>
          <a:xfrm>
            <a:off x="4151784" y="6093298"/>
            <a:ext cx="254428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 dirty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Pneumatosis intestinalis (intramural)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kern="0" dirty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7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Arial Black"/>
                <a:ea typeface="Arial Black"/>
                <a:cs typeface="Arial Black"/>
                <a:sym typeface="Arial Black"/>
              </a:rPr>
              <a:t>Air shall only be kept within the bowel for it to be considered normal </a:t>
            </a:r>
            <a:endParaRPr/>
          </a:p>
        </p:txBody>
      </p:sp>
      <p:pic>
        <p:nvPicPr>
          <p:cNvPr id="1515" name="Google Shape;1515;p17" descr="http://us.123rf.com/400wm/400/400/imagehitevo/imagehitevo1007/imagehitevo100700111/7356043-man-pinching-nose-and-making-a-face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10927" y="1205677"/>
            <a:ext cx="2543175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7"/>
          <p:cNvSpPr txBox="1">
            <a:spLocks noGrp="1"/>
          </p:cNvSpPr>
          <p:nvPr>
            <p:ph type="body" idx="1"/>
          </p:nvPr>
        </p:nvSpPr>
        <p:spPr>
          <a:xfrm>
            <a:off x="5809894" y="5128111"/>
            <a:ext cx="4250095" cy="93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lt2"/>
              </a:buClr>
              <a:buSzPts val="2800"/>
            </a:pPr>
            <a:r>
              <a:rPr lang="en-US" sz="2800" dirty="0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rPr>
              <a:t>And in the right proportions </a:t>
            </a:r>
            <a:endParaRPr dirty="0"/>
          </a:p>
        </p:txBody>
      </p:sp>
      <p:pic>
        <p:nvPicPr>
          <p:cNvPr id="1517" name="Google Shape;151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1397" y="1673396"/>
            <a:ext cx="3417962" cy="3454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" grpId="0"/>
      <p:bldP spid="151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2C5ADC-F79F-4425-9F26-21BCBB97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2" t="2630" r="5372" b="8975"/>
          <a:stretch/>
        </p:blipFill>
        <p:spPr>
          <a:xfrm>
            <a:off x="663820" y="342899"/>
            <a:ext cx="10151642" cy="57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D6495-2AE6-44F8-B1B9-09D2F515E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6" y="1667887"/>
            <a:ext cx="1707028" cy="2682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572C55-862F-4AF9-A89B-DA0597E35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489" y="1584358"/>
            <a:ext cx="1889924" cy="2420322"/>
          </a:xfrm>
          <a:prstGeom prst="rect">
            <a:avLst/>
          </a:prstGeom>
        </p:spPr>
      </p:pic>
      <p:sp>
        <p:nvSpPr>
          <p:cNvPr id="5" name="Google Shape;1522;p18">
            <a:extLst>
              <a:ext uri="{FF2B5EF4-FFF2-40B4-BE49-F238E27FC236}">
                <a16:creationId xmlns:a16="http://schemas.microsoft.com/office/drawing/2014/main" id="{C0393981-5E1E-4C64-90BC-1EA11899AD4C}"/>
              </a:ext>
            </a:extLst>
          </p:cNvPr>
          <p:cNvSpPr txBox="1"/>
          <p:nvPr/>
        </p:nvSpPr>
        <p:spPr>
          <a:xfrm>
            <a:off x="4251327" y="601663"/>
            <a:ext cx="514826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GIT Contrast Radiography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A1413-CDBC-4AD8-8785-F74EEF859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972" y="1310952"/>
            <a:ext cx="8327053" cy="4683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BA6E0-913F-40D2-BBB1-F35D453B7F6B}"/>
              </a:ext>
            </a:extLst>
          </p:cNvPr>
          <p:cNvSpPr txBox="1"/>
          <p:nvPr/>
        </p:nvSpPr>
        <p:spPr>
          <a:xfrm>
            <a:off x="3477242" y="6251510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Luminal studies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21BDC2-AFB5-402F-84CE-34B570E9857D}"/>
              </a:ext>
            </a:extLst>
          </p:cNvPr>
          <p:cNvSpPr txBox="1"/>
          <p:nvPr/>
        </p:nvSpPr>
        <p:spPr>
          <a:xfrm>
            <a:off x="101113" y="4804996"/>
            <a:ext cx="229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atomic number 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074A0-F839-4A24-9667-8139830CA194}"/>
              </a:ext>
            </a:extLst>
          </p:cNvPr>
          <p:cNvSpPr txBox="1"/>
          <p:nvPr/>
        </p:nvSpPr>
        <p:spPr>
          <a:xfrm>
            <a:off x="10014439" y="5134708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 atomic number material</a:t>
            </a:r>
          </a:p>
        </p:txBody>
      </p:sp>
    </p:spTree>
    <p:extLst>
      <p:ext uri="{BB962C8B-B14F-4D97-AF65-F5344CB8AC3E}">
        <p14:creationId xmlns:p14="http://schemas.microsoft.com/office/powerpoint/2010/main" val="30555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9"/>
          <p:cNvSpPr txBox="1">
            <a:spLocks noGrp="1"/>
          </p:cNvSpPr>
          <p:nvPr>
            <p:ph type="ctrTitle"/>
          </p:nvPr>
        </p:nvSpPr>
        <p:spPr>
          <a:xfrm>
            <a:off x="609600" y="1871328"/>
            <a:ext cx="75438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42" name="Google Shape;1542;p19"/>
          <p:cNvSpPr txBox="1">
            <a:spLocks noGrp="1"/>
          </p:cNvSpPr>
          <p:nvPr>
            <p:ph type="subTitle" idx="1"/>
          </p:nvPr>
        </p:nvSpPr>
        <p:spPr>
          <a:xfrm>
            <a:off x="1771650" y="1397977"/>
            <a:ext cx="6972300" cy="424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Sialography – salivary glands</a:t>
            </a: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Ba. Swallow – </a:t>
            </a:r>
            <a:r>
              <a:rPr lang="en-US" dirty="0" err="1">
                <a:latin typeface="Bookman Old Style"/>
                <a:ea typeface="Bookman Old Style"/>
                <a:cs typeface="Bookman Old Style"/>
                <a:sym typeface="Bookman Old Style"/>
              </a:rPr>
              <a:t>oesophagus</a:t>
            </a: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dirty="0"/>
          </a:p>
          <a:p>
            <a:pPr marL="342900" indent="-342900" algn="just">
              <a:buFont typeface="Arial"/>
              <a:buChar char="•"/>
            </a:pPr>
            <a:r>
              <a:rPr lang="en-US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Ba.Meal</a:t>
            </a: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 – </a:t>
            </a:r>
            <a:r>
              <a:rPr lang="en-US" dirty="0" err="1">
                <a:latin typeface="Bookman Old Style"/>
                <a:ea typeface="Bookman Old Style"/>
                <a:cs typeface="Bookman Old Style"/>
                <a:sym typeface="Bookman Old Style"/>
              </a:rPr>
              <a:t>oesophagus</a:t>
            </a: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, stomach, duodenum </a:t>
            </a:r>
            <a:endParaRPr dirty="0"/>
          </a:p>
          <a:p>
            <a:pPr marL="342900" indent="-342900" algn="just">
              <a:buFont typeface="Arial"/>
              <a:buChar char="•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Ba. meal follow through – </a:t>
            </a:r>
            <a:r>
              <a:rPr lang="en-US" dirty="0" err="1">
                <a:latin typeface="Bookman Old Style"/>
                <a:ea typeface="Bookman Old Style"/>
                <a:cs typeface="Bookman Old Style"/>
                <a:sym typeface="Bookman Old Style"/>
              </a:rPr>
              <a:t>o,s,d,sb</a:t>
            </a:r>
            <a:endParaRPr dirty="0"/>
          </a:p>
          <a:p>
            <a:pPr marL="342900" indent="-342900" algn="just">
              <a:buFont typeface="Arial"/>
              <a:buChar char="•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Small Bowel Enema (</a:t>
            </a:r>
            <a:r>
              <a:rPr lang="en-US" dirty="0" err="1">
                <a:latin typeface="Bookman Old Style"/>
                <a:ea typeface="Bookman Old Style"/>
                <a:cs typeface="Bookman Old Style"/>
                <a:sym typeface="Bookman Old Style"/>
              </a:rPr>
              <a:t>Enteroclysis</a:t>
            </a: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)-small bowel </a:t>
            </a:r>
            <a:endParaRPr dirty="0"/>
          </a:p>
          <a:p>
            <a:pPr marL="342900" indent="-342900" algn="just">
              <a:buFont typeface="Arial"/>
              <a:buChar char="•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Ba. Enema – large bowel </a:t>
            </a:r>
            <a:endParaRPr dirty="0"/>
          </a:p>
          <a:p>
            <a:pPr marL="342900" indent="-342900" algn="just">
              <a:buFont typeface="Arial"/>
              <a:buChar char="•"/>
            </a:pPr>
            <a:r>
              <a:rPr lang="en-US" dirty="0" err="1">
                <a:latin typeface="Bookman Old Style"/>
                <a:ea typeface="Bookman Old Style"/>
                <a:cs typeface="Bookman Old Style"/>
                <a:sym typeface="Bookman Old Style"/>
              </a:rPr>
              <a:t>Colostrogram</a:t>
            </a: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, Sinogram, </a:t>
            </a:r>
            <a:r>
              <a:rPr lang="en-US" dirty="0" err="1">
                <a:latin typeface="Bookman Old Style"/>
                <a:ea typeface="Bookman Old Style"/>
                <a:cs typeface="Bookman Old Style"/>
                <a:sym typeface="Bookman Old Style"/>
              </a:rPr>
              <a:t>Fistulogram</a:t>
            </a: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43" name="Google Shape;1543;p19"/>
          <p:cNvSpPr txBox="1"/>
          <p:nvPr/>
        </p:nvSpPr>
        <p:spPr>
          <a:xfrm>
            <a:off x="3276602" y="304800"/>
            <a:ext cx="6958013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GIT Contrast Radiography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– Modalities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44" name="Google Shape;15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6631" y="284923"/>
            <a:ext cx="3512072" cy="505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9E8EBC-A930-4EB9-9DFA-EC34C19CC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28" y="527110"/>
            <a:ext cx="4890179" cy="4532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D39E7-C879-4BBF-9DA7-189873ECBCE6}"/>
              </a:ext>
            </a:extLst>
          </p:cNvPr>
          <p:cNvSpPr txBox="1"/>
          <p:nvPr/>
        </p:nvSpPr>
        <p:spPr>
          <a:xfrm>
            <a:off x="7429500" y="2303585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Sialogram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38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/>
              <a:t>OBJECTIVES</a:t>
            </a:r>
            <a:endParaRPr/>
          </a:p>
        </p:txBody>
      </p:sp>
      <p:sp>
        <p:nvSpPr>
          <p:cNvPr id="1396" name="Google Shape;1396;p2"/>
          <p:cNvSpPr txBox="1">
            <a:spLocks noGrp="1"/>
          </p:cNvSpPr>
          <p:nvPr>
            <p:ph type="body"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Consolas"/>
              <a:buAutoNum type="arabicPeriod"/>
            </a:pPr>
            <a:r>
              <a:rPr lang="en-US" sz="2800" dirty="0"/>
              <a:t>Describe the modalities available for GIT imaging</a:t>
            </a:r>
            <a:endParaRPr dirty="0"/>
          </a:p>
          <a:p>
            <a:pPr marL="514350" indent="-514350">
              <a:buSzPts val="2800"/>
              <a:buFont typeface="Consolas"/>
              <a:buAutoNum type="arabicPeriod"/>
            </a:pPr>
            <a:r>
              <a:rPr lang="en-US" sz="2800" dirty="0"/>
              <a:t>Discuss the indications, contraindications and patient preparation for each of the modalities</a:t>
            </a:r>
            <a:endParaRPr dirty="0"/>
          </a:p>
          <a:p>
            <a:pPr marL="514350" indent="-514350">
              <a:buSzPts val="2800"/>
              <a:buFont typeface="Consolas"/>
              <a:buAutoNum type="arabicPeriod"/>
            </a:pPr>
            <a:r>
              <a:rPr lang="en-US" sz="2800" dirty="0"/>
              <a:t>Highlight the limitations of the described imaging modalities</a:t>
            </a:r>
            <a:endParaRPr dirty="0"/>
          </a:p>
          <a:p>
            <a:pPr marL="514350" indent="-514350">
              <a:buSzPts val="2800"/>
              <a:buFont typeface="Consolas"/>
              <a:buAutoNum type="arabicPeriod"/>
            </a:pPr>
            <a:r>
              <a:rPr lang="en-US" sz="2800" dirty="0"/>
              <a:t>Present examples of anatomic and pathological images as demonstrated in each of the modalities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570;p23">
            <a:extLst>
              <a:ext uri="{FF2B5EF4-FFF2-40B4-BE49-F238E27FC236}">
                <a16:creationId xmlns:a16="http://schemas.microsoft.com/office/drawing/2014/main" id="{7DFCAC90-075A-4170-93FB-15CD0D21F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215246"/>
              </p:ext>
            </p:extLst>
          </p:nvPr>
        </p:nvGraphicFramePr>
        <p:xfrm>
          <a:off x="569913" y="998538"/>
          <a:ext cx="4760912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760913" imgH="4648200" progId="Photoshop.Image.7">
                  <p:embed/>
                </p:oleObj>
              </mc:Choice>
              <mc:Fallback>
                <p:oleObj r:id="rId2" imgW="4760913" imgH="4648200" progId="Photoshop.Image.7">
                  <p:embed/>
                  <p:pic>
                    <p:nvPicPr>
                      <p:cNvPr id="3" name="Google Shape;1570;p23">
                        <a:extLst>
                          <a:ext uri="{FF2B5EF4-FFF2-40B4-BE49-F238E27FC236}">
                            <a16:creationId xmlns:a16="http://schemas.microsoft.com/office/drawing/2014/main" id="{7DFCAC90-075A-4170-93FB-15CD0D21F8E4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569913" y="998538"/>
                        <a:ext cx="4760912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C8C541-492F-41F0-B68E-6AB273B4AEFC}"/>
              </a:ext>
            </a:extLst>
          </p:cNvPr>
          <p:cNvSpPr txBox="1"/>
          <p:nvPr/>
        </p:nvSpPr>
        <p:spPr>
          <a:xfrm>
            <a:off x="4339004" y="184638"/>
            <a:ext cx="5311052" cy="47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 swallow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F0F43-A2BA-4EBE-95F3-CA86D9F45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054" y="965545"/>
            <a:ext cx="3054361" cy="4645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E187D5-D301-4232-A448-4B8B6CDA9894}"/>
              </a:ext>
            </a:extLst>
          </p:cNvPr>
          <p:cNvSpPr txBox="1"/>
          <p:nvPr/>
        </p:nvSpPr>
        <p:spPr>
          <a:xfrm>
            <a:off x="1375996" y="564600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97C8-174E-4B75-B1E9-6EB300243860}"/>
              </a:ext>
            </a:extLst>
          </p:cNvPr>
          <p:cNvSpPr txBox="1"/>
          <p:nvPr/>
        </p:nvSpPr>
        <p:spPr>
          <a:xfrm>
            <a:off x="3402623" y="571060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Normal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C0791-2F22-4884-8889-CDA3E606BB5D}"/>
              </a:ext>
            </a:extLst>
          </p:cNvPr>
          <p:cNvSpPr txBox="1"/>
          <p:nvPr/>
        </p:nvSpPr>
        <p:spPr>
          <a:xfrm>
            <a:off x="7644912" y="547321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 </a:t>
            </a:r>
            <a:r>
              <a:rPr lang="en-US" dirty="0" err="1">
                <a:solidFill>
                  <a:schemeClr val="bg1"/>
                </a:solidFill>
              </a:rPr>
              <a:t>oesophagus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39D2E2-4AA6-49F2-89FB-26D4B682A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54" y="228322"/>
            <a:ext cx="5108891" cy="6401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E34F9-FE98-42C7-B173-04704B438D4C}"/>
              </a:ext>
            </a:extLst>
          </p:cNvPr>
          <p:cNvSpPr txBox="1"/>
          <p:nvPr/>
        </p:nvSpPr>
        <p:spPr>
          <a:xfrm>
            <a:off x="1389185" y="23651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Ba meal</a:t>
            </a:r>
          </a:p>
        </p:txBody>
      </p:sp>
    </p:spTree>
    <p:extLst>
      <p:ext uri="{BB962C8B-B14F-4D97-AF65-F5344CB8AC3E}">
        <p14:creationId xmlns:p14="http://schemas.microsoft.com/office/powerpoint/2010/main" val="34569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DA5838-17A2-43C1-95D0-662CD3B71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52" y="1167188"/>
            <a:ext cx="4048095" cy="4523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93430-176A-45E1-A666-298D9548A882}"/>
              </a:ext>
            </a:extLst>
          </p:cNvPr>
          <p:cNvSpPr txBox="1"/>
          <p:nvPr/>
        </p:nvSpPr>
        <p:spPr>
          <a:xfrm>
            <a:off x="1244112" y="328392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 meal follow through </a:t>
            </a:r>
          </a:p>
        </p:txBody>
      </p:sp>
    </p:spTree>
    <p:extLst>
      <p:ext uri="{BB962C8B-B14F-4D97-AF65-F5344CB8AC3E}">
        <p14:creationId xmlns:p14="http://schemas.microsoft.com/office/powerpoint/2010/main" val="27552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58C19-7752-4EE5-9BE1-68EF74471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088" y="483359"/>
            <a:ext cx="3834716" cy="5029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63704-90C7-481D-A87D-528E093842D7}"/>
              </a:ext>
            </a:extLst>
          </p:cNvPr>
          <p:cNvSpPr txBox="1"/>
          <p:nvPr/>
        </p:nvSpPr>
        <p:spPr>
          <a:xfrm>
            <a:off x="7051431" y="165735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 bowel enema (</a:t>
            </a:r>
            <a:r>
              <a:rPr lang="en-US" dirty="0" err="1">
                <a:solidFill>
                  <a:schemeClr val="bg1"/>
                </a:solidFill>
              </a:rPr>
              <a:t>enteroclysis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756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1C9B5-EA44-4CB3-BC50-DB0DA5A1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" y="398773"/>
            <a:ext cx="4188315" cy="508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0FBBE-2B7B-4DB2-B9FD-25B5C8CA536E}"/>
              </a:ext>
            </a:extLst>
          </p:cNvPr>
          <p:cNvSpPr txBox="1"/>
          <p:nvPr/>
        </p:nvSpPr>
        <p:spPr>
          <a:xfrm>
            <a:off x="3047634" y="3244334"/>
            <a:ext cx="60952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                                             </a:t>
            </a:r>
            <a:r>
              <a:rPr lang="en-US" sz="2400" dirty="0">
                <a:solidFill>
                  <a:schemeClr val="bg1"/>
                </a:solidFill>
              </a:rPr>
              <a:t>Ba Enema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21AB4-9BE7-4795-97C7-57D15379D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183" y="1447357"/>
            <a:ext cx="365791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45"/>
          <p:cNvSpPr txBox="1"/>
          <p:nvPr/>
        </p:nvSpPr>
        <p:spPr>
          <a:xfrm>
            <a:off x="3641727" y="601663"/>
            <a:ext cx="517207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Ultrasound in GIT Imaging</a:t>
            </a: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6" name="Google Shape;1736;p45"/>
          <p:cNvSpPr txBox="1"/>
          <p:nvPr/>
        </p:nvSpPr>
        <p:spPr>
          <a:xfrm>
            <a:off x="3336927" y="1792290"/>
            <a:ext cx="6416675" cy="352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Though of limited value in imaging the GIT, for the reason that gas produces poor sound penetration, it can be useful in the following areas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indent="-342900">
              <a:spcBef>
                <a:spcPts val="360"/>
              </a:spcBef>
              <a:buClr>
                <a:srgbClr val="F4D968"/>
              </a:buClr>
              <a:buSzPts val="1350"/>
              <a:buFont typeface="Noto Sans Symbols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Suspected masses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360"/>
              </a:spcBef>
              <a:buClr>
                <a:srgbClr val="F4D968"/>
              </a:buClr>
              <a:buSzPts val="1350"/>
              <a:buFont typeface="Noto Sans Symbols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Suspected peritoneal fluid collections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360"/>
              </a:spcBef>
              <a:buClr>
                <a:srgbClr val="F4D968"/>
              </a:buClr>
              <a:buSzPts val="1350"/>
              <a:buFont typeface="Noto Sans Symbols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Suspected calculus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360"/>
              </a:spcBef>
              <a:buClr>
                <a:srgbClr val="F4D968"/>
              </a:buClr>
              <a:buSzPts val="1350"/>
              <a:buFont typeface="Noto Sans Symbols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Suspected inflammatory conditions like appendicitis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360"/>
              </a:spcBef>
              <a:buClr>
                <a:srgbClr val="F4D968"/>
              </a:buClr>
              <a:buSzPts val="1350"/>
              <a:buFont typeface="Noto Sans Symbols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Suspected intusussception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360"/>
              </a:spcBef>
              <a:buClr>
                <a:srgbClr val="F4D968"/>
              </a:buClr>
              <a:buSzPts val="1350"/>
              <a:buFont typeface="Noto Sans Symbols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Suspected hernias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360"/>
              </a:spcBef>
              <a:buClr>
                <a:srgbClr val="F4D968"/>
              </a:buClr>
              <a:buSzPts val="1350"/>
              <a:buFont typeface="Noto Sans Symbols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The jaundiced patient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51"/>
          <p:cNvSpPr txBox="1"/>
          <p:nvPr/>
        </p:nvSpPr>
        <p:spPr>
          <a:xfrm>
            <a:off x="2286000" y="677863"/>
            <a:ext cx="8561388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Computerised Tomography (CT) in GIT</a:t>
            </a: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3" name="Google Shape;1783;p51"/>
          <p:cNvSpPr txBox="1"/>
          <p:nvPr/>
        </p:nvSpPr>
        <p:spPr>
          <a:xfrm>
            <a:off x="3268663" y="1779688"/>
            <a:ext cx="5654675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228600">
              <a:buClr>
                <a:srgbClr val="FFFFFF"/>
              </a:buClr>
              <a:buSzPts val="1800"/>
            </a:pPr>
            <a:endParaRPr kern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indent="-342900">
              <a:buClr>
                <a:srgbClr val="FFFFFF"/>
              </a:buClr>
              <a:buSzPts val="1800"/>
              <a:buFont typeface="Bookman Old Style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Gaining popularity as investigation of choice in acute abdomen and trauma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FFFFFF"/>
              </a:buClr>
              <a:buSzPts val="1800"/>
              <a:buFont typeface="Bookman Old Style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Complements other radiological studies of the GIT to determine the extent of disease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FFFFFF"/>
              </a:buClr>
              <a:buSzPts val="1800"/>
              <a:buFont typeface="Bookman Old Style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Evaluatethe mesentery, adjacent solid organs, the peritoneal cavity, and the retroperitoneum</a:t>
            </a:r>
            <a:endParaRPr kern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indent="-342900">
              <a:buClr>
                <a:srgbClr val="FFFFFF"/>
              </a:buClr>
              <a:buSzPts val="1800"/>
              <a:buFont typeface="Bookman Old Style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Stage malignancies and evaluate for recurrence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FFFFFF"/>
              </a:buClr>
              <a:buSzPts val="1800"/>
              <a:buFont typeface="Bookman Old Style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CT enteroclysis to evaluate the small bowel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FFFFFF"/>
              </a:buClr>
              <a:buSzPts val="1800"/>
              <a:buFont typeface="Bookman Old Style"/>
              <a:buAutoNum type="arabicPeriod"/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Virtual endoscopy – CT Colonography  has largely replaced Ba enema as the imaging modality of choice in large bowel disease. It is also incorporated as a screening tool for colorectal carcinoma in high risk groups.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228600">
              <a:buClr>
                <a:srgbClr val="FFFFFF"/>
              </a:buClr>
              <a:buSzPts val="1800"/>
            </a:pPr>
            <a:endParaRPr kern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52"/>
          <p:cNvSpPr/>
          <p:nvPr/>
        </p:nvSpPr>
        <p:spPr>
          <a:xfrm>
            <a:off x="2389190" y="304802"/>
            <a:ext cx="7413625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Computerised Tomography (CT) in GIT</a:t>
            </a: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52"/>
          <p:cNvSpPr txBox="1"/>
          <p:nvPr/>
        </p:nvSpPr>
        <p:spPr>
          <a:xfrm>
            <a:off x="2879727" y="1639888"/>
            <a:ext cx="6569075" cy="267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Take note of the following: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indent="-34290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indent="-342900">
              <a:buClr>
                <a:srgbClr val="FFFFFF"/>
              </a:buClr>
              <a:buSzPts val="2400"/>
              <a:buFont typeface="Bookman Old Style"/>
              <a:buAutoNum type="arabicPeriod"/>
            </a:pPr>
            <a:r>
              <a:rPr lang="en-US" sz="2400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CT is relatively expensive and unavailable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FFFFFF"/>
              </a:buClr>
              <a:buSzPts val="2400"/>
              <a:buFont typeface="Bookman Old Style"/>
              <a:buAutoNum type="arabicPeriod"/>
            </a:pPr>
            <a:r>
              <a:rPr lang="en-US" sz="2400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Caution has to be taken since it gives high radiation dose to the patient</a:t>
            </a: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4" name="Google Shape;179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371602"/>
            <a:ext cx="3771900" cy="38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53"/>
          <p:cNvSpPr/>
          <p:nvPr/>
        </p:nvSpPr>
        <p:spPr>
          <a:xfrm>
            <a:off x="2389190" y="381002"/>
            <a:ext cx="7413625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Computerised Tomography (CT) in GIT</a:t>
            </a:r>
            <a:r>
              <a:rPr lang="en-US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96" name="Google Shape;179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3602" y="1524002"/>
            <a:ext cx="4543425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p53"/>
          <p:cNvSpPr txBox="1"/>
          <p:nvPr/>
        </p:nvSpPr>
        <p:spPr>
          <a:xfrm>
            <a:off x="2270127" y="5221288"/>
            <a:ext cx="2168525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Normal appendix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8" name="Google Shape;1798;p53"/>
          <p:cNvSpPr txBox="1"/>
          <p:nvPr/>
        </p:nvSpPr>
        <p:spPr>
          <a:xfrm>
            <a:off x="6918325" y="5221288"/>
            <a:ext cx="23241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appendicitis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524000"/>
            <a:ext cx="4495800" cy="353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54"/>
          <p:cNvSpPr/>
          <p:nvPr/>
        </p:nvSpPr>
        <p:spPr>
          <a:xfrm>
            <a:off x="2425700" y="228602"/>
            <a:ext cx="734060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Computerised Tomography (CT) in GIT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5" name="Google Shape;1805;p54"/>
          <p:cNvSpPr txBox="1"/>
          <p:nvPr/>
        </p:nvSpPr>
        <p:spPr>
          <a:xfrm>
            <a:off x="2057400" y="5326063"/>
            <a:ext cx="32004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Caecal malignant tumour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06" name="Google Shape;180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1447800"/>
            <a:ext cx="4419600" cy="3589338"/>
          </a:xfrm>
          <a:prstGeom prst="rect">
            <a:avLst/>
          </a:prstGeom>
          <a:noFill/>
          <a:ln>
            <a:noFill/>
          </a:ln>
        </p:spPr>
      </p:pic>
      <p:sp>
        <p:nvSpPr>
          <p:cNvPr id="1807" name="Google Shape;1807;p54"/>
          <p:cNvSpPr txBox="1"/>
          <p:nvPr/>
        </p:nvSpPr>
        <p:spPr>
          <a:xfrm>
            <a:off x="7375527" y="5145088"/>
            <a:ext cx="283527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Metastatic liver lesions from Ca.colon 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MODES OF GIT IMAGING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402" name="Google Shape;1402;p3"/>
          <p:cNvSpPr txBox="1">
            <a:spLocks noGrp="1"/>
          </p:cNvSpPr>
          <p:nvPr>
            <p:ph type="body"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1000" indent="-381000">
              <a:spcBef>
                <a:spcPts val="0"/>
              </a:spcBef>
              <a:buSzPts val="2400"/>
              <a:buFont typeface="Noto Sans Symbols"/>
              <a:buAutoNum type="arabicPeriod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Plain radiography</a:t>
            </a:r>
            <a:endParaRPr/>
          </a:p>
          <a:p>
            <a:pPr marL="381000" indent="-381000">
              <a:buSzPts val="2400"/>
              <a:buFont typeface="Noto Sans Symbols"/>
              <a:buAutoNum type="arabicPeriod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Contrast radiography</a:t>
            </a:r>
            <a:endParaRPr/>
          </a:p>
          <a:p>
            <a:pPr marL="381000" indent="-381000">
              <a:buSzPts val="2400"/>
              <a:buFont typeface="Noto Sans Symbols"/>
              <a:buAutoNum type="arabicPeriod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Ultrasound</a:t>
            </a:r>
            <a:endParaRPr/>
          </a:p>
          <a:p>
            <a:pPr marL="381000" indent="-381000">
              <a:buSzPts val="2400"/>
              <a:buFont typeface="Noto Sans Symbols"/>
              <a:buAutoNum type="arabicPeriod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CT Scan</a:t>
            </a:r>
            <a:endParaRPr/>
          </a:p>
          <a:p>
            <a:pPr marL="381000" indent="-381000">
              <a:buSzPts val="2400"/>
              <a:buFont typeface="Noto Sans Symbols"/>
              <a:buAutoNum type="arabicPeriod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MRI Scan</a:t>
            </a:r>
            <a:endParaRPr/>
          </a:p>
          <a:p>
            <a:pPr marL="381000" indent="-381000">
              <a:buSzPts val="2400"/>
              <a:buFont typeface="Noto Sans Symbols"/>
              <a:buAutoNum type="arabicPeriod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Radionuclide imaging (Nuclear Medicine)</a:t>
            </a:r>
            <a:endParaRPr/>
          </a:p>
          <a:p>
            <a:pPr marL="381000" indent="-381000">
              <a:buSzPts val="2400"/>
              <a:buFont typeface="Noto Sans Symbols"/>
              <a:buAutoNum type="arabicPeriod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Angiography </a:t>
            </a:r>
            <a:endParaRPr/>
          </a:p>
          <a:p>
            <a:pPr marL="274320" indent="-121920">
              <a:buSzPts val="24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55"/>
          <p:cNvSpPr/>
          <p:nvPr/>
        </p:nvSpPr>
        <p:spPr>
          <a:xfrm>
            <a:off x="2425700" y="434977"/>
            <a:ext cx="7340600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Computerised Tomography (CT) in GIT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13" name="Google Shape;181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1524002"/>
            <a:ext cx="4186238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4" name="Google Shape;1814;p55"/>
          <p:cNvSpPr txBox="1"/>
          <p:nvPr/>
        </p:nvSpPr>
        <p:spPr>
          <a:xfrm>
            <a:off x="7146927" y="2401888"/>
            <a:ext cx="3140075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CT (virtual) colonoscopy) reveals a polyp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56"/>
          <p:cNvSpPr/>
          <p:nvPr/>
        </p:nvSpPr>
        <p:spPr>
          <a:xfrm>
            <a:off x="2105025" y="2"/>
            <a:ext cx="7983538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Magnetic Resonance Imaging (MRI) in GIT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56"/>
          <p:cNvSpPr/>
          <p:nvPr/>
        </p:nvSpPr>
        <p:spPr>
          <a:xfrm>
            <a:off x="3048000" y="1325563"/>
            <a:ext cx="6172200" cy="409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Though more expensive and less available compared to the modalities we have already discussed it has these main advantages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1000"/>
              </a:spcBef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indent="-342900">
              <a:spcBef>
                <a:spcPts val="1000"/>
              </a:spcBef>
              <a:buClr>
                <a:srgbClr val="FFFFFF"/>
              </a:buClr>
              <a:buSzPts val="2000"/>
              <a:buFont typeface="Corbel"/>
              <a:buAutoNum type="arabicPeriod"/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Excellent soft tissue contrast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1000"/>
              </a:spcBef>
              <a:buClr>
                <a:srgbClr val="FFFFFF"/>
              </a:buClr>
              <a:buSzPts val="2000"/>
              <a:buFont typeface="Corbel"/>
              <a:buAutoNum type="arabicPeriod"/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Non- ionising radiation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1000"/>
              </a:spcBef>
              <a:buClr>
                <a:srgbClr val="FFFFFF"/>
              </a:buClr>
              <a:buSzPts val="2000"/>
              <a:buFont typeface="Corbel"/>
              <a:buAutoNum type="arabicPeriod"/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Multi- sequential multi-planar capabilities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215900">
              <a:spcBef>
                <a:spcPts val="1000"/>
              </a:spcBef>
              <a:buClr>
                <a:srgbClr val="FFFFFF"/>
              </a:buClr>
              <a:buSzPts val="2000"/>
            </a:pPr>
            <a:endParaRPr sz="2000"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indent="-342900">
              <a:spcBef>
                <a:spcPts val="1000"/>
              </a:spcBef>
              <a:buClr>
                <a:srgbClr val="000000"/>
              </a:buClr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Its application includes the same as CT except that it is not used in acute setting. 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56"/>
          <p:cNvSpPr/>
          <p:nvPr/>
        </p:nvSpPr>
        <p:spPr>
          <a:xfrm>
            <a:off x="2105025" y="2"/>
            <a:ext cx="7983538" cy="51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Magnetic Resonance Imaging (MRI) in GIT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56"/>
          <p:cNvSpPr/>
          <p:nvPr/>
        </p:nvSpPr>
        <p:spPr>
          <a:xfrm>
            <a:off x="3048000" y="1325563"/>
            <a:ext cx="6172200" cy="409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0000"/>
              </a:buClr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Though more expensive and less available compared to the modalities we have already discussed it has these main advantages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1000"/>
              </a:spcBef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indent="-342900">
              <a:spcBef>
                <a:spcPts val="1000"/>
              </a:spcBef>
              <a:buClr>
                <a:srgbClr val="FFFFFF"/>
              </a:buClr>
              <a:buSzPts val="2000"/>
              <a:buFont typeface="Corbel"/>
              <a:buAutoNum type="arabicPeriod"/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Excellent soft tissue contrast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1000"/>
              </a:spcBef>
              <a:buClr>
                <a:srgbClr val="FFFFFF"/>
              </a:buClr>
              <a:buSzPts val="2000"/>
              <a:buFont typeface="Corbel"/>
              <a:buAutoNum type="arabicPeriod"/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Non- ionising radiation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ts val="1000"/>
              </a:spcBef>
              <a:buClr>
                <a:srgbClr val="FFFFFF"/>
              </a:buClr>
              <a:buSzPts val="2000"/>
              <a:buFont typeface="Corbel"/>
              <a:buAutoNum type="arabicPeriod"/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Multi- sequential multi-planar capabilities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215900">
              <a:spcBef>
                <a:spcPts val="1000"/>
              </a:spcBef>
              <a:buClr>
                <a:srgbClr val="FFFFFF"/>
              </a:buClr>
              <a:buSzPts val="2000"/>
            </a:pPr>
            <a:endParaRPr sz="2000"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indent="-342900">
              <a:spcBef>
                <a:spcPts val="1000"/>
              </a:spcBef>
              <a:buClr>
                <a:srgbClr val="000000"/>
              </a:buClr>
            </a:pPr>
            <a:r>
              <a:rPr lang="en-US" sz="20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Its application includes the same as CT except that it is not used in acute setting. 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0" name="Google Shape;1880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2" y="1676400"/>
            <a:ext cx="3776663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1" name="Google Shape;1881;p64"/>
          <p:cNvSpPr txBox="1"/>
          <p:nvPr/>
        </p:nvSpPr>
        <p:spPr>
          <a:xfrm>
            <a:off x="2955927" y="373063"/>
            <a:ext cx="3783013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Angiography in GIT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2" name="Google Shape;1882;p64"/>
          <p:cNvSpPr txBox="1"/>
          <p:nvPr/>
        </p:nvSpPr>
        <p:spPr>
          <a:xfrm>
            <a:off x="6765927" y="4764090"/>
            <a:ext cx="3140075" cy="119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kern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Right colic artery extravasation of contrast demonstrating point of hemorrhage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3" name="Google Shape;1883;p64"/>
          <p:cNvSpPr txBox="1"/>
          <p:nvPr/>
        </p:nvSpPr>
        <p:spPr>
          <a:xfrm>
            <a:off x="7315201" y="2743201"/>
            <a:ext cx="4343400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Main role is in combined diagnostic and interventional imaging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65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/>
              <a:t>LIVER AND BILIARY TRACT IMAGING – PET (POSITRON EMISSION TOMOGRAPHY)</a:t>
            </a:r>
            <a:endParaRPr/>
          </a:p>
        </p:txBody>
      </p:sp>
      <p:pic>
        <p:nvPicPr>
          <p:cNvPr id="1889" name="Google Shape;188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1752600"/>
            <a:ext cx="3662362" cy="3157770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65"/>
          <p:cNvSpPr txBox="1"/>
          <p:nvPr/>
        </p:nvSpPr>
        <p:spPr>
          <a:xfrm>
            <a:off x="1981200" y="5334000"/>
            <a:ext cx="8153400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4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PET-CT scan image showing a metastatic lesion within the left lobe of the liver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135"/>
          <p:cNvSpPr txBox="1"/>
          <p:nvPr/>
        </p:nvSpPr>
        <p:spPr>
          <a:xfrm>
            <a:off x="5159896" y="2559052"/>
            <a:ext cx="4746104" cy="301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48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US" sz="1600" kern="0">
                <a:solidFill>
                  <a:srgbClr val="B2B2B2"/>
                </a:solidFill>
                <a:latin typeface="Meddon"/>
                <a:ea typeface="Meddon"/>
                <a:cs typeface="Meddon"/>
                <a:sym typeface="Meddon"/>
              </a:rPr>
              <a:t>                                                  </a:t>
            </a:r>
            <a:r>
              <a:rPr lang="en-US" i="1" kern="0">
                <a:solidFill>
                  <a:srgbClr val="B2B2B2"/>
                </a:solidFill>
                <a:latin typeface="Meddon"/>
                <a:ea typeface="Meddon"/>
                <a:cs typeface="Meddon"/>
                <a:sym typeface="Meddon"/>
              </a:rPr>
              <a:t>Musila Mutala</a:t>
            </a:r>
            <a:r>
              <a:rPr lang="en-US" sz="4400" kern="0">
                <a:solidFill>
                  <a:srgbClr val="B2B2B2"/>
                </a:solidFill>
                <a:latin typeface="Meddon"/>
                <a:ea typeface="Meddon"/>
                <a:cs typeface="Meddon"/>
                <a:sym typeface="Meddon"/>
              </a:rPr>
              <a:t>   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r>
              <a:rPr lang="en-US" sz="48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19" name="Google Shape;2419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466" y="3148265"/>
            <a:ext cx="4981081" cy="3735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4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PLAIN RADIOGRAPHY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408" name="Google Shape;1408;p4"/>
          <p:cNvSpPr txBox="1">
            <a:spLocks noGrp="1"/>
          </p:cNvSpPr>
          <p:nvPr>
            <p:ph type="body"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SzPts val="2400"/>
              <a:buNone/>
            </a:pPr>
            <a:r>
              <a:rPr lang="en-US" b="1" u="sng" dirty="0">
                <a:latin typeface="Bookman Old Style"/>
                <a:ea typeface="Bookman Old Style"/>
                <a:cs typeface="Bookman Old Style"/>
                <a:sym typeface="Bookman Old Style"/>
              </a:rPr>
              <a:t>Main Indication</a:t>
            </a:r>
          </a:p>
          <a:p>
            <a:pPr marL="0" indent="0">
              <a:spcBef>
                <a:spcPts val="0"/>
              </a:spcBef>
              <a:buSzPts val="2400"/>
              <a:buNone/>
            </a:pPr>
            <a:endParaRPr lang="en-US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74320" indent="-274320">
              <a:spcBef>
                <a:spcPts val="0"/>
              </a:spcBef>
              <a:buSzPts val="2400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Plain radiographs are frequently still the first investigation in the </a:t>
            </a:r>
            <a:r>
              <a:rPr lang="en-US" b="1" dirty="0">
                <a:solidFill>
                  <a:srgbClr val="C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acute abdomen</a:t>
            </a:r>
            <a:endParaRPr dirty="0"/>
          </a:p>
          <a:p>
            <a:pPr marL="0" indent="0">
              <a:buSzPts val="2400"/>
              <a:buNone/>
            </a:pPr>
            <a:r>
              <a:rPr lang="en-US" b="1" u="sng" dirty="0">
                <a:latin typeface="Bookman Old Style"/>
                <a:ea typeface="Bookman Old Style"/>
                <a:cs typeface="Bookman Old Style"/>
                <a:sym typeface="Bookman Old Style"/>
              </a:rPr>
              <a:t>Main Limitations</a:t>
            </a:r>
          </a:p>
          <a:p>
            <a:pPr marL="274320" indent="-274320">
              <a:buSzPts val="2400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For non-acute situations, the relatively small yield of information from a plain radiograph does not justify the radiation dose that it entails, unless it is on follow up basis.</a:t>
            </a:r>
          </a:p>
          <a:p>
            <a:pPr marL="274320" indent="-274320">
              <a:buSzPts val="2400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Poor soft tissue contrast hinders accuracy of detecting disease outside the GIT lumen.</a:t>
            </a:r>
          </a:p>
          <a:p>
            <a:pPr marL="0" indent="0">
              <a:buSzPts val="2400"/>
              <a:buNone/>
            </a:pPr>
            <a:r>
              <a:rPr lang="en-US" b="1" dirty="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Caution</a:t>
            </a: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</a:p>
          <a:p>
            <a:pPr marL="274320" indent="-274320">
              <a:buSzPts val="2400"/>
            </a:pPr>
            <a:r>
              <a:rPr lang="en-US" dirty="0">
                <a:latin typeface="Bookman Old Style"/>
                <a:ea typeface="Bookman Old Style"/>
                <a:cs typeface="Bookman Old Style"/>
                <a:sym typeface="Bookman Old Style"/>
              </a:rPr>
              <a:t>Plain radiographic findings must corroborate with clinical findings: sometimes even obvious signs can be non-specific generating a plethora of differential diagnoses. A good example is the presence of air-fluid levels which may be benign or a pointer to obstruction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5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PLAIN RADIOGRAPHY: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projections</a:t>
            </a:r>
            <a:endParaRPr/>
          </a:p>
        </p:txBody>
      </p:sp>
      <p:pic>
        <p:nvPicPr>
          <p:cNvPr id="1414" name="Google Shape;1414;p5" descr="C:\Users\user\Documents\PrintScreen Files\ScreenShot001.bmp"/>
          <p:cNvPicPr preferRelativeResize="0"/>
          <p:nvPr/>
        </p:nvPicPr>
        <p:blipFill rotWithShape="1">
          <a:blip r:embed="rId3">
            <a:alphaModFix/>
          </a:blip>
          <a:srcRect l="27879" t="35581" r="41970" b="19951"/>
          <a:stretch/>
        </p:blipFill>
        <p:spPr>
          <a:xfrm>
            <a:off x="1798521" y="2132856"/>
            <a:ext cx="3647533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5" descr="C:\Users\user\Documents\PrintScreen Files\ScreenShot002.bmp"/>
          <p:cNvPicPr preferRelativeResize="0"/>
          <p:nvPr/>
        </p:nvPicPr>
        <p:blipFill rotWithShape="1">
          <a:blip r:embed="rId4">
            <a:alphaModFix/>
          </a:blip>
          <a:srcRect l="27879" t="35044" r="41817" b="19411"/>
          <a:stretch/>
        </p:blipFill>
        <p:spPr>
          <a:xfrm>
            <a:off x="7129491" y="2061986"/>
            <a:ext cx="3463022" cy="29262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FAA89-0B28-4C03-8261-E1FD0B243599}"/>
              </a:ext>
            </a:extLst>
          </p:cNvPr>
          <p:cNvSpPr txBox="1"/>
          <p:nvPr/>
        </p:nvSpPr>
        <p:spPr>
          <a:xfrm>
            <a:off x="1336431" y="5332535"/>
            <a:ext cx="420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Usually adequate for detecting general GIT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FDB1A6-DEAB-4375-AE36-BDF897B9E8D8}"/>
              </a:ext>
            </a:extLst>
          </p:cNvPr>
          <p:cNvSpPr txBox="1"/>
          <p:nvPr/>
        </p:nvSpPr>
        <p:spPr>
          <a:xfrm>
            <a:off x="7447086" y="5157192"/>
            <a:ext cx="481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Indicated when looking for air-fluid levels within the bowel or extra-bowel gas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6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rgbClr val="C00000"/>
              </a:buClr>
              <a:buSzPts val="3200"/>
            </a:pPr>
            <a:r>
              <a:rPr lang="en-US" b="1">
                <a:solidFill>
                  <a:srgbClr val="C00000"/>
                </a:solidFill>
              </a:rPr>
              <a:t>AXR -The densities </a:t>
            </a:r>
            <a:br>
              <a:rPr lang="en-US" b="1">
                <a:solidFill>
                  <a:srgbClr val="C00000"/>
                </a:solidFill>
              </a:rPr>
            </a:br>
            <a:endParaRPr>
              <a:solidFill>
                <a:srgbClr val="C00000"/>
              </a:solidFill>
            </a:endParaRPr>
          </a:p>
        </p:txBody>
      </p:sp>
      <p:pic>
        <p:nvPicPr>
          <p:cNvPr id="1421" name="Google Shape;142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1143000"/>
            <a:ext cx="40513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6"/>
          <p:cNvSpPr/>
          <p:nvPr/>
        </p:nvSpPr>
        <p:spPr>
          <a:xfrm>
            <a:off x="1752600" y="2137064"/>
            <a:ext cx="1295400" cy="9906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3" name="Google Shape;1423;p6"/>
          <p:cNvSpPr/>
          <p:nvPr/>
        </p:nvSpPr>
        <p:spPr>
          <a:xfrm>
            <a:off x="1752603" y="3244336"/>
            <a:ext cx="6476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Air </a:t>
            </a:r>
            <a:endParaRPr sz="2400" kern="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4" name="Google Shape;1424;p6"/>
          <p:cNvSpPr/>
          <p:nvPr/>
        </p:nvSpPr>
        <p:spPr>
          <a:xfrm>
            <a:off x="1659082" y="4005064"/>
            <a:ext cx="1524000" cy="1143000"/>
          </a:xfrm>
          <a:prstGeom prst="rect">
            <a:avLst/>
          </a:prstGeom>
          <a:solidFill>
            <a:srgbClr val="333333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5" name="Google Shape;1425;p6"/>
          <p:cNvSpPr/>
          <p:nvPr/>
        </p:nvSpPr>
        <p:spPr>
          <a:xfrm>
            <a:off x="8077200" y="1787949"/>
            <a:ext cx="1905000" cy="12192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6" name="Google Shape;1426;p6"/>
          <p:cNvSpPr/>
          <p:nvPr/>
        </p:nvSpPr>
        <p:spPr>
          <a:xfrm>
            <a:off x="8305800" y="4114800"/>
            <a:ext cx="1828800" cy="1066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7" name="Google Shape;1427;p6"/>
          <p:cNvSpPr txBox="1"/>
          <p:nvPr/>
        </p:nvSpPr>
        <p:spPr>
          <a:xfrm>
            <a:off x="1919538" y="5517234"/>
            <a:ext cx="6591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Fat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8" name="Google Shape;1428;p6"/>
          <p:cNvSpPr txBox="1"/>
          <p:nvPr/>
        </p:nvSpPr>
        <p:spPr>
          <a:xfrm>
            <a:off x="8305800" y="3244336"/>
            <a:ext cx="17123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Soft</a:t>
            </a:r>
            <a:r>
              <a:rPr lang="en-US" sz="2400" kern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2400" ker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tissues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9" name="Google Shape;1429;p6"/>
          <p:cNvSpPr txBox="1"/>
          <p:nvPr/>
        </p:nvSpPr>
        <p:spPr>
          <a:xfrm>
            <a:off x="8305800" y="5445226"/>
            <a:ext cx="26465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Calcified structures 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7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 b="1" dirty="0"/>
              <a:t>Abdominal x-ray: systematic approach – option 1</a:t>
            </a:r>
            <a:endParaRPr dirty="0"/>
          </a:p>
        </p:txBody>
      </p:sp>
      <p:sp>
        <p:nvSpPr>
          <p:cNvPr id="1435" name="Google Shape;1435;p7"/>
          <p:cNvSpPr txBox="1">
            <a:spLocks noGrp="1"/>
          </p:cNvSpPr>
          <p:nvPr>
            <p:ph type="body"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indent="-274320">
              <a:spcBef>
                <a:spcPts val="0"/>
              </a:spcBef>
              <a:buSzPts val="2400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Check the patient details</a:t>
            </a:r>
            <a:endParaRPr/>
          </a:p>
          <a:p>
            <a:pPr marL="274320" indent="-274320">
              <a:buSzPts val="2400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Assess quality (including presence of artifacts).</a:t>
            </a:r>
            <a:endParaRPr/>
          </a:p>
          <a:p>
            <a:pPr marL="274320" indent="-274320">
              <a:buSzPts val="2400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Bowel gas </a:t>
            </a:r>
            <a:endParaRPr/>
          </a:p>
          <a:p>
            <a:pPr marL="274320" indent="-274320">
              <a:buSzPts val="2400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Soft tissues</a:t>
            </a:r>
            <a:endParaRPr/>
          </a:p>
          <a:p>
            <a:pPr marL="274320" indent="-274320">
              <a:buSzPts val="2400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Bones </a:t>
            </a:r>
            <a:endParaRPr/>
          </a:p>
          <a:p>
            <a:pPr marL="274320" indent="-274320">
              <a:buSzPts val="2400"/>
            </a:pPr>
            <a:r>
              <a:rPr lang="en-US">
                <a:latin typeface="Bookman Old Style"/>
                <a:ea typeface="Bookman Old Style"/>
                <a:cs typeface="Bookman Old Style"/>
                <a:sym typeface="Bookman Old Style"/>
              </a:rPr>
              <a:t>Abnormal calcifications  </a:t>
            </a:r>
            <a:endParaRPr/>
          </a:p>
          <a:p>
            <a:pPr marL="0" indent="0">
              <a:buSzPts val="2400"/>
              <a:buNone/>
            </a:pPr>
            <a:r>
              <a:rPr lang="en-US" u="sng"/>
              <a:t>B</a:t>
            </a:r>
            <a:r>
              <a:rPr lang="en-US"/>
              <a:t>e </a:t>
            </a:r>
            <a:r>
              <a:rPr lang="en-US" u="sng"/>
              <a:t>S</a:t>
            </a:r>
            <a:r>
              <a:rPr lang="en-US"/>
              <a:t>ure </a:t>
            </a:r>
            <a:r>
              <a:rPr lang="en-US" u="sng"/>
              <a:t>B</a:t>
            </a:r>
            <a:r>
              <a:rPr lang="en-US"/>
              <a:t>efore </a:t>
            </a:r>
            <a:r>
              <a:rPr lang="en-US" u="sng"/>
              <a:t>A</a:t>
            </a:r>
            <a:r>
              <a:rPr lang="en-US"/>
              <a:t>ction!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7"/>
          <p:cNvSpPr txBox="1">
            <a:spLocks noGrp="1"/>
          </p:cNvSpPr>
          <p:nvPr>
            <p:ph type="title"/>
          </p:nvPr>
        </p:nvSpPr>
        <p:spPr>
          <a:xfrm>
            <a:off x="1524002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SzPts val="3200"/>
            </a:pPr>
            <a:r>
              <a:rPr lang="en-US" b="1" dirty="0"/>
              <a:t>Abdominal x-ray: systematic approach – option 2 </a:t>
            </a:r>
            <a:endParaRPr dirty="0"/>
          </a:p>
        </p:txBody>
      </p:sp>
      <p:sp>
        <p:nvSpPr>
          <p:cNvPr id="1435" name="Google Shape;1435;p7"/>
          <p:cNvSpPr txBox="1">
            <a:spLocks noGrp="1"/>
          </p:cNvSpPr>
          <p:nvPr>
            <p:ph type="body" idx="1"/>
          </p:nvPr>
        </p:nvSpPr>
        <p:spPr>
          <a:xfrm>
            <a:off x="1524002" y="1905000"/>
            <a:ext cx="9144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indent="-274320">
              <a:spcBef>
                <a:spcPts val="0"/>
              </a:spcBef>
              <a:buSzPts val="2400"/>
            </a:pPr>
            <a:r>
              <a:rPr lang="en-US" dirty="0"/>
              <a:t>Air </a:t>
            </a:r>
          </a:p>
          <a:p>
            <a:pPr marL="274320" indent="-274320">
              <a:spcBef>
                <a:spcPts val="0"/>
              </a:spcBef>
              <a:buSzPts val="2400"/>
            </a:pPr>
            <a:r>
              <a:rPr lang="en-US" dirty="0"/>
              <a:t>Bowel</a:t>
            </a:r>
          </a:p>
          <a:p>
            <a:pPr marL="274320" indent="-274320">
              <a:spcBef>
                <a:spcPts val="0"/>
              </a:spcBef>
              <a:buSzPts val="2400"/>
            </a:pPr>
            <a:r>
              <a:rPr lang="en-US" dirty="0"/>
              <a:t>Density</a:t>
            </a:r>
          </a:p>
          <a:p>
            <a:pPr marL="274320" indent="-274320">
              <a:spcBef>
                <a:spcPts val="0"/>
              </a:spcBef>
              <a:buSzPts val="2400"/>
            </a:pPr>
            <a:r>
              <a:rPr lang="en-US" dirty="0"/>
              <a:t>Organs </a:t>
            </a:r>
          </a:p>
          <a:p>
            <a:pPr marL="274320" indent="-274320">
              <a:spcBef>
                <a:spcPts val="0"/>
              </a:spcBef>
              <a:buSzPts val="2400"/>
            </a:pPr>
            <a:r>
              <a:rPr lang="en-US" dirty="0"/>
              <a:t>External objects and artefacts </a:t>
            </a:r>
          </a:p>
          <a:p>
            <a:pPr marL="274320" indent="-274320">
              <a:spcBef>
                <a:spcPts val="0"/>
              </a:spcBef>
              <a:buSzPts val="2400"/>
            </a:pPr>
            <a:endParaRPr lang="en-US" dirty="0"/>
          </a:p>
          <a:p>
            <a:pPr marL="0" indent="0">
              <a:spcBef>
                <a:spcPts val="0"/>
              </a:spcBef>
              <a:buSzPts val="2400"/>
              <a:buNone/>
            </a:pPr>
            <a:r>
              <a:rPr lang="en-US" b="1" u="sng" dirty="0"/>
              <a:t>ABDO X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alkboard 16x9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944</Words>
  <Application>Microsoft Office PowerPoint</Application>
  <PresentationFormat>Widescreen</PresentationFormat>
  <Paragraphs>165</Paragraphs>
  <Slides>45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Bookman Old Style</vt:lpstr>
      <vt:lpstr>Calibri</vt:lpstr>
      <vt:lpstr>Consolas</vt:lpstr>
      <vt:lpstr>Corbel</vt:lpstr>
      <vt:lpstr>Meddon</vt:lpstr>
      <vt:lpstr>Noto Sans Symbols</vt:lpstr>
      <vt:lpstr>Chalkboard 16x9</vt:lpstr>
      <vt:lpstr>Photoshop.Image.7</vt:lpstr>
      <vt:lpstr>GIT IMAGING </vt:lpstr>
      <vt:lpstr>PowerPoint Presentation</vt:lpstr>
      <vt:lpstr>OBJECTIVES</vt:lpstr>
      <vt:lpstr>MODES OF GIT IMAGING  </vt:lpstr>
      <vt:lpstr>PLAIN RADIOGRAPHY  </vt:lpstr>
      <vt:lpstr>PLAIN RADIOGRAPHY:  projections</vt:lpstr>
      <vt:lpstr>AXR -The densities  </vt:lpstr>
      <vt:lpstr>Abdominal x-ray: systematic approach – option 1</vt:lpstr>
      <vt:lpstr>Abdominal x-ray: systematic approach – option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AXR – Air Distribution  </vt:lpstr>
      <vt:lpstr>ABNORMAL INTRALUMINAL AIR PATTERN: LOCALISATION </vt:lpstr>
      <vt:lpstr>AXR – abnormal Air Distribution – Intraluminal </vt:lpstr>
      <vt:lpstr>AXR – abnormal Air Distribution -intraluminal </vt:lpstr>
      <vt:lpstr>AXR – Air Distribution – intraluminal abnormal </vt:lpstr>
      <vt:lpstr>PowerPoint Presentation</vt:lpstr>
      <vt:lpstr>AXR – ABNORMAL Air Distribution - extraluminal </vt:lpstr>
      <vt:lpstr>PowerPoint Presentation</vt:lpstr>
      <vt:lpstr>AXR – ABNORMAL Air Distribution - extraluminal </vt:lpstr>
      <vt:lpstr>AXR – ABNORMAL Air Distribution – EXTRALUMINAL  </vt:lpstr>
      <vt:lpstr>Air shall only be kept within the bowel for it to be considered normal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LIVER AND BILIARY TRACT IMAGING – PET (POSITRON EMISSION TOMOGRAPHY)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 IMAGING </dc:title>
  <dc:creator>Musila Mutala</dc:creator>
  <cp:lastModifiedBy>Musila Mutala</cp:lastModifiedBy>
  <cp:revision>1</cp:revision>
  <dcterms:created xsi:type="dcterms:W3CDTF">2021-03-17T12:10:06Z</dcterms:created>
  <dcterms:modified xsi:type="dcterms:W3CDTF">2021-03-17T18:51:45Z</dcterms:modified>
</cp:coreProperties>
</file>