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7"/>
  </p:notesMasterIdLst>
  <p:sldIdLst>
    <p:sldId id="257" r:id="rId2"/>
    <p:sldId id="396" r:id="rId3"/>
    <p:sldId id="397" r:id="rId4"/>
    <p:sldId id="398" r:id="rId5"/>
    <p:sldId id="399" r:id="rId6"/>
    <p:sldId id="400" r:id="rId7"/>
    <p:sldId id="401" r:id="rId8"/>
    <p:sldId id="402" r:id="rId9"/>
    <p:sldId id="415" r:id="rId10"/>
    <p:sldId id="403" r:id="rId11"/>
    <p:sldId id="405" r:id="rId12"/>
    <p:sldId id="406" r:id="rId13"/>
    <p:sldId id="323" r:id="rId14"/>
    <p:sldId id="408" r:id="rId15"/>
    <p:sldId id="409" r:id="rId16"/>
    <p:sldId id="407" r:id="rId17"/>
    <p:sldId id="413" r:id="rId18"/>
    <p:sldId id="411" r:id="rId19"/>
    <p:sldId id="412" r:id="rId20"/>
    <p:sldId id="326" r:id="rId21"/>
    <p:sldId id="327" r:id="rId22"/>
    <p:sldId id="328" r:id="rId23"/>
    <p:sldId id="329" r:id="rId24"/>
    <p:sldId id="331" r:id="rId25"/>
    <p:sldId id="332" r:id="rId26"/>
    <p:sldId id="335" r:id="rId27"/>
    <p:sldId id="337" r:id="rId28"/>
    <p:sldId id="338" r:id="rId29"/>
    <p:sldId id="339" r:id="rId30"/>
    <p:sldId id="343" r:id="rId31"/>
    <p:sldId id="344" r:id="rId32"/>
    <p:sldId id="345" r:id="rId33"/>
    <p:sldId id="346" r:id="rId34"/>
    <p:sldId id="347" r:id="rId35"/>
    <p:sldId id="349" r:id="rId36"/>
    <p:sldId id="350" r:id="rId37"/>
    <p:sldId id="351" r:id="rId38"/>
    <p:sldId id="352" r:id="rId39"/>
    <p:sldId id="353" r:id="rId40"/>
    <p:sldId id="354" r:id="rId41"/>
    <p:sldId id="355" r:id="rId42"/>
    <p:sldId id="360" r:id="rId43"/>
    <p:sldId id="361" r:id="rId44"/>
    <p:sldId id="362" r:id="rId45"/>
    <p:sldId id="363" r:id="rId46"/>
    <p:sldId id="364" r:id="rId47"/>
    <p:sldId id="365" r:id="rId48"/>
    <p:sldId id="366" r:id="rId49"/>
    <p:sldId id="368" r:id="rId50"/>
    <p:sldId id="370" r:id="rId51"/>
    <p:sldId id="371" r:id="rId52"/>
    <p:sldId id="372" r:id="rId53"/>
    <p:sldId id="373" r:id="rId54"/>
    <p:sldId id="375" r:id="rId55"/>
    <p:sldId id="376" r:id="rId56"/>
    <p:sldId id="377" r:id="rId57"/>
    <p:sldId id="378" r:id="rId58"/>
    <p:sldId id="381" r:id="rId59"/>
    <p:sldId id="382" r:id="rId60"/>
    <p:sldId id="383" r:id="rId61"/>
    <p:sldId id="384" r:id="rId62"/>
    <p:sldId id="385" r:id="rId63"/>
    <p:sldId id="386" r:id="rId64"/>
    <p:sldId id="387" r:id="rId65"/>
    <p:sldId id="414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0A0C9D-0516-4217-AF0D-63726E4437CC}" v="955" dt="2021-04-01T06:16:28.2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87" d="100"/>
          <a:sy n="87" d="100"/>
        </p:scale>
        <p:origin x="533" y="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sila Mutala" userId="456778ae90ebe073" providerId="LiveId" clId="{BF0A0C9D-0516-4217-AF0D-63726E4437CC}"/>
    <pc:docChg chg="undo custSel addSld delSld modSld">
      <pc:chgData name="Musila Mutala" userId="456778ae90ebe073" providerId="LiveId" clId="{BF0A0C9D-0516-4217-AF0D-63726E4437CC}" dt="2021-04-01T06:16:28.285" v="1557" actId="20577"/>
      <pc:docMkLst>
        <pc:docMk/>
      </pc:docMkLst>
      <pc:sldChg chg="modSp add mod">
        <pc:chgData name="Musila Mutala" userId="456778ae90ebe073" providerId="LiveId" clId="{BF0A0C9D-0516-4217-AF0D-63726E4437CC}" dt="2021-03-24T15:44:43.077" v="1169" actId="27636"/>
        <pc:sldMkLst>
          <pc:docMk/>
          <pc:sldMk cId="0" sldId="323"/>
        </pc:sldMkLst>
        <pc:spChg chg="mod">
          <ac:chgData name="Musila Mutala" userId="456778ae90ebe073" providerId="LiveId" clId="{BF0A0C9D-0516-4217-AF0D-63726E4437CC}" dt="2021-03-24T15:44:43.077" v="1169" actId="27636"/>
          <ac:spMkLst>
            <pc:docMk/>
            <pc:sldMk cId="0" sldId="323"/>
            <ac:spMk id="1908" creationId="{00000000-0000-0000-0000-000000000000}"/>
          </ac:spMkLst>
        </pc:spChg>
      </pc:sldChg>
      <pc:sldChg chg="add">
        <pc:chgData name="Musila Mutala" userId="456778ae90ebe073" providerId="LiveId" clId="{BF0A0C9D-0516-4217-AF0D-63726E4437CC}" dt="2021-03-24T16:06:50.521" v="1402"/>
        <pc:sldMkLst>
          <pc:docMk/>
          <pc:sldMk cId="0" sldId="326"/>
        </pc:sldMkLst>
      </pc:sldChg>
      <pc:sldChg chg="add">
        <pc:chgData name="Musila Mutala" userId="456778ae90ebe073" providerId="LiveId" clId="{BF0A0C9D-0516-4217-AF0D-63726E4437CC}" dt="2021-03-24T16:06:50.521" v="1402"/>
        <pc:sldMkLst>
          <pc:docMk/>
          <pc:sldMk cId="0" sldId="327"/>
        </pc:sldMkLst>
      </pc:sldChg>
      <pc:sldChg chg="add">
        <pc:chgData name="Musila Mutala" userId="456778ae90ebe073" providerId="LiveId" clId="{BF0A0C9D-0516-4217-AF0D-63726E4437CC}" dt="2021-03-24T16:06:50.521" v="1402"/>
        <pc:sldMkLst>
          <pc:docMk/>
          <pc:sldMk cId="0" sldId="328"/>
        </pc:sldMkLst>
      </pc:sldChg>
      <pc:sldChg chg="add">
        <pc:chgData name="Musila Mutala" userId="456778ae90ebe073" providerId="LiveId" clId="{BF0A0C9D-0516-4217-AF0D-63726E4437CC}" dt="2021-03-24T16:09:13.776" v="1404"/>
        <pc:sldMkLst>
          <pc:docMk/>
          <pc:sldMk cId="0" sldId="329"/>
        </pc:sldMkLst>
      </pc:sldChg>
      <pc:sldChg chg="add">
        <pc:chgData name="Musila Mutala" userId="456778ae90ebe073" providerId="LiveId" clId="{BF0A0C9D-0516-4217-AF0D-63726E4437CC}" dt="2021-03-24T16:08:16.585" v="1403"/>
        <pc:sldMkLst>
          <pc:docMk/>
          <pc:sldMk cId="0" sldId="331"/>
        </pc:sldMkLst>
      </pc:sldChg>
      <pc:sldChg chg="add">
        <pc:chgData name="Musila Mutala" userId="456778ae90ebe073" providerId="LiveId" clId="{BF0A0C9D-0516-4217-AF0D-63726E4437CC}" dt="2021-03-24T16:10:27.144" v="1405"/>
        <pc:sldMkLst>
          <pc:docMk/>
          <pc:sldMk cId="0" sldId="332"/>
        </pc:sldMkLst>
      </pc:sldChg>
      <pc:sldChg chg="add">
        <pc:chgData name="Musila Mutala" userId="456778ae90ebe073" providerId="LiveId" clId="{BF0A0C9D-0516-4217-AF0D-63726E4437CC}" dt="2021-03-24T16:10:27.144" v="1405"/>
        <pc:sldMkLst>
          <pc:docMk/>
          <pc:sldMk cId="0" sldId="335"/>
        </pc:sldMkLst>
      </pc:sldChg>
      <pc:sldChg chg="modSp add mod modAnim">
        <pc:chgData name="Musila Mutala" userId="456778ae90ebe073" providerId="LiveId" clId="{BF0A0C9D-0516-4217-AF0D-63726E4437CC}" dt="2021-03-25T04:53:39.438" v="1555"/>
        <pc:sldMkLst>
          <pc:docMk/>
          <pc:sldMk cId="0" sldId="337"/>
        </pc:sldMkLst>
        <pc:spChg chg="mod">
          <ac:chgData name="Musila Mutala" userId="456778ae90ebe073" providerId="LiveId" clId="{BF0A0C9D-0516-4217-AF0D-63726E4437CC}" dt="2021-03-25T04:53:25.191" v="1554" actId="207"/>
          <ac:spMkLst>
            <pc:docMk/>
            <pc:sldMk cId="0" sldId="337"/>
            <ac:spMk id="2028" creationId="{00000000-0000-0000-0000-000000000000}"/>
          </ac:spMkLst>
        </pc:spChg>
      </pc:sldChg>
      <pc:sldChg chg="add">
        <pc:chgData name="Musila Mutala" userId="456778ae90ebe073" providerId="LiveId" clId="{BF0A0C9D-0516-4217-AF0D-63726E4437CC}" dt="2021-03-24T16:12:11.534" v="1406"/>
        <pc:sldMkLst>
          <pc:docMk/>
          <pc:sldMk cId="0" sldId="338"/>
        </pc:sldMkLst>
      </pc:sldChg>
      <pc:sldChg chg="add">
        <pc:chgData name="Musila Mutala" userId="456778ae90ebe073" providerId="LiveId" clId="{BF0A0C9D-0516-4217-AF0D-63726E4437CC}" dt="2021-03-24T16:12:11.534" v="1406"/>
        <pc:sldMkLst>
          <pc:docMk/>
          <pc:sldMk cId="0" sldId="339"/>
        </pc:sldMkLst>
      </pc:sldChg>
      <pc:sldChg chg="add">
        <pc:chgData name="Musila Mutala" userId="456778ae90ebe073" providerId="LiveId" clId="{BF0A0C9D-0516-4217-AF0D-63726E4437CC}" dt="2021-03-24T16:21:32.273" v="1471"/>
        <pc:sldMkLst>
          <pc:docMk/>
          <pc:sldMk cId="0" sldId="343"/>
        </pc:sldMkLst>
      </pc:sldChg>
      <pc:sldChg chg="add">
        <pc:chgData name="Musila Mutala" userId="456778ae90ebe073" providerId="LiveId" clId="{BF0A0C9D-0516-4217-AF0D-63726E4437CC}" dt="2021-03-24T16:21:32.273" v="1471"/>
        <pc:sldMkLst>
          <pc:docMk/>
          <pc:sldMk cId="0" sldId="344"/>
        </pc:sldMkLst>
      </pc:sldChg>
      <pc:sldChg chg="add">
        <pc:chgData name="Musila Mutala" userId="456778ae90ebe073" providerId="LiveId" clId="{BF0A0C9D-0516-4217-AF0D-63726E4437CC}" dt="2021-03-24T16:21:32.273" v="1471"/>
        <pc:sldMkLst>
          <pc:docMk/>
          <pc:sldMk cId="0" sldId="345"/>
        </pc:sldMkLst>
      </pc:sldChg>
      <pc:sldChg chg="add">
        <pc:chgData name="Musila Mutala" userId="456778ae90ebe073" providerId="LiveId" clId="{BF0A0C9D-0516-4217-AF0D-63726E4437CC}" dt="2021-03-24T16:21:32.273" v="1471"/>
        <pc:sldMkLst>
          <pc:docMk/>
          <pc:sldMk cId="0" sldId="346"/>
        </pc:sldMkLst>
      </pc:sldChg>
      <pc:sldChg chg="add">
        <pc:chgData name="Musila Mutala" userId="456778ae90ebe073" providerId="LiveId" clId="{BF0A0C9D-0516-4217-AF0D-63726E4437CC}" dt="2021-03-24T16:21:32.273" v="1471"/>
        <pc:sldMkLst>
          <pc:docMk/>
          <pc:sldMk cId="0" sldId="347"/>
        </pc:sldMkLst>
      </pc:sldChg>
      <pc:sldChg chg="add del">
        <pc:chgData name="Musila Mutala" userId="456778ae90ebe073" providerId="LiveId" clId="{BF0A0C9D-0516-4217-AF0D-63726E4437CC}" dt="2021-03-24T16:22:20.514" v="1472" actId="2696"/>
        <pc:sldMkLst>
          <pc:docMk/>
          <pc:sldMk cId="0" sldId="348"/>
        </pc:sldMkLst>
      </pc:sldChg>
      <pc:sldChg chg="add">
        <pc:chgData name="Musila Mutala" userId="456778ae90ebe073" providerId="LiveId" clId="{BF0A0C9D-0516-4217-AF0D-63726E4437CC}" dt="2021-03-24T16:21:32.273" v="1471"/>
        <pc:sldMkLst>
          <pc:docMk/>
          <pc:sldMk cId="0" sldId="349"/>
        </pc:sldMkLst>
      </pc:sldChg>
      <pc:sldChg chg="add">
        <pc:chgData name="Musila Mutala" userId="456778ae90ebe073" providerId="LiveId" clId="{BF0A0C9D-0516-4217-AF0D-63726E4437CC}" dt="2021-03-24T16:23:42.473" v="1473"/>
        <pc:sldMkLst>
          <pc:docMk/>
          <pc:sldMk cId="0" sldId="350"/>
        </pc:sldMkLst>
      </pc:sldChg>
      <pc:sldChg chg="add">
        <pc:chgData name="Musila Mutala" userId="456778ae90ebe073" providerId="LiveId" clId="{BF0A0C9D-0516-4217-AF0D-63726E4437CC}" dt="2021-03-24T16:24:16.412" v="1474"/>
        <pc:sldMkLst>
          <pc:docMk/>
          <pc:sldMk cId="0" sldId="351"/>
        </pc:sldMkLst>
      </pc:sldChg>
      <pc:sldChg chg="add">
        <pc:chgData name="Musila Mutala" userId="456778ae90ebe073" providerId="LiveId" clId="{BF0A0C9D-0516-4217-AF0D-63726E4437CC}" dt="2021-03-24T16:24:16.412" v="1474"/>
        <pc:sldMkLst>
          <pc:docMk/>
          <pc:sldMk cId="0" sldId="352"/>
        </pc:sldMkLst>
      </pc:sldChg>
      <pc:sldChg chg="add">
        <pc:chgData name="Musila Mutala" userId="456778ae90ebe073" providerId="LiveId" clId="{BF0A0C9D-0516-4217-AF0D-63726E4437CC}" dt="2021-03-24T16:24:49.513" v="1475"/>
        <pc:sldMkLst>
          <pc:docMk/>
          <pc:sldMk cId="0" sldId="353"/>
        </pc:sldMkLst>
      </pc:sldChg>
      <pc:sldChg chg="add">
        <pc:chgData name="Musila Mutala" userId="456778ae90ebe073" providerId="LiveId" clId="{BF0A0C9D-0516-4217-AF0D-63726E4437CC}" dt="2021-03-24T16:24:49.513" v="1475"/>
        <pc:sldMkLst>
          <pc:docMk/>
          <pc:sldMk cId="0" sldId="354"/>
        </pc:sldMkLst>
      </pc:sldChg>
      <pc:sldChg chg="add">
        <pc:chgData name="Musila Mutala" userId="456778ae90ebe073" providerId="LiveId" clId="{BF0A0C9D-0516-4217-AF0D-63726E4437CC}" dt="2021-03-24T16:24:49.513" v="1475"/>
        <pc:sldMkLst>
          <pc:docMk/>
          <pc:sldMk cId="0" sldId="355"/>
        </pc:sldMkLst>
      </pc:sldChg>
      <pc:sldChg chg="add">
        <pc:chgData name="Musila Mutala" userId="456778ae90ebe073" providerId="LiveId" clId="{BF0A0C9D-0516-4217-AF0D-63726E4437CC}" dt="2021-03-24T16:25:46.294" v="1476"/>
        <pc:sldMkLst>
          <pc:docMk/>
          <pc:sldMk cId="0" sldId="360"/>
        </pc:sldMkLst>
      </pc:sldChg>
      <pc:sldChg chg="add">
        <pc:chgData name="Musila Mutala" userId="456778ae90ebe073" providerId="LiveId" clId="{BF0A0C9D-0516-4217-AF0D-63726E4437CC}" dt="2021-03-24T16:25:46.294" v="1476"/>
        <pc:sldMkLst>
          <pc:docMk/>
          <pc:sldMk cId="0" sldId="361"/>
        </pc:sldMkLst>
      </pc:sldChg>
      <pc:sldChg chg="add">
        <pc:chgData name="Musila Mutala" userId="456778ae90ebe073" providerId="LiveId" clId="{BF0A0C9D-0516-4217-AF0D-63726E4437CC}" dt="2021-03-24T16:25:46.294" v="1476"/>
        <pc:sldMkLst>
          <pc:docMk/>
          <pc:sldMk cId="0" sldId="362"/>
        </pc:sldMkLst>
      </pc:sldChg>
      <pc:sldChg chg="add">
        <pc:chgData name="Musila Mutala" userId="456778ae90ebe073" providerId="LiveId" clId="{BF0A0C9D-0516-4217-AF0D-63726E4437CC}" dt="2021-03-24T16:25:46.294" v="1476"/>
        <pc:sldMkLst>
          <pc:docMk/>
          <pc:sldMk cId="0" sldId="363"/>
        </pc:sldMkLst>
      </pc:sldChg>
      <pc:sldChg chg="add">
        <pc:chgData name="Musila Mutala" userId="456778ae90ebe073" providerId="LiveId" clId="{BF0A0C9D-0516-4217-AF0D-63726E4437CC}" dt="2021-03-24T16:25:46.294" v="1476"/>
        <pc:sldMkLst>
          <pc:docMk/>
          <pc:sldMk cId="0" sldId="364"/>
        </pc:sldMkLst>
      </pc:sldChg>
      <pc:sldChg chg="add">
        <pc:chgData name="Musila Mutala" userId="456778ae90ebe073" providerId="LiveId" clId="{BF0A0C9D-0516-4217-AF0D-63726E4437CC}" dt="2021-03-24T16:25:46.294" v="1476"/>
        <pc:sldMkLst>
          <pc:docMk/>
          <pc:sldMk cId="0" sldId="365"/>
        </pc:sldMkLst>
      </pc:sldChg>
      <pc:sldChg chg="add">
        <pc:chgData name="Musila Mutala" userId="456778ae90ebe073" providerId="LiveId" clId="{BF0A0C9D-0516-4217-AF0D-63726E4437CC}" dt="2021-03-24T16:25:46.294" v="1476"/>
        <pc:sldMkLst>
          <pc:docMk/>
          <pc:sldMk cId="0" sldId="366"/>
        </pc:sldMkLst>
      </pc:sldChg>
      <pc:sldChg chg="add">
        <pc:chgData name="Musila Mutala" userId="456778ae90ebe073" providerId="LiveId" clId="{BF0A0C9D-0516-4217-AF0D-63726E4437CC}" dt="2021-03-24T16:26:42.732" v="1477"/>
        <pc:sldMkLst>
          <pc:docMk/>
          <pc:sldMk cId="0" sldId="368"/>
        </pc:sldMkLst>
      </pc:sldChg>
      <pc:sldChg chg="add">
        <pc:chgData name="Musila Mutala" userId="456778ae90ebe073" providerId="LiveId" clId="{BF0A0C9D-0516-4217-AF0D-63726E4437CC}" dt="2021-03-24T16:27:38.832" v="1478"/>
        <pc:sldMkLst>
          <pc:docMk/>
          <pc:sldMk cId="0" sldId="370"/>
        </pc:sldMkLst>
      </pc:sldChg>
      <pc:sldChg chg="add">
        <pc:chgData name="Musila Mutala" userId="456778ae90ebe073" providerId="LiveId" clId="{BF0A0C9D-0516-4217-AF0D-63726E4437CC}" dt="2021-03-24T16:27:38.832" v="1478"/>
        <pc:sldMkLst>
          <pc:docMk/>
          <pc:sldMk cId="0" sldId="371"/>
        </pc:sldMkLst>
      </pc:sldChg>
      <pc:sldChg chg="add">
        <pc:chgData name="Musila Mutala" userId="456778ae90ebe073" providerId="LiveId" clId="{BF0A0C9D-0516-4217-AF0D-63726E4437CC}" dt="2021-03-24T16:27:38.832" v="1478"/>
        <pc:sldMkLst>
          <pc:docMk/>
          <pc:sldMk cId="0" sldId="372"/>
        </pc:sldMkLst>
      </pc:sldChg>
      <pc:sldChg chg="add">
        <pc:chgData name="Musila Mutala" userId="456778ae90ebe073" providerId="LiveId" clId="{BF0A0C9D-0516-4217-AF0D-63726E4437CC}" dt="2021-03-24T16:27:38.832" v="1478"/>
        <pc:sldMkLst>
          <pc:docMk/>
          <pc:sldMk cId="0" sldId="373"/>
        </pc:sldMkLst>
      </pc:sldChg>
      <pc:sldChg chg="add">
        <pc:chgData name="Musila Mutala" userId="456778ae90ebe073" providerId="LiveId" clId="{BF0A0C9D-0516-4217-AF0D-63726E4437CC}" dt="2021-03-24T16:28:08.870" v="1479"/>
        <pc:sldMkLst>
          <pc:docMk/>
          <pc:sldMk cId="0" sldId="375"/>
        </pc:sldMkLst>
      </pc:sldChg>
      <pc:sldChg chg="add">
        <pc:chgData name="Musila Mutala" userId="456778ae90ebe073" providerId="LiveId" clId="{BF0A0C9D-0516-4217-AF0D-63726E4437CC}" dt="2021-03-24T16:28:08.870" v="1479"/>
        <pc:sldMkLst>
          <pc:docMk/>
          <pc:sldMk cId="0" sldId="376"/>
        </pc:sldMkLst>
      </pc:sldChg>
      <pc:sldChg chg="add">
        <pc:chgData name="Musila Mutala" userId="456778ae90ebe073" providerId="LiveId" clId="{BF0A0C9D-0516-4217-AF0D-63726E4437CC}" dt="2021-03-24T16:28:08.870" v="1479"/>
        <pc:sldMkLst>
          <pc:docMk/>
          <pc:sldMk cId="0" sldId="377"/>
        </pc:sldMkLst>
      </pc:sldChg>
      <pc:sldChg chg="add">
        <pc:chgData name="Musila Mutala" userId="456778ae90ebe073" providerId="LiveId" clId="{BF0A0C9D-0516-4217-AF0D-63726E4437CC}" dt="2021-03-24T16:28:08.870" v="1479"/>
        <pc:sldMkLst>
          <pc:docMk/>
          <pc:sldMk cId="0" sldId="378"/>
        </pc:sldMkLst>
      </pc:sldChg>
      <pc:sldChg chg="add">
        <pc:chgData name="Musila Mutala" userId="456778ae90ebe073" providerId="LiveId" clId="{BF0A0C9D-0516-4217-AF0D-63726E4437CC}" dt="2021-03-24T16:29:11.463" v="1480"/>
        <pc:sldMkLst>
          <pc:docMk/>
          <pc:sldMk cId="0" sldId="381"/>
        </pc:sldMkLst>
      </pc:sldChg>
      <pc:sldChg chg="add">
        <pc:chgData name="Musila Mutala" userId="456778ae90ebe073" providerId="LiveId" clId="{BF0A0C9D-0516-4217-AF0D-63726E4437CC}" dt="2021-03-24T16:29:11.463" v="1480"/>
        <pc:sldMkLst>
          <pc:docMk/>
          <pc:sldMk cId="0" sldId="382"/>
        </pc:sldMkLst>
      </pc:sldChg>
      <pc:sldChg chg="add">
        <pc:chgData name="Musila Mutala" userId="456778ae90ebe073" providerId="LiveId" clId="{BF0A0C9D-0516-4217-AF0D-63726E4437CC}" dt="2021-03-24T16:29:11.463" v="1480"/>
        <pc:sldMkLst>
          <pc:docMk/>
          <pc:sldMk cId="0" sldId="383"/>
        </pc:sldMkLst>
      </pc:sldChg>
      <pc:sldChg chg="add">
        <pc:chgData name="Musila Mutala" userId="456778ae90ebe073" providerId="LiveId" clId="{BF0A0C9D-0516-4217-AF0D-63726E4437CC}" dt="2021-03-24T16:29:11.463" v="1480"/>
        <pc:sldMkLst>
          <pc:docMk/>
          <pc:sldMk cId="0" sldId="384"/>
        </pc:sldMkLst>
      </pc:sldChg>
      <pc:sldChg chg="add">
        <pc:chgData name="Musila Mutala" userId="456778ae90ebe073" providerId="LiveId" clId="{BF0A0C9D-0516-4217-AF0D-63726E4437CC}" dt="2021-03-24T16:29:11.463" v="1480"/>
        <pc:sldMkLst>
          <pc:docMk/>
          <pc:sldMk cId="0" sldId="385"/>
        </pc:sldMkLst>
      </pc:sldChg>
      <pc:sldChg chg="add">
        <pc:chgData name="Musila Mutala" userId="456778ae90ebe073" providerId="LiveId" clId="{BF0A0C9D-0516-4217-AF0D-63726E4437CC}" dt="2021-03-24T16:29:11.463" v="1480"/>
        <pc:sldMkLst>
          <pc:docMk/>
          <pc:sldMk cId="0" sldId="386"/>
        </pc:sldMkLst>
      </pc:sldChg>
      <pc:sldChg chg="add">
        <pc:chgData name="Musila Mutala" userId="456778ae90ebe073" providerId="LiveId" clId="{BF0A0C9D-0516-4217-AF0D-63726E4437CC}" dt="2021-03-24T16:29:11.463" v="1480"/>
        <pc:sldMkLst>
          <pc:docMk/>
          <pc:sldMk cId="0" sldId="387"/>
        </pc:sldMkLst>
      </pc:sldChg>
      <pc:sldChg chg="modSp mod modAnim">
        <pc:chgData name="Musila Mutala" userId="456778ae90ebe073" providerId="LiveId" clId="{BF0A0C9D-0516-4217-AF0D-63726E4437CC}" dt="2021-03-24T14:01:45.973" v="28" actId="20577"/>
        <pc:sldMkLst>
          <pc:docMk/>
          <pc:sldMk cId="2088283779" sldId="397"/>
        </pc:sldMkLst>
        <pc:spChg chg="mod">
          <ac:chgData name="Musila Mutala" userId="456778ae90ebe073" providerId="LiveId" clId="{BF0A0C9D-0516-4217-AF0D-63726E4437CC}" dt="2021-03-24T14:01:45.973" v="28" actId="20577"/>
          <ac:spMkLst>
            <pc:docMk/>
            <pc:sldMk cId="2088283779" sldId="397"/>
            <ac:spMk id="3" creationId="{E55E47CC-7813-41BC-A707-CA1DDE6EBF4F}"/>
          </ac:spMkLst>
        </pc:spChg>
      </pc:sldChg>
      <pc:sldChg chg="add">
        <pc:chgData name="Musila Mutala" userId="456778ae90ebe073" providerId="LiveId" clId="{BF0A0C9D-0516-4217-AF0D-63726E4437CC}" dt="2021-03-24T14:02:38.384" v="29"/>
        <pc:sldMkLst>
          <pc:docMk/>
          <pc:sldMk cId="2798716774" sldId="398"/>
        </pc:sldMkLst>
      </pc:sldChg>
      <pc:sldChg chg="addSp delSp modSp new mod modAnim">
        <pc:chgData name="Musila Mutala" userId="456778ae90ebe073" providerId="LiveId" clId="{BF0A0C9D-0516-4217-AF0D-63726E4437CC}" dt="2021-03-25T04:13:59.883" v="1482" actId="255"/>
        <pc:sldMkLst>
          <pc:docMk/>
          <pc:sldMk cId="3595146179" sldId="399"/>
        </pc:sldMkLst>
        <pc:spChg chg="mod">
          <ac:chgData name="Musila Mutala" userId="456778ae90ebe073" providerId="LiveId" clId="{BF0A0C9D-0516-4217-AF0D-63726E4437CC}" dt="2021-03-24T14:23:00.809" v="199" actId="20577"/>
          <ac:spMkLst>
            <pc:docMk/>
            <pc:sldMk cId="3595146179" sldId="399"/>
            <ac:spMk id="2" creationId="{3010A82D-E8C4-47F2-B92D-D701D33768F4}"/>
          </ac:spMkLst>
        </pc:spChg>
        <pc:spChg chg="add mod">
          <ac:chgData name="Musila Mutala" userId="456778ae90ebe073" providerId="LiveId" clId="{BF0A0C9D-0516-4217-AF0D-63726E4437CC}" dt="2021-03-25T04:13:59.883" v="1482" actId="255"/>
          <ac:spMkLst>
            <pc:docMk/>
            <pc:sldMk cId="3595146179" sldId="399"/>
            <ac:spMk id="5" creationId="{B0DAC205-ADA0-4AC7-9794-136518BAD570}"/>
          </ac:spMkLst>
        </pc:spChg>
        <pc:graphicFrameChg chg="add del modGraphic">
          <ac:chgData name="Musila Mutala" userId="456778ae90ebe073" providerId="LiveId" clId="{BF0A0C9D-0516-4217-AF0D-63726E4437CC}" dt="2021-03-24T14:03:35.949" v="32" actId="1032"/>
          <ac:graphicFrameMkLst>
            <pc:docMk/>
            <pc:sldMk cId="3595146179" sldId="399"/>
            <ac:graphicFrameMk id="3" creationId="{FF7EB167-E7D5-45C0-9348-CAD416F26ADA}"/>
          </ac:graphicFrameMkLst>
        </pc:graphicFrameChg>
        <pc:graphicFrameChg chg="add mod modGraphic">
          <ac:chgData name="Musila Mutala" userId="456778ae90ebe073" providerId="LiveId" clId="{BF0A0C9D-0516-4217-AF0D-63726E4437CC}" dt="2021-03-24T14:27:26.047" v="253" actId="12100"/>
          <ac:graphicFrameMkLst>
            <pc:docMk/>
            <pc:sldMk cId="3595146179" sldId="399"/>
            <ac:graphicFrameMk id="4" creationId="{C4AC23C8-D1A2-48FE-B83B-F243B1C58290}"/>
          </ac:graphicFrameMkLst>
        </pc:graphicFrameChg>
      </pc:sldChg>
      <pc:sldChg chg="addSp modSp new mod modAnim">
        <pc:chgData name="Musila Mutala" userId="456778ae90ebe073" providerId="LiveId" clId="{BF0A0C9D-0516-4217-AF0D-63726E4437CC}" dt="2021-03-24T14:45:26.113" v="385"/>
        <pc:sldMkLst>
          <pc:docMk/>
          <pc:sldMk cId="4059500565" sldId="400"/>
        </pc:sldMkLst>
        <pc:graphicFrameChg chg="add mod">
          <ac:chgData name="Musila Mutala" userId="456778ae90ebe073" providerId="LiveId" clId="{BF0A0C9D-0516-4217-AF0D-63726E4437CC}" dt="2021-03-24T14:33:13.666" v="328"/>
          <ac:graphicFrameMkLst>
            <pc:docMk/>
            <pc:sldMk cId="4059500565" sldId="400"/>
            <ac:graphicFrameMk id="3" creationId="{381DC0C6-5CF8-4CD5-A5EF-61165A94DCC5}"/>
          </ac:graphicFrameMkLst>
        </pc:graphicFrameChg>
        <pc:picChg chg="add mod">
          <ac:chgData name="Musila Mutala" userId="456778ae90ebe073" providerId="LiveId" clId="{BF0A0C9D-0516-4217-AF0D-63726E4437CC}" dt="2021-03-24T14:45:16.264" v="383" actId="1076"/>
          <ac:picMkLst>
            <pc:docMk/>
            <pc:sldMk cId="4059500565" sldId="400"/>
            <ac:picMk id="4" creationId="{19EC0338-066B-4FD7-94D6-A5D46EA5342B}"/>
          </ac:picMkLst>
        </pc:picChg>
        <pc:picChg chg="add mod">
          <ac:chgData name="Musila Mutala" userId="456778ae90ebe073" providerId="LiveId" clId="{BF0A0C9D-0516-4217-AF0D-63726E4437CC}" dt="2021-03-24T14:45:13.564" v="382" actId="1076"/>
          <ac:picMkLst>
            <pc:docMk/>
            <pc:sldMk cId="4059500565" sldId="400"/>
            <ac:picMk id="6" creationId="{EF6E8CE8-4567-4388-94CE-B129565EA64B}"/>
          </ac:picMkLst>
        </pc:picChg>
      </pc:sldChg>
      <pc:sldChg chg="modSp add mod modAnim">
        <pc:chgData name="Musila Mutala" userId="456778ae90ebe073" providerId="LiveId" clId="{BF0A0C9D-0516-4217-AF0D-63726E4437CC}" dt="2021-03-24T15:00:24.981" v="472" actId="20577"/>
        <pc:sldMkLst>
          <pc:docMk/>
          <pc:sldMk cId="2640350794" sldId="401"/>
        </pc:sldMkLst>
        <pc:graphicFrameChg chg="mod">
          <ac:chgData name="Musila Mutala" userId="456778ae90ebe073" providerId="LiveId" clId="{BF0A0C9D-0516-4217-AF0D-63726E4437CC}" dt="2021-03-24T15:00:24.981" v="472" actId="20577"/>
          <ac:graphicFrameMkLst>
            <pc:docMk/>
            <pc:sldMk cId="2640350794" sldId="401"/>
            <ac:graphicFrameMk id="3" creationId="{381DC0C6-5CF8-4CD5-A5EF-61165A94DCC5}"/>
          </ac:graphicFrameMkLst>
        </pc:graphicFrameChg>
      </pc:sldChg>
      <pc:sldChg chg="addSp delSp modSp new del mod">
        <pc:chgData name="Musila Mutala" userId="456778ae90ebe073" providerId="LiveId" clId="{BF0A0C9D-0516-4217-AF0D-63726E4437CC}" dt="2021-03-24T14:59:51.778" v="449" actId="2696"/>
        <pc:sldMkLst>
          <pc:docMk/>
          <pc:sldMk cId="1753689989" sldId="402"/>
        </pc:sldMkLst>
        <pc:picChg chg="add del mod modCrop">
          <ac:chgData name="Musila Mutala" userId="456778ae90ebe073" providerId="LiveId" clId="{BF0A0C9D-0516-4217-AF0D-63726E4437CC}" dt="2021-03-24T14:43:48.281" v="378" actId="21"/>
          <ac:picMkLst>
            <pc:docMk/>
            <pc:sldMk cId="1753689989" sldId="402"/>
            <ac:picMk id="3" creationId="{9F233C2C-559D-4B1D-B06F-71BBE41353B9}"/>
          </ac:picMkLst>
        </pc:picChg>
        <pc:picChg chg="add mod modCrop">
          <ac:chgData name="Musila Mutala" userId="456778ae90ebe073" providerId="LiveId" clId="{BF0A0C9D-0516-4217-AF0D-63726E4437CC}" dt="2021-03-24T14:41:23.083" v="376" actId="1076"/>
          <ac:picMkLst>
            <pc:docMk/>
            <pc:sldMk cId="1753689989" sldId="402"/>
            <ac:picMk id="4" creationId="{F25AB344-347E-407D-BFA3-65222D99BB77}"/>
          </ac:picMkLst>
        </pc:picChg>
      </pc:sldChg>
      <pc:sldChg chg="addSp modSp new mod setBg">
        <pc:chgData name="Musila Mutala" userId="456778ae90ebe073" providerId="LiveId" clId="{BF0A0C9D-0516-4217-AF0D-63726E4437CC}" dt="2021-03-24T15:12:01.064" v="579" actId="20577"/>
        <pc:sldMkLst>
          <pc:docMk/>
          <pc:sldMk cId="2281723235" sldId="402"/>
        </pc:sldMkLst>
        <pc:spChg chg="mod">
          <ac:chgData name="Musila Mutala" userId="456778ae90ebe073" providerId="LiveId" clId="{BF0A0C9D-0516-4217-AF0D-63726E4437CC}" dt="2021-03-24T15:10:25.348" v="550" actId="26606"/>
          <ac:spMkLst>
            <pc:docMk/>
            <pc:sldMk cId="2281723235" sldId="402"/>
            <ac:spMk id="2" creationId="{A26B1870-BF14-4121-A995-05DE1BFA2779}"/>
          </ac:spMkLst>
        </pc:spChg>
        <pc:spChg chg="add mod">
          <ac:chgData name="Musila Mutala" userId="456778ae90ebe073" providerId="LiveId" clId="{BF0A0C9D-0516-4217-AF0D-63726E4437CC}" dt="2021-03-24T15:12:01.064" v="579" actId="20577"/>
          <ac:spMkLst>
            <pc:docMk/>
            <pc:sldMk cId="2281723235" sldId="402"/>
            <ac:spMk id="4" creationId="{4554C15F-3FA8-48C7-A079-FC16914EACE9}"/>
          </ac:spMkLst>
        </pc:spChg>
        <pc:spChg chg="add">
          <ac:chgData name="Musila Mutala" userId="456778ae90ebe073" providerId="LiveId" clId="{BF0A0C9D-0516-4217-AF0D-63726E4437CC}" dt="2021-03-24T15:10:25.348" v="550" actId="26606"/>
          <ac:spMkLst>
            <pc:docMk/>
            <pc:sldMk cId="2281723235" sldId="402"/>
            <ac:spMk id="9" creationId="{F56F5174-31D9-4DBB-AAB7-A1FD7BDB1352}"/>
          </ac:spMkLst>
        </pc:spChg>
        <pc:spChg chg="add">
          <ac:chgData name="Musila Mutala" userId="456778ae90ebe073" providerId="LiveId" clId="{BF0A0C9D-0516-4217-AF0D-63726E4437CC}" dt="2021-03-24T15:10:25.348" v="550" actId="26606"/>
          <ac:spMkLst>
            <pc:docMk/>
            <pc:sldMk cId="2281723235" sldId="402"/>
            <ac:spMk id="13" creationId="{F9A95BEE-6BB1-4A28-A8E6-A34B2E42EF87}"/>
          </ac:spMkLst>
        </pc:spChg>
        <pc:picChg chg="add mod modCrop">
          <ac:chgData name="Musila Mutala" userId="456778ae90ebe073" providerId="LiveId" clId="{BF0A0C9D-0516-4217-AF0D-63726E4437CC}" dt="2021-03-24T15:10:25.348" v="550" actId="26606"/>
          <ac:picMkLst>
            <pc:docMk/>
            <pc:sldMk cId="2281723235" sldId="402"/>
            <ac:picMk id="3" creationId="{276AB218-0C22-42A9-BAFC-15F5A09B3D8E}"/>
          </ac:picMkLst>
        </pc:picChg>
        <pc:picChg chg="add">
          <ac:chgData name="Musila Mutala" userId="456778ae90ebe073" providerId="LiveId" clId="{BF0A0C9D-0516-4217-AF0D-63726E4437CC}" dt="2021-03-24T15:10:25.348" v="550" actId="26606"/>
          <ac:picMkLst>
            <pc:docMk/>
            <pc:sldMk cId="2281723235" sldId="402"/>
            <ac:picMk id="11" creationId="{AE113210-7872-481A-ADE6-3A05CCAF5EB2}"/>
          </ac:picMkLst>
        </pc:picChg>
      </pc:sldChg>
      <pc:sldChg chg="addSp modSp new mod">
        <pc:chgData name="Musila Mutala" userId="456778ae90ebe073" providerId="LiveId" clId="{BF0A0C9D-0516-4217-AF0D-63726E4437CC}" dt="2021-03-24T15:21:34.823" v="762" actId="113"/>
        <pc:sldMkLst>
          <pc:docMk/>
          <pc:sldMk cId="3097153689" sldId="403"/>
        </pc:sldMkLst>
        <pc:graphicFrameChg chg="add mod modGraphic">
          <ac:chgData name="Musila Mutala" userId="456778ae90ebe073" providerId="LiveId" clId="{BF0A0C9D-0516-4217-AF0D-63726E4437CC}" dt="2021-03-24T15:21:34.823" v="762" actId="113"/>
          <ac:graphicFrameMkLst>
            <pc:docMk/>
            <pc:sldMk cId="3097153689" sldId="403"/>
            <ac:graphicFrameMk id="3" creationId="{18B25888-3E54-44D2-B06C-7209D4CCD0CD}"/>
          </ac:graphicFrameMkLst>
        </pc:graphicFrameChg>
      </pc:sldChg>
      <pc:sldChg chg="new del">
        <pc:chgData name="Musila Mutala" userId="456778ae90ebe073" providerId="LiveId" clId="{BF0A0C9D-0516-4217-AF0D-63726E4437CC}" dt="2021-03-24T15:41:21.039" v="1133" actId="2696"/>
        <pc:sldMkLst>
          <pc:docMk/>
          <pc:sldMk cId="3055977719" sldId="404"/>
        </pc:sldMkLst>
      </pc:sldChg>
      <pc:sldChg chg="modSp add">
        <pc:chgData name="Musila Mutala" userId="456778ae90ebe073" providerId="LiveId" clId="{BF0A0C9D-0516-4217-AF0D-63726E4437CC}" dt="2021-03-24T15:26:57.819" v="834" actId="14100"/>
        <pc:sldMkLst>
          <pc:docMk/>
          <pc:sldMk cId="3780034736" sldId="405"/>
        </pc:sldMkLst>
        <pc:graphicFrameChg chg="mod">
          <ac:chgData name="Musila Mutala" userId="456778ae90ebe073" providerId="LiveId" clId="{BF0A0C9D-0516-4217-AF0D-63726E4437CC}" dt="2021-03-24T15:26:57.819" v="834" actId="14100"/>
          <ac:graphicFrameMkLst>
            <pc:docMk/>
            <pc:sldMk cId="3780034736" sldId="405"/>
            <ac:graphicFrameMk id="3" creationId="{18B25888-3E54-44D2-B06C-7209D4CCD0CD}"/>
          </ac:graphicFrameMkLst>
        </pc:graphicFrameChg>
      </pc:sldChg>
      <pc:sldChg chg="addSp modSp add mod modAnim">
        <pc:chgData name="Musila Mutala" userId="456778ae90ebe073" providerId="LiveId" clId="{BF0A0C9D-0516-4217-AF0D-63726E4437CC}" dt="2021-03-25T04:17:50.482" v="1497"/>
        <pc:sldMkLst>
          <pc:docMk/>
          <pc:sldMk cId="2269279665" sldId="406"/>
        </pc:sldMkLst>
        <pc:spChg chg="add mod">
          <ac:chgData name="Musila Mutala" userId="456778ae90ebe073" providerId="LiveId" clId="{BF0A0C9D-0516-4217-AF0D-63726E4437CC}" dt="2021-03-24T15:38:06.485" v="1106" actId="14861"/>
          <ac:spMkLst>
            <pc:docMk/>
            <pc:sldMk cId="2269279665" sldId="406"/>
            <ac:spMk id="4" creationId="{4EEE18F7-EB77-4468-9941-9319A9A42113}"/>
          </ac:spMkLst>
        </pc:spChg>
        <pc:graphicFrameChg chg="mod">
          <ac:chgData name="Musila Mutala" userId="456778ae90ebe073" providerId="LiveId" clId="{BF0A0C9D-0516-4217-AF0D-63726E4437CC}" dt="2021-03-24T15:39:10.789" v="1128" actId="20577"/>
          <ac:graphicFrameMkLst>
            <pc:docMk/>
            <pc:sldMk cId="2269279665" sldId="406"/>
            <ac:graphicFrameMk id="3" creationId="{18B25888-3E54-44D2-B06C-7209D4CCD0CD}"/>
          </ac:graphicFrameMkLst>
        </pc:graphicFrameChg>
      </pc:sldChg>
      <pc:sldChg chg="addSp modSp add mod modClrScheme chgLayout">
        <pc:chgData name="Musila Mutala" userId="456778ae90ebe073" providerId="LiveId" clId="{BF0A0C9D-0516-4217-AF0D-63726E4437CC}" dt="2021-03-24T16:19:24.435" v="1469" actId="1076"/>
        <pc:sldMkLst>
          <pc:docMk/>
          <pc:sldMk cId="3075017970" sldId="407"/>
        </pc:sldMkLst>
        <pc:spChg chg="add mod ord">
          <ac:chgData name="Musila Mutala" userId="456778ae90ebe073" providerId="LiveId" clId="{BF0A0C9D-0516-4217-AF0D-63726E4437CC}" dt="2021-03-24T16:18:52.275" v="1467" actId="700"/>
          <ac:spMkLst>
            <pc:docMk/>
            <pc:sldMk cId="3075017970" sldId="407"/>
            <ac:spMk id="2" creationId="{D8297E55-730F-4047-8AA0-FDF79A988950}"/>
          </ac:spMkLst>
        </pc:spChg>
        <pc:spChg chg="mod ord">
          <ac:chgData name="Musila Mutala" userId="456778ae90ebe073" providerId="LiveId" clId="{BF0A0C9D-0516-4217-AF0D-63726E4437CC}" dt="2021-03-24T16:18:52.275" v="1467" actId="700"/>
          <ac:spMkLst>
            <pc:docMk/>
            <pc:sldMk cId="3075017970" sldId="407"/>
            <ac:spMk id="1907" creationId="{00000000-0000-0000-0000-000000000000}"/>
          </ac:spMkLst>
        </pc:spChg>
        <pc:spChg chg="mod ord">
          <ac:chgData name="Musila Mutala" userId="456778ae90ebe073" providerId="LiveId" clId="{BF0A0C9D-0516-4217-AF0D-63726E4437CC}" dt="2021-03-24T16:18:52.275" v="1467" actId="700"/>
          <ac:spMkLst>
            <pc:docMk/>
            <pc:sldMk cId="3075017970" sldId="407"/>
            <ac:spMk id="1908" creationId="{00000000-0000-0000-0000-000000000000}"/>
          </ac:spMkLst>
        </pc:spChg>
        <pc:picChg chg="add mod">
          <ac:chgData name="Musila Mutala" userId="456778ae90ebe073" providerId="LiveId" clId="{BF0A0C9D-0516-4217-AF0D-63726E4437CC}" dt="2021-03-24T16:19:24.435" v="1469" actId="1076"/>
          <ac:picMkLst>
            <pc:docMk/>
            <pc:sldMk cId="3075017970" sldId="407"/>
            <ac:picMk id="3" creationId="{B32C22B1-13F4-433A-BC2A-16DA6D3BDB53}"/>
          </ac:picMkLst>
        </pc:picChg>
      </pc:sldChg>
      <pc:sldChg chg="addSp modSp add mod modClrScheme chgLayout">
        <pc:chgData name="Musila Mutala" userId="456778ae90ebe073" providerId="LiveId" clId="{BF0A0C9D-0516-4217-AF0D-63726E4437CC}" dt="2021-03-24T15:46:40.329" v="1175" actId="113"/>
        <pc:sldMkLst>
          <pc:docMk/>
          <pc:sldMk cId="3424057939" sldId="408"/>
        </pc:sldMkLst>
        <pc:spChg chg="add mod ord">
          <ac:chgData name="Musila Mutala" userId="456778ae90ebe073" providerId="LiveId" clId="{BF0A0C9D-0516-4217-AF0D-63726E4437CC}" dt="2021-03-24T15:45:31.498" v="1172" actId="700"/>
          <ac:spMkLst>
            <pc:docMk/>
            <pc:sldMk cId="3424057939" sldId="408"/>
            <ac:spMk id="2" creationId="{17057221-40B6-404B-9887-17E9D75B803A}"/>
          </ac:spMkLst>
        </pc:spChg>
        <pc:spChg chg="mod ord">
          <ac:chgData name="Musila Mutala" userId="456778ae90ebe073" providerId="LiveId" clId="{BF0A0C9D-0516-4217-AF0D-63726E4437CC}" dt="2021-03-24T15:45:31.498" v="1172" actId="700"/>
          <ac:spMkLst>
            <pc:docMk/>
            <pc:sldMk cId="3424057939" sldId="408"/>
            <ac:spMk id="1907" creationId="{00000000-0000-0000-0000-000000000000}"/>
          </ac:spMkLst>
        </pc:spChg>
        <pc:spChg chg="mod ord">
          <ac:chgData name="Musila Mutala" userId="456778ae90ebe073" providerId="LiveId" clId="{BF0A0C9D-0516-4217-AF0D-63726E4437CC}" dt="2021-03-24T15:46:40.329" v="1175" actId="113"/>
          <ac:spMkLst>
            <pc:docMk/>
            <pc:sldMk cId="3424057939" sldId="408"/>
            <ac:spMk id="1908" creationId="{00000000-0000-0000-0000-000000000000}"/>
          </ac:spMkLst>
        </pc:spChg>
        <pc:picChg chg="add mod">
          <ac:chgData name="Musila Mutala" userId="456778ae90ebe073" providerId="LiveId" clId="{BF0A0C9D-0516-4217-AF0D-63726E4437CC}" dt="2021-03-24T15:46:08.608" v="1174" actId="1076"/>
          <ac:picMkLst>
            <pc:docMk/>
            <pc:sldMk cId="3424057939" sldId="408"/>
            <ac:picMk id="3" creationId="{F48BE11D-DA3B-4093-B44B-43CA2260C7AC}"/>
          </ac:picMkLst>
        </pc:picChg>
      </pc:sldChg>
      <pc:sldChg chg="addSp modSp add mod modClrScheme modAnim chgLayout">
        <pc:chgData name="Musila Mutala" userId="456778ae90ebe073" providerId="LiveId" clId="{BF0A0C9D-0516-4217-AF0D-63726E4437CC}" dt="2021-03-24T15:52:39.703" v="1397" actId="114"/>
        <pc:sldMkLst>
          <pc:docMk/>
          <pc:sldMk cId="3602885750" sldId="409"/>
        </pc:sldMkLst>
        <pc:spChg chg="add mod ord">
          <ac:chgData name="Musila Mutala" userId="456778ae90ebe073" providerId="LiveId" clId="{BF0A0C9D-0516-4217-AF0D-63726E4437CC}" dt="2021-03-24T15:48:36.408" v="1269" actId="700"/>
          <ac:spMkLst>
            <pc:docMk/>
            <pc:sldMk cId="3602885750" sldId="409"/>
            <ac:spMk id="2" creationId="{E0DD315B-40CB-45FC-8E17-ADF57013C9E1}"/>
          </ac:spMkLst>
        </pc:spChg>
        <pc:spChg chg="mod ord">
          <ac:chgData name="Musila Mutala" userId="456778ae90ebe073" providerId="LiveId" clId="{BF0A0C9D-0516-4217-AF0D-63726E4437CC}" dt="2021-03-24T15:49:11.078" v="1274" actId="14100"/>
          <ac:spMkLst>
            <pc:docMk/>
            <pc:sldMk cId="3602885750" sldId="409"/>
            <ac:spMk id="1907" creationId="{00000000-0000-0000-0000-000000000000}"/>
          </ac:spMkLst>
        </pc:spChg>
        <pc:spChg chg="mod ord">
          <ac:chgData name="Musila Mutala" userId="456778ae90ebe073" providerId="LiveId" clId="{BF0A0C9D-0516-4217-AF0D-63726E4437CC}" dt="2021-03-24T15:52:39.703" v="1397" actId="114"/>
          <ac:spMkLst>
            <pc:docMk/>
            <pc:sldMk cId="3602885750" sldId="409"/>
            <ac:spMk id="1908" creationId="{00000000-0000-0000-0000-000000000000}"/>
          </ac:spMkLst>
        </pc:spChg>
        <pc:picChg chg="add mod">
          <ac:chgData name="Musila Mutala" userId="456778ae90ebe073" providerId="LiveId" clId="{BF0A0C9D-0516-4217-AF0D-63726E4437CC}" dt="2021-03-24T15:49:04.558" v="1272" actId="1076"/>
          <ac:picMkLst>
            <pc:docMk/>
            <pc:sldMk cId="3602885750" sldId="409"/>
            <ac:picMk id="3" creationId="{F36E1567-6BF5-4530-AE67-268F0D3AC3CB}"/>
          </ac:picMkLst>
        </pc:picChg>
        <pc:cxnChg chg="add mod">
          <ac:chgData name="Musila Mutala" userId="456778ae90ebe073" providerId="LiveId" clId="{BF0A0C9D-0516-4217-AF0D-63726E4437CC}" dt="2021-03-24T15:51:50.788" v="1395" actId="13822"/>
          <ac:cxnSpMkLst>
            <pc:docMk/>
            <pc:sldMk cId="3602885750" sldId="409"/>
            <ac:cxnSpMk id="5" creationId="{98C49332-2DA9-4DE0-9798-90FA5134E9F6}"/>
          </ac:cxnSpMkLst>
        </pc:cxnChg>
      </pc:sldChg>
      <pc:sldChg chg="modSp add del mod">
        <pc:chgData name="Musila Mutala" userId="456778ae90ebe073" providerId="LiveId" clId="{BF0A0C9D-0516-4217-AF0D-63726E4437CC}" dt="2021-03-24T16:16:51.173" v="1408" actId="2696"/>
        <pc:sldMkLst>
          <pc:docMk/>
          <pc:sldMk cId="3940317238" sldId="410"/>
        </pc:sldMkLst>
        <pc:spChg chg="mod">
          <ac:chgData name="Musila Mutala" userId="456778ae90ebe073" providerId="LiveId" clId="{BF0A0C9D-0516-4217-AF0D-63726E4437CC}" dt="2021-03-24T15:53:55.477" v="1400" actId="115"/>
          <ac:spMkLst>
            <pc:docMk/>
            <pc:sldMk cId="3940317238" sldId="410"/>
            <ac:spMk id="3" creationId="{BDFE028D-0E0D-4DDD-8700-49FFAC45B2C2}"/>
          </ac:spMkLst>
        </pc:spChg>
      </pc:sldChg>
      <pc:sldChg chg="add">
        <pc:chgData name="Musila Mutala" userId="456778ae90ebe073" providerId="LiveId" clId="{BF0A0C9D-0516-4217-AF0D-63726E4437CC}" dt="2021-03-24T16:05:43.965" v="1401"/>
        <pc:sldMkLst>
          <pc:docMk/>
          <pc:sldMk cId="2122119626" sldId="411"/>
        </pc:sldMkLst>
      </pc:sldChg>
      <pc:sldChg chg="add">
        <pc:chgData name="Musila Mutala" userId="456778ae90ebe073" providerId="LiveId" clId="{BF0A0C9D-0516-4217-AF0D-63726E4437CC}" dt="2021-03-24T16:06:50.521" v="1402"/>
        <pc:sldMkLst>
          <pc:docMk/>
          <pc:sldMk cId="2251932988" sldId="412"/>
        </pc:sldMkLst>
      </pc:sldChg>
      <pc:sldChg chg="modSp add modAnim">
        <pc:chgData name="Musila Mutala" userId="456778ae90ebe073" providerId="LiveId" clId="{BF0A0C9D-0516-4217-AF0D-63726E4437CC}" dt="2021-04-01T06:16:28.285" v="1557" actId="20577"/>
        <pc:sldMkLst>
          <pc:docMk/>
          <pc:sldMk cId="3869329906" sldId="413"/>
        </pc:sldMkLst>
        <pc:spChg chg="mod">
          <ac:chgData name="Musila Mutala" userId="456778ae90ebe073" providerId="LiveId" clId="{BF0A0C9D-0516-4217-AF0D-63726E4437CC}" dt="2021-04-01T06:16:28.285" v="1557" actId="20577"/>
          <ac:spMkLst>
            <pc:docMk/>
            <pc:sldMk cId="3869329906" sldId="413"/>
            <ac:spMk id="3" creationId="{BDFE028D-0E0D-4DDD-8700-49FFAC45B2C2}"/>
          </ac:spMkLst>
        </pc:spChg>
      </pc:sldChg>
      <pc:sldChg chg="add">
        <pc:chgData name="Musila Mutala" userId="456778ae90ebe073" providerId="LiveId" clId="{BF0A0C9D-0516-4217-AF0D-63726E4437CC}" dt="2021-03-24T16:29:45.774" v="1481"/>
        <pc:sldMkLst>
          <pc:docMk/>
          <pc:sldMk cId="2826124738" sldId="414"/>
        </pc:sldMkLst>
      </pc:sldChg>
      <pc:sldChg chg="addSp modSp new mod">
        <pc:chgData name="Musila Mutala" userId="456778ae90ebe073" providerId="LiveId" clId="{BF0A0C9D-0516-4217-AF0D-63726E4437CC}" dt="2021-03-25T04:16:22.346" v="1496" actId="255"/>
        <pc:sldMkLst>
          <pc:docMk/>
          <pc:sldMk cId="3516791691" sldId="415"/>
        </pc:sldMkLst>
        <pc:spChg chg="add mod">
          <ac:chgData name="Musila Mutala" userId="456778ae90ebe073" providerId="LiveId" clId="{BF0A0C9D-0516-4217-AF0D-63726E4437CC}" dt="2021-03-25T04:16:22.346" v="1496" actId="255"/>
          <ac:spMkLst>
            <pc:docMk/>
            <pc:sldMk cId="3516791691" sldId="415"/>
            <ac:spMk id="3" creationId="{12524D71-301A-4015-BDBD-32ADB7D38C10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BF7BC3-7A0E-4E85-8B54-CC73ACD7EC99}" type="doc">
      <dgm:prSet loTypeId="urn:microsoft.com/office/officeart/2005/8/layout/radial2" loCatId="relationship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DBA2CC9F-DB6B-4404-8B07-BCCD6C5EACF6}">
      <dgm:prSet phldrT="[Text]"/>
      <dgm:spPr/>
      <dgm:t>
        <a:bodyPr/>
        <a:lstStyle/>
        <a:p>
          <a:r>
            <a:rPr lang="en-US" dirty="0"/>
            <a:t>Normal </a:t>
          </a:r>
        </a:p>
      </dgm:t>
    </dgm:pt>
    <dgm:pt modelId="{6583EF0E-A612-4A07-974A-DF32F807CD37}" type="parTrans" cxnId="{88282C4A-2B64-48EC-9C1F-26657FA025E8}">
      <dgm:prSet/>
      <dgm:spPr/>
      <dgm:t>
        <a:bodyPr/>
        <a:lstStyle/>
        <a:p>
          <a:endParaRPr lang="en-US"/>
        </a:p>
      </dgm:t>
    </dgm:pt>
    <dgm:pt modelId="{8AD218D2-1F60-4EE3-B69F-4FA20EC8CE91}" type="sibTrans" cxnId="{88282C4A-2B64-48EC-9C1F-26657FA025E8}">
      <dgm:prSet/>
      <dgm:spPr/>
      <dgm:t>
        <a:bodyPr/>
        <a:lstStyle/>
        <a:p>
          <a:endParaRPr lang="en-US"/>
        </a:p>
      </dgm:t>
    </dgm:pt>
    <dgm:pt modelId="{B91672D7-E707-436F-8D2F-53C482D24AA2}">
      <dgm:prSet phldrT="[Text]"/>
      <dgm:spPr/>
      <dgm:t>
        <a:bodyPr/>
        <a:lstStyle/>
        <a:p>
          <a:r>
            <a:rPr lang="en-US" dirty="0"/>
            <a:t>Diseased </a:t>
          </a:r>
        </a:p>
      </dgm:t>
    </dgm:pt>
    <dgm:pt modelId="{3E5D6D05-95A4-40CB-84AE-D2C7D9A94560}" type="parTrans" cxnId="{18DEDFAE-7561-4AE5-B70B-D44486CCF9A8}">
      <dgm:prSet/>
      <dgm:spPr/>
      <dgm:t>
        <a:bodyPr/>
        <a:lstStyle/>
        <a:p>
          <a:endParaRPr lang="en-US"/>
        </a:p>
      </dgm:t>
    </dgm:pt>
    <dgm:pt modelId="{5F53F399-2DD6-4C31-8601-70D52B65AA88}" type="sibTrans" cxnId="{18DEDFAE-7561-4AE5-B70B-D44486CCF9A8}">
      <dgm:prSet/>
      <dgm:spPr/>
      <dgm:t>
        <a:bodyPr/>
        <a:lstStyle/>
        <a:p>
          <a:endParaRPr lang="en-US"/>
        </a:p>
      </dgm:t>
    </dgm:pt>
    <dgm:pt modelId="{7C3D8642-A2E0-4C62-8033-B815CDBC64C2}">
      <dgm:prSet phldrT="[Text]"/>
      <dgm:spPr/>
      <dgm:t>
        <a:bodyPr/>
        <a:lstStyle/>
        <a:p>
          <a:r>
            <a:rPr lang="en-US" dirty="0"/>
            <a:t>Parenchymal  </a:t>
          </a:r>
        </a:p>
      </dgm:t>
    </dgm:pt>
    <dgm:pt modelId="{B14F1C1E-1AB4-4A74-8151-BB1561C0ABF5}" type="parTrans" cxnId="{E67D8433-341F-440F-8B8E-D6333D7B3E0E}">
      <dgm:prSet/>
      <dgm:spPr/>
      <dgm:t>
        <a:bodyPr/>
        <a:lstStyle/>
        <a:p>
          <a:endParaRPr lang="en-US"/>
        </a:p>
      </dgm:t>
    </dgm:pt>
    <dgm:pt modelId="{21E4731B-9605-4E3E-AD01-35A166065BD7}" type="sibTrans" cxnId="{E67D8433-341F-440F-8B8E-D6333D7B3E0E}">
      <dgm:prSet/>
      <dgm:spPr/>
      <dgm:t>
        <a:bodyPr/>
        <a:lstStyle/>
        <a:p>
          <a:endParaRPr lang="en-US"/>
        </a:p>
      </dgm:t>
    </dgm:pt>
    <dgm:pt modelId="{CC8D2354-38E8-4FA7-90DE-D2486C45D5D9}">
      <dgm:prSet phldrT="[Text]"/>
      <dgm:spPr/>
      <dgm:t>
        <a:bodyPr/>
        <a:lstStyle/>
        <a:p>
          <a:r>
            <a:rPr lang="en-US" dirty="0"/>
            <a:t>Ductal</a:t>
          </a:r>
        </a:p>
      </dgm:t>
    </dgm:pt>
    <dgm:pt modelId="{A5056FE2-0254-44C3-B700-BAA486A33823}" type="parTrans" cxnId="{E04ADB48-44C8-44EB-9A1F-BC986ECE97F2}">
      <dgm:prSet/>
      <dgm:spPr/>
      <dgm:t>
        <a:bodyPr/>
        <a:lstStyle/>
        <a:p>
          <a:endParaRPr lang="en-US"/>
        </a:p>
      </dgm:t>
    </dgm:pt>
    <dgm:pt modelId="{1B677B81-2A41-43D9-8382-E8F4E12734D5}" type="sibTrans" cxnId="{E04ADB48-44C8-44EB-9A1F-BC986ECE97F2}">
      <dgm:prSet/>
      <dgm:spPr/>
      <dgm:t>
        <a:bodyPr/>
        <a:lstStyle/>
        <a:p>
          <a:endParaRPr lang="en-US"/>
        </a:p>
      </dgm:t>
    </dgm:pt>
    <dgm:pt modelId="{094F66A7-E65E-46B3-BB35-7ADCF1ABC00E}">
      <dgm:prSet phldrT="[Text]"/>
      <dgm:spPr/>
      <dgm:t>
        <a:bodyPr/>
        <a:lstStyle/>
        <a:p>
          <a:r>
            <a:rPr lang="en-US" dirty="0"/>
            <a:t>Vascular </a:t>
          </a:r>
        </a:p>
      </dgm:t>
    </dgm:pt>
    <dgm:pt modelId="{7A8AC3C4-CF94-4A34-A29F-3EC78824014F}" type="parTrans" cxnId="{776B2DF3-A641-40A2-8E2A-04114FDF0374}">
      <dgm:prSet/>
      <dgm:spPr/>
      <dgm:t>
        <a:bodyPr/>
        <a:lstStyle/>
        <a:p>
          <a:endParaRPr lang="en-US"/>
        </a:p>
      </dgm:t>
    </dgm:pt>
    <dgm:pt modelId="{FFF1E412-2D31-474D-9428-9EC2A21D5D55}" type="sibTrans" cxnId="{776B2DF3-A641-40A2-8E2A-04114FDF0374}">
      <dgm:prSet/>
      <dgm:spPr/>
      <dgm:t>
        <a:bodyPr/>
        <a:lstStyle/>
        <a:p>
          <a:endParaRPr lang="en-US"/>
        </a:p>
      </dgm:t>
    </dgm:pt>
    <dgm:pt modelId="{B6DEB4AA-5849-40B5-AC69-8C77BBAA4DD9}" type="pres">
      <dgm:prSet presAssocID="{05BF7BC3-7A0E-4E85-8B54-CC73ACD7EC99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B4F14785-D961-4BE3-B0B7-76C579E19EFE}" type="pres">
      <dgm:prSet presAssocID="{05BF7BC3-7A0E-4E85-8B54-CC73ACD7EC99}" presName="cycle" presStyleCnt="0"/>
      <dgm:spPr/>
    </dgm:pt>
    <dgm:pt modelId="{57785989-DB06-48B9-9BFE-3E946CAAEB40}" type="pres">
      <dgm:prSet presAssocID="{05BF7BC3-7A0E-4E85-8B54-CC73ACD7EC99}" presName="centerShape" presStyleCnt="0"/>
      <dgm:spPr/>
    </dgm:pt>
    <dgm:pt modelId="{5C37BE5E-AE35-478E-B95C-80326B13BFBB}" type="pres">
      <dgm:prSet presAssocID="{05BF7BC3-7A0E-4E85-8B54-CC73ACD7EC99}" presName="connSite" presStyleLbl="node1" presStyleIdx="0" presStyleCnt="3"/>
      <dgm:spPr/>
    </dgm:pt>
    <dgm:pt modelId="{5938A5A8-43FA-4065-B3E6-6E5DC98FC4B5}" type="pres">
      <dgm:prSet presAssocID="{05BF7BC3-7A0E-4E85-8B54-CC73ACD7EC99}" presName="visible" presStyleLbl="node1" presStyleIdx="0" presStyleCnt="3"/>
      <dgm:spPr>
        <a:blipFill rotWithShape="1">
          <a:blip xmlns:r="http://schemas.openxmlformats.org/officeDocument/2006/relationships" r:embed="rId1"/>
          <a:srcRect/>
          <a:stretch>
            <a:fillRect l="-26000" r="-26000"/>
          </a:stretch>
        </a:blipFill>
      </dgm:spPr>
    </dgm:pt>
    <dgm:pt modelId="{774AEE90-650E-4251-85D9-68A31A55CE64}" type="pres">
      <dgm:prSet presAssocID="{6583EF0E-A612-4A07-974A-DF32F807CD37}" presName="Name25" presStyleLbl="parChTrans1D1" presStyleIdx="0" presStyleCnt="2"/>
      <dgm:spPr/>
    </dgm:pt>
    <dgm:pt modelId="{BF50E76B-F3B8-45CA-AFB4-EF522AF96C9F}" type="pres">
      <dgm:prSet presAssocID="{DBA2CC9F-DB6B-4404-8B07-BCCD6C5EACF6}" presName="node" presStyleCnt="0"/>
      <dgm:spPr/>
    </dgm:pt>
    <dgm:pt modelId="{C171C77E-4A23-49B3-B455-4B0960899149}" type="pres">
      <dgm:prSet presAssocID="{DBA2CC9F-DB6B-4404-8B07-BCCD6C5EACF6}" presName="parentNode" presStyleLbl="node1" presStyleIdx="1" presStyleCnt="3">
        <dgm:presLayoutVars>
          <dgm:chMax val="1"/>
          <dgm:bulletEnabled val="1"/>
        </dgm:presLayoutVars>
      </dgm:prSet>
      <dgm:spPr/>
    </dgm:pt>
    <dgm:pt modelId="{16182F3A-78A0-4D4B-8076-3B308DBD5E5E}" type="pres">
      <dgm:prSet presAssocID="{DBA2CC9F-DB6B-4404-8B07-BCCD6C5EACF6}" presName="childNode" presStyleLbl="revTx" presStyleIdx="0" presStyleCnt="1">
        <dgm:presLayoutVars>
          <dgm:bulletEnabled val="1"/>
        </dgm:presLayoutVars>
      </dgm:prSet>
      <dgm:spPr/>
    </dgm:pt>
    <dgm:pt modelId="{BD7D362D-8A46-418E-B24C-708C31C9996B}" type="pres">
      <dgm:prSet presAssocID="{3E5D6D05-95A4-40CB-84AE-D2C7D9A94560}" presName="Name25" presStyleLbl="parChTrans1D1" presStyleIdx="1" presStyleCnt="2"/>
      <dgm:spPr/>
    </dgm:pt>
    <dgm:pt modelId="{DAC736A2-561D-48CB-8E06-5EF7685E144D}" type="pres">
      <dgm:prSet presAssocID="{B91672D7-E707-436F-8D2F-53C482D24AA2}" presName="node" presStyleCnt="0"/>
      <dgm:spPr/>
    </dgm:pt>
    <dgm:pt modelId="{C8B22432-9221-4466-97EC-857109E037DD}" type="pres">
      <dgm:prSet presAssocID="{B91672D7-E707-436F-8D2F-53C482D24AA2}" presName="parentNode" presStyleLbl="node1" presStyleIdx="2" presStyleCnt="3">
        <dgm:presLayoutVars>
          <dgm:chMax val="1"/>
          <dgm:bulletEnabled val="1"/>
        </dgm:presLayoutVars>
      </dgm:prSet>
      <dgm:spPr/>
    </dgm:pt>
    <dgm:pt modelId="{C0EC6E40-D250-466D-B6F9-79C6FB566A38}" type="pres">
      <dgm:prSet presAssocID="{B91672D7-E707-436F-8D2F-53C482D24AA2}" presName="childNode" presStyleLbl="revTx" presStyleIdx="0" presStyleCnt="1">
        <dgm:presLayoutVars>
          <dgm:bulletEnabled val="1"/>
        </dgm:presLayoutVars>
      </dgm:prSet>
      <dgm:spPr/>
    </dgm:pt>
  </dgm:ptLst>
  <dgm:cxnLst>
    <dgm:cxn modelId="{E521DB10-1679-4FF7-8E7D-D598F675E6B9}" type="presOf" srcId="{DBA2CC9F-DB6B-4404-8B07-BCCD6C5EACF6}" destId="{C171C77E-4A23-49B3-B455-4B0960899149}" srcOrd="0" destOrd="0" presId="urn:microsoft.com/office/officeart/2005/8/layout/radial2"/>
    <dgm:cxn modelId="{E67D8433-341F-440F-8B8E-D6333D7B3E0E}" srcId="{B91672D7-E707-436F-8D2F-53C482D24AA2}" destId="{7C3D8642-A2E0-4C62-8033-B815CDBC64C2}" srcOrd="0" destOrd="0" parTransId="{B14F1C1E-1AB4-4A74-8151-BB1561C0ABF5}" sibTransId="{21E4731B-9605-4E3E-AD01-35A166065BD7}"/>
    <dgm:cxn modelId="{D372C842-3645-480A-BCA2-7E75B96F8A4C}" type="presOf" srcId="{CC8D2354-38E8-4FA7-90DE-D2486C45D5D9}" destId="{C0EC6E40-D250-466D-B6F9-79C6FB566A38}" srcOrd="0" destOrd="1" presId="urn:microsoft.com/office/officeart/2005/8/layout/radial2"/>
    <dgm:cxn modelId="{E04ADB48-44C8-44EB-9A1F-BC986ECE97F2}" srcId="{B91672D7-E707-436F-8D2F-53C482D24AA2}" destId="{CC8D2354-38E8-4FA7-90DE-D2486C45D5D9}" srcOrd="1" destOrd="0" parTransId="{A5056FE2-0254-44C3-B700-BAA486A33823}" sibTransId="{1B677B81-2A41-43D9-8382-E8F4E12734D5}"/>
    <dgm:cxn modelId="{88282C4A-2B64-48EC-9C1F-26657FA025E8}" srcId="{05BF7BC3-7A0E-4E85-8B54-CC73ACD7EC99}" destId="{DBA2CC9F-DB6B-4404-8B07-BCCD6C5EACF6}" srcOrd="0" destOrd="0" parTransId="{6583EF0E-A612-4A07-974A-DF32F807CD37}" sibTransId="{8AD218D2-1F60-4EE3-B69F-4FA20EC8CE91}"/>
    <dgm:cxn modelId="{1830B36C-E3C4-4C61-8855-0EC39CBD8E3C}" type="presOf" srcId="{05BF7BC3-7A0E-4E85-8B54-CC73ACD7EC99}" destId="{B6DEB4AA-5849-40B5-AC69-8C77BBAA4DD9}" srcOrd="0" destOrd="0" presId="urn:microsoft.com/office/officeart/2005/8/layout/radial2"/>
    <dgm:cxn modelId="{2F7A096F-64A3-4966-B3A7-68DDD0091523}" type="presOf" srcId="{094F66A7-E65E-46B3-BB35-7ADCF1ABC00E}" destId="{C0EC6E40-D250-466D-B6F9-79C6FB566A38}" srcOrd="0" destOrd="2" presId="urn:microsoft.com/office/officeart/2005/8/layout/radial2"/>
    <dgm:cxn modelId="{9C68CA59-7147-4BB0-BA5B-9245FB8F6FDD}" type="presOf" srcId="{6583EF0E-A612-4A07-974A-DF32F807CD37}" destId="{774AEE90-650E-4251-85D9-68A31A55CE64}" srcOrd="0" destOrd="0" presId="urn:microsoft.com/office/officeart/2005/8/layout/radial2"/>
    <dgm:cxn modelId="{FE02F589-FFE3-4D22-B2F3-E59643A336F5}" type="presOf" srcId="{3E5D6D05-95A4-40CB-84AE-D2C7D9A94560}" destId="{BD7D362D-8A46-418E-B24C-708C31C9996B}" srcOrd="0" destOrd="0" presId="urn:microsoft.com/office/officeart/2005/8/layout/radial2"/>
    <dgm:cxn modelId="{FC641E8D-8EBD-4705-87DE-D3ECA4CC602C}" type="presOf" srcId="{7C3D8642-A2E0-4C62-8033-B815CDBC64C2}" destId="{C0EC6E40-D250-466D-B6F9-79C6FB566A38}" srcOrd="0" destOrd="0" presId="urn:microsoft.com/office/officeart/2005/8/layout/radial2"/>
    <dgm:cxn modelId="{F9CFE2AC-2F64-425C-9064-50C04C1754A2}" type="presOf" srcId="{B91672D7-E707-436F-8D2F-53C482D24AA2}" destId="{C8B22432-9221-4466-97EC-857109E037DD}" srcOrd="0" destOrd="0" presId="urn:microsoft.com/office/officeart/2005/8/layout/radial2"/>
    <dgm:cxn modelId="{18DEDFAE-7561-4AE5-B70B-D44486CCF9A8}" srcId="{05BF7BC3-7A0E-4E85-8B54-CC73ACD7EC99}" destId="{B91672D7-E707-436F-8D2F-53C482D24AA2}" srcOrd="1" destOrd="0" parTransId="{3E5D6D05-95A4-40CB-84AE-D2C7D9A94560}" sibTransId="{5F53F399-2DD6-4C31-8601-70D52B65AA88}"/>
    <dgm:cxn modelId="{776B2DF3-A641-40A2-8E2A-04114FDF0374}" srcId="{B91672D7-E707-436F-8D2F-53C482D24AA2}" destId="{094F66A7-E65E-46B3-BB35-7ADCF1ABC00E}" srcOrd="2" destOrd="0" parTransId="{7A8AC3C4-CF94-4A34-A29F-3EC78824014F}" sibTransId="{FFF1E412-2D31-474D-9428-9EC2A21D5D55}"/>
    <dgm:cxn modelId="{8A27EE2B-4CCB-4BD4-A273-7FA75C14BC1E}" type="presParOf" srcId="{B6DEB4AA-5849-40B5-AC69-8C77BBAA4DD9}" destId="{B4F14785-D961-4BE3-B0B7-76C579E19EFE}" srcOrd="0" destOrd="0" presId="urn:microsoft.com/office/officeart/2005/8/layout/radial2"/>
    <dgm:cxn modelId="{EDD9E45D-6D3A-437A-87BC-7C06F75C35E4}" type="presParOf" srcId="{B4F14785-D961-4BE3-B0B7-76C579E19EFE}" destId="{57785989-DB06-48B9-9BFE-3E946CAAEB40}" srcOrd="0" destOrd="0" presId="urn:microsoft.com/office/officeart/2005/8/layout/radial2"/>
    <dgm:cxn modelId="{19847DC7-09AD-4533-81BF-C0D44F619E92}" type="presParOf" srcId="{57785989-DB06-48B9-9BFE-3E946CAAEB40}" destId="{5C37BE5E-AE35-478E-B95C-80326B13BFBB}" srcOrd="0" destOrd="0" presId="urn:microsoft.com/office/officeart/2005/8/layout/radial2"/>
    <dgm:cxn modelId="{BC732DBE-998D-41A4-BF39-B707D1DB5723}" type="presParOf" srcId="{57785989-DB06-48B9-9BFE-3E946CAAEB40}" destId="{5938A5A8-43FA-4065-B3E6-6E5DC98FC4B5}" srcOrd="1" destOrd="0" presId="urn:microsoft.com/office/officeart/2005/8/layout/radial2"/>
    <dgm:cxn modelId="{787BB791-3423-45DC-AE8A-C05218295396}" type="presParOf" srcId="{B4F14785-D961-4BE3-B0B7-76C579E19EFE}" destId="{774AEE90-650E-4251-85D9-68A31A55CE64}" srcOrd="1" destOrd="0" presId="urn:microsoft.com/office/officeart/2005/8/layout/radial2"/>
    <dgm:cxn modelId="{DE5B84C7-5FC1-4C2A-9FEF-3571E70DE8CD}" type="presParOf" srcId="{B4F14785-D961-4BE3-B0B7-76C579E19EFE}" destId="{BF50E76B-F3B8-45CA-AFB4-EF522AF96C9F}" srcOrd="2" destOrd="0" presId="urn:microsoft.com/office/officeart/2005/8/layout/radial2"/>
    <dgm:cxn modelId="{E21AA5F3-6145-469B-971E-B6E7D8226B37}" type="presParOf" srcId="{BF50E76B-F3B8-45CA-AFB4-EF522AF96C9F}" destId="{C171C77E-4A23-49B3-B455-4B0960899149}" srcOrd="0" destOrd="0" presId="urn:microsoft.com/office/officeart/2005/8/layout/radial2"/>
    <dgm:cxn modelId="{1C5855EB-189C-4DCB-8529-A9E82783E83B}" type="presParOf" srcId="{BF50E76B-F3B8-45CA-AFB4-EF522AF96C9F}" destId="{16182F3A-78A0-4D4B-8076-3B308DBD5E5E}" srcOrd="1" destOrd="0" presId="urn:microsoft.com/office/officeart/2005/8/layout/radial2"/>
    <dgm:cxn modelId="{F32C8BDC-B574-4880-A28B-8461F127BF63}" type="presParOf" srcId="{B4F14785-D961-4BE3-B0B7-76C579E19EFE}" destId="{BD7D362D-8A46-418E-B24C-708C31C9996B}" srcOrd="3" destOrd="0" presId="urn:microsoft.com/office/officeart/2005/8/layout/radial2"/>
    <dgm:cxn modelId="{331EC17E-A1A6-4056-B767-5895FF3C0563}" type="presParOf" srcId="{B4F14785-D961-4BE3-B0B7-76C579E19EFE}" destId="{DAC736A2-561D-48CB-8E06-5EF7685E144D}" srcOrd="4" destOrd="0" presId="urn:microsoft.com/office/officeart/2005/8/layout/radial2"/>
    <dgm:cxn modelId="{9723202D-5B8F-4316-9763-0CCF76E4969F}" type="presParOf" srcId="{DAC736A2-561D-48CB-8E06-5EF7685E144D}" destId="{C8B22432-9221-4466-97EC-857109E037DD}" srcOrd="0" destOrd="0" presId="urn:microsoft.com/office/officeart/2005/8/layout/radial2"/>
    <dgm:cxn modelId="{EBC0D54B-77EA-4BCC-A41D-D6642262F8D0}" type="presParOf" srcId="{DAC736A2-561D-48CB-8E06-5EF7685E144D}" destId="{C0EC6E40-D250-466D-B6F9-79C6FB566A38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BF7BC3-7A0E-4E85-8B54-CC73ACD7EC99}" type="doc">
      <dgm:prSet loTypeId="urn:microsoft.com/office/officeart/2005/8/layout/radial2" loCatId="relationship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91672D7-E707-436F-8D2F-53C482D24AA2}">
      <dgm:prSet phldrT="[Text]"/>
      <dgm:spPr/>
      <dgm:t>
        <a:bodyPr/>
        <a:lstStyle/>
        <a:p>
          <a:r>
            <a:rPr lang="en-US" dirty="0"/>
            <a:t>Diseased</a:t>
          </a:r>
        </a:p>
        <a:p>
          <a:r>
            <a:rPr lang="en-US" dirty="0"/>
            <a:t>Parenchyma  </a:t>
          </a:r>
        </a:p>
      </dgm:t>
    </dgm:pt>
    <dgm:pt modelId="{3E5D6D05-95A4-40CB-84AE-D2C7D9A94560}" type="parTrans" cxnId="{18DEDFAE-7561-4AE5-B70B-D44486CCF9A8}">
      <dgm:prSet/>
      <dgm:spPr/>
      <dgm:t>
        <a:bodyPr/>
        <a:lstStyle/>
        <a:p>
          <a:endParaRPr lang="en-US"/>
        </a:p>
      </dgm:t>
    </dgm:pt>
    <dgm:pt modelId="{5F53F399-2DD6-4C31-8601-70D52B65AA88}" type="sibTrans" cxnId="{18DEDFAE-7561-4AE5-B70B-D44486CCF9A8}">
      <dgm:prSet/>
      <dgm:spPr/>
      <dgm:t>
        <a:bodyPr/>
        <a:lstStyle/>
        <a:p>
          <a:endParaRPr lang="en-US"/>
        </a:p>
      </dgm:t>
    </dgm:pt>
    <dgm:pt modelId="{7C3D8642-A2E0-4C62-8033-B815CDBC64C2}">
      <dgm:prSet phldrT="[Text]"/>
      <dgm:spPr/>
      <dgm:t>
        <a:bodyPr/>
        <a:lstStyle/>
        <a:p>
          <a:r>
            <a:rPr lang="en-US" dirty="0"/>
            <a:t>Focal   </a:t>
          </a:r>
        </a:p>
      </dgm:t>
    </dgm:pt>
    <dgm:pt modelId="{B14F1C1E-1AB4-4A74-8151-BB1561C0ABF5}" type="parTrans" cxnId="{E67D8433-341F-440F-8B8E-D6333D7B3E0E}">
      <dgm:prSet/>
      <dgm:spPr/>
      <dgm:t>
        <a:bodyPr/>
        <a:lstStyle/>
        <a:p>
          <a:endParaRPr lang="en-US"/>
        </a:p>
      </dgm:t>
    </dgm:pt>
    <dgm:pt modelId="{21E4731B-9605-4E3E-AD01-35A166065BD7}" type="sibTrans" cxnId="{E67D8433-341F-440F-8B8E-D6333D7B3E0E}">
      <dgm:prSet/>
      <dgm:spPr/>
      <dgm:t>
        <a:bodyPr/>
        <a:lstStyle/>
        <a:p>
          <a:endParaRPr lang="en-US"/>
        </a:p>
      </dgm:t>
    </dgm:pt>
    <dgm:pt modelId="{CC8D2354-38E8-4FA7-90DE-D2486C45D5D9}">
      <dgm:prSet phldrT="[Text]"/>
      <dgm:spPr/>
      <dgm:t>
        <a:bodyPr/>
        <a:lstStyle/>
        <a:p>
          <a:r>
            <a:rPr lang="en-US" dirty="0"/>
            <a:t>Diffuse  </a:t>
          </a:r>
        </a:p>
      </dgm:t>
    </dgm:pt>
    <dgm:pt modelId="{A5056FE2-0254-44C3-B700-BAA486A33823}" type="parTrans" cxnId="{E04ADB48-44C8-44EB-9A1F-BC986ECE97F2}">
      <dgm:prSet/>
      <dgm:spPr/>
      <dgm:t>
        <a:bodyPr/>
        <a:lstStyle/>
        <a:p>
          <a:endParaRPr lang="en-US"/>
        </a:p>
      </dgm:t>
    </dgm:pt>
    <dgm:pt modelId="{1B677B81-2A41-43D9-8382-E8F4E12734D5}" type="sibTrans" cxnId="{E04ADB48-44C8-44EB-9A1F-BC986ECE97F2}">
      <dgm:prSet/>
      <dgm:spPr/>
      <dgm:t>
        <a:bodyPr/>
        <a:lstStyle/>
        <a:p>
          <a:endParaRPr lang="en-US"/>
        </a:p>
      </dgm:t>
    </dgm:pt>
    <dgm:pt modelId="{B6DEB4AA-5849-40B5-AC69-8C77BBAA4DD9}" type="pres">
      <dgm:prSet presAssocID="{05BF7BC3-7A0E-4E85-8B54-CC73ACD7EC99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B4F14785-D961-4BE3-B0B7-76C579E19EFE}" type="pres">
      <dgm:prSet presAssocID="{05BF7BC3-7A0E-4E85-8B54-CC73ACD7EC99}" presName="cycle" presStyleCnt="0"/>
      <dgm:spPr/>
    </dgm:pt>
    <dgm:pt modelId="{57785989-DB06-48B9-9BFE-3E946CAAEB40}" type="pres">
      <dgm:prSet presAssocID="{05BF7BC3-7A0E-4E85-8B54-CC73ACD7EC99}" presName="centerShape" presStyleCnt="0"/>
      <dgm:spPr/>
    </dgm:pt>
    <dgm:pt modelId="{5C37BE5E-AE35-478E-B95C-80326B13BFBB}" type="pres">
      <dgm:prSet presAssocID="{05BF7BC3-7A0E-4E85-8B54-CC73ACD7EC99}" presName="connSite" presStyleLbl="node1" presStyleIdx="0" presStyleCnt="2"/>
      <dgm:spPr/>
    </dgm:pt>
    <dgm:pt modelId="{5938A5A8-43FA-4065-B3E6-6E5DC98FC4B5}" type="pres">
      <dgm:prSet presAssocID="{05BF7BC3-7A0E-4E85-8B54-CC73ACD7EC99}" presName="visible" presStyleLbl="node1" presStyleIdx="0" presStyleCnt="2"/>
      <dgm:spPr>
        <a:blipFill rotWithShape="1">
          <a:blip xmlns:r="http://schemas.openxmlformats.org/officeDocument/2006/relationships" r:embed="rId1"/>
          <a:srcRect/>
          <a:stretch>
            <a:fillRect l="-26000" r="-26000"/>
          </a:stretch>
        </a:blipFill>
      </dgm:spPr>
    </dgm:pt>
    <dgm:pt modelId="{BD7D362D-8A46-418E-B24C-708C31C9996B}" type="pres">
      <dgm:prSet presAssocID="{3E5D6D05-95A4-40CB-84AE-D2C7D9A94560}" presName="Name25" presStyleLbl="parChTrans1D1" presStyleIdx="0" presStyleCnt="1"/>
      <dgm:spPr/>
    </dgm:pt>
    <dgm:pt modelId="{DAC736A2-561D-48CB-8E06-5EF7685E144D}" type="pres">
      <dgm:prSet presAssocID="{B91672D7-E707-436F-8D2F-53C482D24AA2}" presName="node" presStyleCnt="0"/>
      <dgm:spPr/>
    </dgm:pt>
    <dgm:pt modelId="{C8B22432-9221-4466-97EC-857109E037DD}" type="pres">
      <dgm:prSet presAssocID="{B91672D7-E707-436F-8D2F-53C482D24AA2}" presName="parentNode" presStyleLbl="node1" presStyleIdx="1" presStyleCnt="2">
        <dgm:presLayoutVars>
          <dgm:chMax val="1"/>
          <dgm:bulletEnabled val="1"/>
        </dgm:presLayoutVars>
      </dgm:prSet>
      <dgm:spPr/>
    </dgm:pt>
    <dgm:pt modelId="{C0EC6E40-D250-466D-B6F9-79C6FB566A38}" type="pres">
      <dgm:prSet presAssocID="{B91672D7-E707-436F-8D2F-53C482D24AA2}" presName="childNode" presStyleLbl="revTx" presStyleIdx="0" presStyleCnt="1">
        <dgm:presLayoutVars>
          <dgm:bulletEnabled val="1"/>
        </dgm:presLayoutVars>
      </dgm:prSet>
      <dgm:spPr/>
    </dgm:pt>
  </dgm:ptLst>
  <dgm:cxnLst>
    <dgm:cxn modelId="{E67D8433-341F-440F-8B8E-D6333D7B3E0E}" srcId="{B91672D7-E707-436F-8D2F-53C482D24AA2}" destId="{7C3D8642-A2E0-4C62-8033-B815CDBC64C2}" srcOrd="0" destOrd="0" parTransId="{B14F1C1E-1AB4-4A74-8151-BB1561C0ABF5}" sibTransId="{21E4731B-9605-4E3E-AD01-35A166065BD7}"/>
    <dgm:cxn modelId="{D372C842-3645-480A-BCA2-7E75B96F8A4C}" type="presOf" srcId="{CC8D2354-38E8-4FA7-90DE-D2486C45D5D9}" destId="{C0EC6E40-D250-466D-B6F9-79C6FB566A38}" srcOrd="0" destOrd="1" presId="urn:microsoft.com/office/officeart/2005/8/layout/radial2"/>
    <dgm:cxn modelId="{E04ADB48-44C8-44EB-9A1F-BC986ECE97F2}" srcId="{B91672D7-E707-436F-8D2F-53C482D24AA2}" destId="{CC8D2354-38E8-4FA7-90DE-D2486C45D5D9}" srcOrd="1" destOrd="0" parTransId="{A5056FE2-0254-44C3-B700-BAA486A33823}" sibTransId="{1B677B81-2A41-43D9-8382-E8F4E12734D5}"/>
    <dgm:cxn modelId="{1830B36C-E3C4-4C61-8855-0EC39CBD8E3C}" type="presOf" srcId="{05BF7BC3-7A0E-4E85-8B54-CC73ACD7EC99}" destId="{B6DEB4AA-5849-40B5-AC69-8C77BBAA4DD9}" srcOrd="0" destOrd="0" presId="urn:microsoft.com/office/officeart/2005/8/layout/radial2"/>
    <dgm:cxn modelId="{FE02F589-FFE3-4D22-B2F3-E59643A336F5}" type="presOf" srcId="{3E5D6D05-95A4-40CB-84AE-D2C7D9A94560}" destId="{BD7D362D-8A46-418E-B24C-708C31C9996B}" srcOrd="0" destOrd="0" presId="urn:microsoft.com/office/officeart/2005/8/layout/radial2"/>
    <dgm:cxn modelId="{FC641E8D-8EBD-4705-87DE-D3ECA4CC602C}" type="presOf" srcId="{7C3D8642-A2E0-4C62-8033-B815CDBC64C2}" destId="{C0EC6E40-D250-466D-B6F9-79C6FB566A38}" srcOrd="0" destOrd="0" presId="urn:microsoft.com/office/officeart/2005/8/layout/radial2"/>
    <dgm:cxn modelId="{F9CFE2AC-2F64-425C-9064-50C04C1754A2}" type="presOf" srcId="{B91672D7-E707-436F-8D2F-53C482D24AA2}" destId="{C8B22432-9221-4466-97EC-857109E037DD}" srcOrd="0" destOrd="0" presId="urn:microsoft.com/office/officeart/2005/8/layout/radial2"/>
    <dgm:cxn modelId="{18DEDFAE-7561-4AE5-B70B-D44486CCF9A8}" srcId="{05BF7BC3-7A0E-4E85-8B54-CC73ACD7EC99}" destId="{B91672D7-E707-436F-8D2F-53C482D24AA2}" srcOrd="0" destOrd="0" parTransId="{3E5D6D05-95A4-40CB-84AE-D2C7D9A94560}" sibTransId="{5F53F399-2DD6-4C31-8601-70D52B65AA88}"/>
    <dgm:cxn modelId="{8A27EE2B-4CCB-4BD4-A273-7FA75C14BC1E}" type="presParOf" srcId="{B6DEB4AA-5849-40B5-AC69-8C77BBAA4DD9}" destId="{B4F14785-D961-4BE3-B0B7-76C579E19EFE}" srcOrd="0" destOrd="0" presId="urn:microsoft.com/office/officeart/2005/8/layout/radial2"/>
    <dgm:cxn modelId="{EDD9E45D-6D3A-437A-87BC-7C06F75C35E4}" type="presParOf" srcId="{B4F14785-D961-4BE3-B0B7-76C579E19EFE}" destId="{57785989-DB06-48B9-9BFE-3E946CAAEB40}" srcOrd="0" destOrd="0" presId="urn:microsoft.com/office/officeart/2005/8/layout/radial2"/>
    <dgm:cxn modelId="{19847DC7-09AD-4533-81BF-C0D44F619E92}" type="presParOf" srcId="{57785989-DB06-48B9-9BFE-3E946CAAEB40}" destId="{5C37BE5E-AE35-478E-B95C-80326B13BFBB}" srcOrd="0" destOrd="0" presId="urn:microsoft.com/office/officeart/2005/8/layout/radial2"/>
    <dgm:cxn modelId="{BC732DBE-998D-41A4-BF39-B707D1DB5723}" type="presParOf" srcId="{57785989-DB06-48B9-9BFE-3E946CAAEB40}" destId="{5938A5A8-43FA-4065-B3E6-6E5DC98FC4B5}" srcOrd="1" destOrd="0" presId="urn:microsoft.com/office/officeart/2005/8/layout/radial2"/>
    <dgm:cxn modelId="{F32C8BDC-B574-4880-A28B-8461F127BF63}" type="presParOf" srcId="{B4F14785-D961-4BE3-B0B7-76C579E19EFE}" destId="{BD7D362D-8A46-418E-B24C-708C31C9996B}" srcOrd="1" destOrd="0" presId="urn:microsoft.com/office/officeart/2005/8/layout/radial2"/>
    <dgm:cxn modelId="{331EC17E-A1A6-4056-B767-5895FF3C0563}" type="presParOf" srcId="{B4F14785-D961-4BE3-B0B7-76C579E19EFE}" destId="{DAC736A2-561D-48CB-8E06-5EF7685E144D}" srcOrd="2" destOrd="0" presId="urn:microsoft.com/office/officeart/2005/8/layout/radial2"/>
    <dgm:cxn modelId="{9723202D-5B8F-4316-9763-0CCF76E4969F}" type="presParOf" srcId="{DAC736A2-561D-48CB-8E06-5EF7685E144D}" destId="{C8B22432-9221-4466-97EC-857109E037DD}" srcOrd="0" destOrd="0" presId="urn:microsoft.com/office/officeart/2005/8/layout/radial2"/>
    <dgm:cxn modelId="{EBC0D54B-77EA-4BCC-A41D-D6642262F8D0}" type="presParOf" srcId="{DAC736A2-561D-48CB-8E06-5EF7685E144D}" destId="{C0EC6E40-D250-466D-B6F9-79C6FB566A38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5BF7BC3-7A0E-4E85-8B54-CC73ACD7EC99}" type="doc">
      <dgm:prSet loTypeId="urn:microsoft.com/office/officeart/2005/8/layout/radial2" loCatId="relationship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91672D7-E707-436F-8D2F-53C482D24AA2}">
      <dgm:prSet phldrT="[Text]" custT="1"/>
      <dgm:spPr/>
      <dgm:t>
        <a:bodyPr/>
        <a:lstStyle/>
        <a:p>
          <a:r>
            <a:rPr lang="en-US" sz="1800" dirty="0"/>
            <a:t>Diseased/Obstructed </a:t>
          </a:r>
        </a:p>
        <a:p>
          <a:r>
            <a:rPr lang="en-US" sz="1800" dirty="0"/>
            <a:t>Duct(s) </a:t>
          </a:r>
        </a:p>
      </dgm:t>
    </dgm:pt>
    <dgm:pt modelId="{3E5D6D05-95A4-40CB-84AE-D2C7D9A94560}" type="parTrans" cxnId="{18DEDFAE-7561-4AE5-B70B-D44486CCF9A8}">
      <dgm:prSet/>
      <dgm:spPr/>
      <dgm:t>
        <a:bodyPr/>
        <a:lstStyle/>
        <a:p>
          <a:endParaRPr lang="en-US"/>
        </a:p>
      </dgm:t>
    </dgm:pt>
    <dgm:pt modelId="{5F53F399-2DD6-4C31-8601-70D52B65AA88}" type="sibTrans" cxnId="{18DEDFAE-7561-4AE5-B70B-D44486CCF9A8}">
      <dgm:prSet/>
      <dgm:spPr/>
      <dgm:t>
        <a:bodyPr/>
        <a:lstStyle/>
        <a:p>
          <a:endParaRPr lang="en-US"/>
        </a:p>
      </dgm:t>
    </dgm:pt>
    <dgm:pt modelId="{7C3D8642-A2E0-4C62-8033-B815CDBC64C2}">
      <dgm:prSet phldrT="[Text]"/>
      <dgm:spPr/>
      <dgm:t>
        <a:bodyPr/>
        <a:lstStyle/>
        <a:p>
          <a:r>
            <a:rPr lang="en-US" dirty="0"/>
            <a:t>Bile     </a:t>
          </a:r>
        </a:p>
      </dgm:t>
    </dgm:pt>
    <dgm:pt modelId="{B14F1C1E-1AB4-4A74-8151-BB1561C0ABF5}" type="parTrans" cxnId="{E67D8433-341F-440F-8B8E-D6333D7B3E0E}">
      <dgm:prSet/>
      <dgm:spPr/>
      <dgm:t>
        <a:bodyPr/>
        <a:lstStyle/>
        <a:p>
          <a:endParaRPr lang="en-US"/>
        </a:p>
      </dgm:t>
    </dgm:pt>
    <dgm:pt modelId="{21E4731B-9605-4E3E-AD01-35A166065BD7}" type="sibTrans" cxnId="{E67D8433-341F-440F-8B8E-D6333D7B3E0E}">
      <dgm:prSet/>
      <dgm:spPr/>
      <dgm:t>
        <a:bodyPr/>
        <a:lstStyle/>
        <a:p>
          <a:endParaRPr lang="en-US"/>
        </a:p>
      </dgm:t>
    </dgm:pt>
    <dgm:pt modelId="{CC8D2354-38E8-4FA7-90DE-D2486C45D5D9}">
      <dgm:prSet phldrT="[Text]"/>
      <dgm:spPr/>
      <dgm:t>
        <a:bodyPr/>
        <a:lstStyle/>
        <a:p>
          <a:r>
            <a:rPr lang="en-US" dirty="0"/>
            <a:t>Pancreatic</a:t>
          </a:r>
        </a:p>
      </dgm:t>
    </dgm:pt>
    <dgm:pt modelId="{A5056FE2-0254-44C3-B700-BAA486A33823}" type="parTrans" cxnId="{E04ADB48-44C8-44EB-9A1F-BC986ECE97F2}">
      <dgm:prSet/>
      <dgm:spPr/>
      <dgm:t>
        <a:bodyPr/>
        <a:lstStyle/>
        <a:p>
          <a:endParaRPr lang="en-US"/>
        </a:p>
      </dgm:t>
    </dgm:pt>
    <dgm:pt modelId="{1B677B81-2A41-43D9-8382-E8F4E12734D5}" type="sibTrans" cxnId="{E04ADB48-44C8-44EB-9A1F-BC986ECE97F2}">
      <dgm:prSet/>
      <dgm:spPr/>
      <dgm:t>
        <a:bodyPr/>
        <a:lstStyle/>
        <a:p>
          <a:endParaRPr lang="en-US"/>
        </a:p>
      </dgm:t>
    </dgm:pt>
    <dgm:pt modelId="{048C139E-9359-4709-8D76-567D37855CFB}">
      <dgm:prSet phldrT="[Text]"/>
      <dgm:spPr/>
      <dgm:t>
        <a:bodyPr/>
        <a:lstStyle/>
        <a:p>
          <a:r>
            <a:rPr lang="en-US" dirty="0"/>
            <a:t>Define level and extent</a:t>
          </a:r>
        </a:p>
      </dgm:t>
    </dgm:pt>
    <dgm:pt modelId="{39F14F56-0EC8-4008-85AC-9BD813EFAB2C}" type="parTrans" cxnId="{0058098E-CAAC-4685-A3AD-ED22D319F6E5}">
      <dgm:prSet/>
      <dgm:spPr/>
      <dgm:t>
        <a:bodyPr/>
        <a:lstStyle/>
        <a:p>
          <a:endParaRPr lang="en-US"/>
        </a:p>
      </dgm:t>
    </dgm:pt>
    <dgm:pt modelId="{65C38B08-D035-45B4-AAF7-0BE181236899}" type="sibTrans" cxnId="{0058098E-CAAC-4685-A3AD-ED22D319F6E5}">
      <dgm:prSet/>
      <dgm:spPr/>
      <dgm:t>
        <a:bodyPr/>
        <a:lstStyle/>
        <a:p>
          <a:endParaRPr lang="en-US"/>
        </a:p>
      </dgm:t>
    </dgm:pt>
    <dgm:pt modelId="{4A6DAA98-87BF-451B-AF2A-D489E46A9D13}">
      <dgm:prSet phldrT="[Text]"/>
      <dgm:spPr/>
      <dgm:t>
        <a:bodyPr/>
        <a:lstStyle/>
        <a:p>
          <a:r>
            <a:rPr lang="en-US" dirty="0"/>
            <a:t>Cause of obstruction    </a:t>
          </a:r>
        </a:p>
      </dgm:t>
    </dgm:pt>
    <dgm:pt modelId="{2DA77C4D-50DD-4C7A-B70A-4813225E64AD}" type="parTrans" cxnId="{E37B32B5-05C4-45C9-A88B-E705FF82268C}">
      <dgm:prSet/>
      <dgm:spPr/>
    </dgm:pt>
    <dgm:pt modelId="{F7CC1A8F-C49A-4BFD-9A57-3EA0B8E6EF8D}" type="sibTrans" cxnId="{E37B32B5-05C4-45C9-A88B-E705FF82268C}">
      <dgm:prSet/>
      <dgm:spPr/>
    </dgm:pt>
    <dgm:pt modelId="{B6DEB4AA-5849-40B5-AC69-8C77BBAA4DD9}" type="pres">
      <dgm:prSet presAssocID="{05BF7BC3-7A0E-4E85-8B54-CC73ACD7EC99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B4F14785-D961-4BE3-B0B7-76C579E19EFE}" type="pres">
      <dgm:prSet presAssocID="{05BF7BC3-7A0E-4E85-8B54-CC73ACD7EC99}" presName="cycle" presStyleCnt="0"/>
      <dgm:spPr/>
    </dgm:pt>
    <dgm:pt modelId="{57785989-DB06-48B9-9BFE-3E946CAAEB40}" type="pres">
      <dgm:prSet presAssocID="{05BF7BC3-7A0E-4E85-8B54-CC73ACD7EC99}" presName="centerShape" presStyleCnt="0"/>
      <dgm:spPr/>
    </dgm:pt>
    <dgm:pt modelId="{5C37BE5E-AE35-478E-B95C-80326B13BFBB}" type="pres">
      <dgm:prSet presAssocID="{05BF7BC3-7A0E-4E85-8B54-CC73ACD7EC99}" presName="connSite" presStyleLbl="node1" presStyleIdx="0" presStyleCnt="2"/>
      <dgm:spPr/>
    </dgm:pt>
    <dgm:pt modelId="{5938A5A8-43FA-4065-B3E6-6E5DC98FC4B5}" type="pres">
      <dgm:prSet presAssocID="{05BF7BC3-7A0E-4E85-8B54-CC73ACD7EC99}" presName="visible" presStyleLbl="node1" presStyleIdx="0" presStyleCnt="2" custLinFactNeighborX="-69025" custLinFactNeighborY="-8897"/>
      <dgm:spPr>
        <a:blipFill rotWithShape="1">
          <a:blip xmlns:r="http://schemas.openxmlformats.org/officeDocument/2006/relationships" r:embed="rId1"/>
          <a:srcRect/>
          <a:stretch>
            <a:fillRect l="-26000" r="-26000"/>
          </a:stretch>
        </a:blipFill>
      </dgm:spPr>
    </dgm:pt>
    <dgm:pt modelId="{BD7D362D-8A46-418E-B24C-708C31C9996B}" type="pres">
      <dgm:prSet presAssocID="{3E5D6D05-95A4-40CB-84AE-D2C7D9A94560}" presName="Name25" presStyleLbl="parChTrans1D1" presStyleIdx="0" presStyleCnt="1"/>
      <dgm:spPr/>
    </dgm:pt>
    <dgm:pt modelId="{DAC736A2-561D-48CB-8E06-5EF7685E144D}" type="pres">
      <dgm:prSet presAssocID="{B91672D7-E707-436F-8D2F-53C482D24AA2}" presName="node" presStyleCnt="0"/>
      <dgm:spPr/>
    </dgm:pt>
    <dgm:pt modelId="{C8B22432-9221-4466-97EC-857109E037DD}" type="pres">
      <dgm:prSet presAssocID="{B91672D7-E707-436F-8D2F-53C482D24AA2}" presName="parentNode" presStyleLbl="node1" presStyleIdx="1" presStyleCnt="2" custScaleX="115735">
        <dgm:presLayoutVars>
          <dgm:chMax val="1"/>
          <dgm:bulletEnabled val="1"/>
        </dgm:presLayoutVars>
      </dgm:prSet>
      <dgm:spPr/>
    </dgm:pt>
    <dgm:pt modelId="{C0EC6E40-D250-466D-B6F9-79C6FB566A38}" type="pres">
      <dgm:prSet presAssocID="{B91672D7-E707-436F-8D2F-53C482D24AA2}" presName="childNode" presStyleLbl="revTx" presStyleIdx="0" presStyleCnt="1">
        <dgm:presLayoutVars>
          <dgm:bulletEnabled val="1"/>
        </dgm:presLayoutVars>
      </dgm:prSet>
      <dgm:spPr/>
    </dgm:pt>
  </dgm:ptLst>
  <dgm:cxnLst>
    <dgm:cxn modelId="{7F9D1618-F4F7-477E-BFA2-715E4E6EDCC8}" type="presOf" srcId="{048C139E-9359-4709-8D76-567D37855CFB}" destId="{C0EC6E40-D250-466D-B6F9-79C6FB566A38}" srcOrd="0" destOrd="2" presId="urn:microsoft.com/office/officeart/2005/8/layout/radial2"/>
    <dgm:cxn modelId="{E67D8433-341F-440F-8B8E-D6333D7B3E0E}" srcId="{B91672D7-E707-436F-8D2F-53C482D24AA2}" destId="{7C3D8642-A2E0-4C62-8033-B815CDBC64C2}" srcOrd="0" destOrd="0" parTransId="{B14F1C1E-1AB4-4A74-8151-BB1561C0ABF5}" sibTransId="{21E4731B-9605-4E3E-AD01-35A166065BD7}"/>
    <dgm:cxn modelId="{6B5E635D-A6D1-4991-A839-D54DCD72CC61}" type="presOf" srcId="{4A6DAA98-87BF-451B-AF2A-D489E46A9D13}" destId="{C0EC6E40-D250-466D-B6F9-79C6FB566A38}" srcOrd="0" destOrd="3" presId="urn:microsoft.com/office/officeart/2005/8/layout/radial2"/>
    <dgm:cxn modelId="{D372C842-3645-480A-BCA2-7E75B96F8A4C}" type="presOf" srcId="{CC8D2354-38E8-4FA7-90DE-D2486C45D5D9}" destId="{C0EC6E40-D250-466D-B6F9-79C6FB566A38}" srcOrd="0" destOrd="1" presId="urn:microsoft.com/office/officeart/2005/8/layout/radial2"/>
    <dgm:cxn modelId="{E04ADB48-44C8-44EB-9A1F-BC986ECE97F2}" srcId="{B91672D7-E707-436F-8D2F-53C482D24AA2}" destId="{CC8D2354-38E8-4FA7-90DE-D2486C45D5D9}" srcOrd="1" destOrd="0" parTransId="{A5056FE2-0254-44C3-B700-BAA486A33823}" sibTransId="{1B677B81-2A41-43D9-8382-E8F4E12734D5}"/>
    <dgm:cxn modelId="{1830B36C-E3C4-4C61-8855-0EC39CBD8E3C}" type="presOf" srcId="{05BF7BC3-7A0E-4E85-8B54-CC73ACD7EC99}" destId="{B6DEB4AA-5849-40B5-AC69-8C77BBAA4DD9}" srcOrd="0" destOrd="0" presId="urn:microsoft.com/office/officeart/2005/8/layout/radial2"/>
    <dgm:cxn modelId="{FE02F589-FFE3-4D22-B2F3-E59643A336F5}" type="presOf" srcId="{3E5D6D05-95A4-40CB-84AE-D2C7D9A94560}" destId="{BD7D362D-8A46-418E-B24C-708C31C9996B}" srcOrd="0" destOrd="0" presId="urn:microsoft.com/office/officeart/2005/8/layout/radial2"/>
    <dgm:cxn modelId="{FC641E8D-8EBD-4705-87DE-D3ECA4CC602C}" type="presOf" srcId="{7C3D8642-A2E0-4C62-8033-B815CDBC64C2}" destId="{C0EC6E40-D250-466D-B6F9-79C6FB566A38}" srcOrd="0" destOrd="0" presId="urn:microsoft.com/office/officeart/2005/8/layout/radial2"/>
    <dgm:cxn modelId="{0058098E-CAAC-4685-A3AD-ED22D319F6E5}" srcId="{B91672D7-E707-436F-8D2F-53C482D24AA2}" destId="{048C139E-9359-4709-8D76-567D37855CFB}" srcOrd="2" destOrd="0" parTransId="{39F14F56-0EC8-4008-85AC-9BD813EFAB2C}" sibTransId="{65C38B08-D035-45B4-AAF7-0BE181236899}"/>
    <dgm:cxn modelId="{F9CFE2AC-2F64-425C-9064-50C04C1754A2}" type="presOf" srcId="{B91672D7-E707-436F-8D2F-53C482D24AA2}" destId="{C8B22432-9221-4466-97EC-857109E037DD}" srcOrd="0" destOrd="0" presId="urn:microsoft.com/office/officeart/2005/8/layout/radial2"/>
    <dgm:cxn modelId="{18DEDFAE-7561-4AE5-B70B-D44486CCF9A8}" srcId="{05BF7BC3-7A0E-4E85-8B54-CC73ACD7EC99}" destId="{B91672D7-E707-436F-8D2F-53C482D24AA2}" srcOrd="0" destOrd="0" parTransId="{3E5D6D05-95A4-40CB-84AE-D2C7D9A94560}" sibTransId="{5F53F399-2DD6-4C31-8601-70D52B65AA88}"/>
    <dgm:cxn modelId="{E37B32B5-05C4-45C9-A88B-E705FF82268C}" srcId="{B91672D7-E707-436F-8D2F-53C482D24AA2}" destId="{4A6DAA98-87BF-451B-AF2A-D489E46A9D13}" srcOrd="3" destOrd="0" parTransId="{2DA77C4D-50DD-4C7A-B70A-4813225E64AD}" sibTransId="{F7CC1A8F-C49A-4BFD-9A57-3EA0B8E6EF8D}"/>
    <dgm:cxn modelId="{8A27EE2B-4CCB-4BD4-A273-7FA75C14BC1E}" type="presParOf" srcId="{B6DEB4AA-5849-40B5-AC69-8C77BBAA4DD9}" destId="{B4F14785-D961-4BE3-B0B7-76C579E19EFE}" srcOrd="0" destOrd="0" presId="urn:microsoft.com/office/officeart/2005/8/layout/radial2"/>
    <dgm:cxn modelId="{EDD9E45D-6D3A-437A-87BC-7C06F75C35E4}" type="presParOf" srcId="{B4F14785-D961-4BE3-B0B7-76C579E19EFE}" destId="{57785989-DB06-48B9-9BFE-3E946CAAEB40}" srcOrd="0" destOrd="0" presId="urn:microsoft.com/office/officeart/2005/8/layout/radial2"/>
    <dgm:cxn modelId="{19847DC7-09AD-4533-81BF-C0D44F619E92}" type="presParOf" srcId="{57785989-DB06-48B9-9BFE-3E946CAAEB40}" destId="{5C37BE5E-AE35-478E-B95C-80326B13BFBB}" srcOrd="0" destOrd="0" presId="urn:microsoft.com/office/officeart/2005/8/layout/radial2"/>
    <dgm:cxn modelId="{BC732DBE-998D-41A4-BF39-B707D1DB5723}" type="presParOf" srcId="{57785989-DB06-48B9-9BFE-3E946CAAEB40}" destId="{5938A5A8-43FA-4065-B3E6-6E5DC98FC4B5}" srcOrd="1" destOrd="0" presId="urn:microsoft.com/office/officeart/2005/8/layout/radial2"/>
    <dgm:cxn modelId="{F32C8BDC-B574-4880-A28B-8461F127BF63}" type="presParOf" srcId="{B4F14785-D961-4BE3-B0B7-76C579E19EFE}" destId="{BD7D362D-8A46-418E-B24C-708C31C9996B}" srcOrd="1" destOrd="0" presId="urn:microsoft.com/office/officeart/2005/8/layout/radial2"/>
    <dgm:cxn modelId="{331EC17E-A1A6-4056-B767-5895FF3C0563}" type="presParOf" srcId="{B4F14785-D961-4BE3-B0B7-76C579E19EFE}" destId="{DAC736A2-561D-48CB-8E06-5EF7685E144D}" srcOrd="2" destOrd="0" presId="urn:microsoft.com/office/officeart/2005/8/layout/radial2"/>
    <dgm:cxn modelId="{9723202D-5B8F-4316-9763-0CCF76E4969F}" type="presParOf" srcId="{DAC736A2-561D-48CB-8E06-5EF7685E144D}" destId="{C8B22432-9221-4466-97EC-857109E037DD}" srcOrd="0" destOrd="0" presId="urn:microsoft.com/office/officeart/2005/8/layout/radial2"/>
    <dgm:cxn modelId="{EBC0D54B-77EA-4BCC-A41D-D6642262F8D0}" type="presParOf" srcId="{DAC736A2-561D-48CB-8E06-5EF7685E144D}" destId="{C0EC6E40-D250-466D-B6F9-79C6FB566A38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F556261-8DD5-47CB-AF78-8EB46CB49D30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8637EF4E-65CC-494F-A4A7-DC8B244F07EE}">
      <dgm:prSet phldrT="[Text]"/>
      <dgm:spPr/>
      <dgm:t>
        <a:bodyPr/>
        <a:lstStyle/>
        <a:p>
          <a:r>
            <a:rPr lang="en-US" b="1" dirty="0"/>
            <a:t>Plain Radiography </a:t>
          </a:r>
        </a:p>
        <a:p>
          <a:r>
            <a:rPr lang="en-US" dirty="0"/>
            <a:t>Anatomic</a:t>
          </a:r>
        </a:p>
        <a:p>
          <a:r>
            <a:rPr lang="en-US" dirty="0"/>
            <a:t>(Gross effects)</a:t>
          </a:r>
        </a:p>
        <a:p>
          <a:endParaRPr lang="en-US" dirty="0"/>
        </a:p>
      </dgm:t>
    </dgm:pt>
    <dgm:pt modelId="{314BDF3D-CB7D-41A4-BC02-8DB46C942ECD}" type="parTrans" cxnId="{C1C2A936-0DBC-4CD8-A912-AF9762CFB75F}">
      <dgm:prSet/>
      <dgm:spPr/>
      <dgm:t>
        <a:bodyPr/>
        <a:lstStyle/>
        <a:p>
          <a:endParaRPr lang="en-US"/>
        </a:p>
      </dgm:t>
    </dgm:pt>
    <dgm:pt modelId="{D48C94D2-2C8F-461B-9F06-79D1779FA21B}" type="sibTrans" cxnId="{C1C2A936-0DBC-4CD8-A912-AF9762CFB75F}">
      <dgm:prSet/>
      <dgm:spPr/>
      <dgm:t>
        <a:bodyPr/>
        <a:lstStyle/>
        <a:p>
          <a:endParaRPr lang="en-US"/>
        </a:p>
      </dgm:t>
    </dgm:pt>
    <dgm:pt modelId="{316118D2-E385-4114-9D88-2484155C2E6C}">
      <dgm:prSet phldrT="[Text]"/>
      <dgm:spPr/>
      <dgm:t>
        <a:bodyPr/>
        <a:lstStyle/>
        <a:p>
          <a:r>
            <a:rPr lang="en-US" b="1" dirty="0"/>
            <a:t>Ultrasound </a:t>
          </a:r>
        </a:p>
        <a:p>
          <a:r>
            <a:rPr lang="en-US" dirty="0"/>
            <a:t>Anatomic </a:t>
          </a:r>
        </a:p>
        <a:p>
          <a:r>
            <a:rPr lang="en-US" dirty="0"/>
            <a:t>Blood supply</a:t>
          </a:r>
        </a:p>
        <a:p>
          <a:r>
            <a:rPr lang="en-US" dirty="0"/>
            <a:t>(Functional) </a:t>
          </a:r>
        </a:p>
      </dgm:t>
    </dgm:pt>
    <dgm:pt modelId="{25C56479-68BC-45D9-B042-877972987683}" type="parTrans" cxnId="{2CD0A2F6-DDC7-4A75-8904-2F443C97F010}">
      <dgm:prSet/>
      <dgm:spPr/>
      <dgm:t>
        <a:bodyPr/>
        <a:lstStyle/>
        <a:p>
          <a:endParaRPr lang="en-US"/>
        </a:p>
      </dgm:t>
    </dgm:pt>
    <dgm:pt modelId="{D1F70F58-27E8-4978-A611-A9305A680C0D}" type="sibTrans" cxnId="{2CD0A2F6-DDC7-4A75-8904-2F443C97F010}">
      <dgm:prSet/>
      <dgm:spPr/>
      <dgm:t>
        <a:bodyPr/>
        <a:lstStyle/>
        <a:p>
          <a:endParaRPr lang="en-US"/>
        </a:p>
      </dgm:t>
    </dgm:pt>
    <dgm:pt modelId="{B5359459-B31D-4BB5-AB6A-CC7BC02A0679}">
      <dgm:prSet phldrT="[Text]"/>
      <dgm:spPr/>
      <dgm:t>
        <a:bodyPr/>
        <a:lstStyle/>
        <a:p>
          <a:r>
            <a:rPr lang="en-US" dirty="0"/>
            <a:t>CT Scan</a:t>
          </a:r>
        </a:p>
        <a:p>
          <a:r>
            <a:rPr lang="en-US" dirty="0"/>
            <a:t>Anatomic</a:t>
          </a:r>
        </a:p>
        <a:p>
          <a:r>
            <a:rPr lang="en-US" dirty="0"/>
            <a:t>Blood supply</a:t>
          </a:r>
        </a:p>
        <a:p>
          <a:r>
            <a:rPr lang="en-US" dirty="0"/>
            <a:t>Functional </a:t>
          </a:r>
        </a:p>
      </dgm:t>
    </dgm:pt>
    <dgm:pt modelId="{CA0F975C-637A-42E7-BBB4-2F67AB95F868}" type="parTrans" cxnId="{C1FF0BE9-EAEF-47D4-A52B-F4D832AEA945}">
      <dgm:prSet/>
      <dgm:spPr/>
      <dgm:t>
        <a:bodyPr/>
        <a:lstStyle/>
        <a:p>
          <a:endParaRPr lang="en-US"/>
        </a:p>
      </dgm:t>
    </dgm:pt>
    <dgm:pt modelId="{49268288-53E6-432C-922F-C4DA68DCC7C2}" type="sibTrans" cxnId="{C1FF0BE9-EAEF-47D4-A52B-F4D832AEA945}">
      <dgm:prSet/>
      <dgm:spPr/>
      <dgm:t>
        <a:bodyPr/>
        <a:lstStyle/>
        <a:p>
          <a:endParaRPr lang="en-US"/>
        </a:p>
      </dgm:t>
    </dgm:pt>
    <dgm:pt modelId="{C2969762-9FA9-436E-9C6C-146119FA56C8}" type="pres">
      <dgm:prSet presAssocID="{0F556261-8DD5-47CB-AF78-8EB46CB49D30}" presName="Name0" presStyleCnt="0">
        <dgm:presLayoutVars>
          <dgm:dir/>
          <dgm:resizeHandles val="exact"/>
        </dgm:presLayoutVars>
      </dgm:prSet>
      <dgm:spPr/>
    </dgm:pt>
    <dgm:pt modelId="{62D798B5-AF89-4FE1-AA46-5F4F59E52575}" type="pres">
      <dgm:prSet presAssocID="{0F556261-8DD5-47CB-AF78-8EB46CB49D30}" presName="bkgdShp" presStyleLbl="alignAccFollowNode1" presStyleIdx="0" presStyleCnt="1"/>
      <dgm:spPr/>
    </dgm:pt>
    <dgm:pt modelId="{A41A9F1E-AF3C-4F51-8BA0-3CA7A5E698E3}" type="pres">
      <dgm:prSet presAssocID="{0F556261-8DD5-47CB-AF78-8EB46CB49D30}" presName="linComp" presStyleCnt="0"/>
      <dgm:spPr/>
    </dgm:pt>
    <dgm:pt modelId="{DB50E68C-E7B5-4B77-BECF-6BEEC0A21C52}" type="pres">
      <dgm:prSet presAssocID="{8637EF4E-65CC-494F-A4A7-DC8B244F07EE}" presName="compNode" presStyleCnt="0"/>
      <dgm:spPr/>
    </dgm:pt>
    <dgm:pt modelId="{C26F9217-C9BD-4670-8EA5-343A4EDB0E8F}" type="pres">
      <dgm:prSet presAssocID="{8637EF4E-65CC-494F-A4A7-DC8B244F07EE}" presName="node" presStyleLbl="node1" presStyleIdx="0" presStyleCnt="3">
        <dgm:presLayoutVars>
          <dgm:bulletEnabled val="1"/>
        </dgm:presLayoutVars>
      </dgm:prSet>
      <dgm:spPr/>
    </dgm:pt>
    <dgm:pt modelId="{8777CF31-7BFE-4ECF-BD90-C3F1C873B7CC}" type="pres">
      <dgm:prSet presAssocID="{8637EF4E-65CC-494F-A4A7-DC8B244F07EE}" presName="invisiNode" presStyleLbl="node1" presStyleIdx="0" presStyleCnt="3"/>
      <dgm:spPr/>
    </dgm:pt>
    <dgm:pt modelId="{0A8F53E8-89E6-4F5B-B379-24995B2BC0CB}" type="pres">
      <dgm:prSet presAssocID="{8637EF4E-65CC-494F-A4A7-DC8B244F07EE}" presName="imagNode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t="-31000" b="-31000"/>
          </a:stretch>
        </a:blipFill>
      </dgm:spPr>
    </dgm:pt>
    <dgm:pt modelId="{047AE22B-A50C-4F8B-A0BA-33EE22AF5B66}" type="pres">
      <dgm:prSet presAssocID="{D48C94D2-2C8F-461B-9F06-79D1779FA21B}" presName="sibTrans" presStyleLbl="sibTrans2D1" presStyleIdx="0" presStyleCnt="0"/>
      <dgm:spPr/>
    </dgm:pt>
    <dgm:pt modelId="{1484095E-A4AD-41CF-9E09-92588009E202}" type="pres">
      <dgm:prSet presAssocID="{316118D2-E385-4114-9D88-2484155C2E6C}" presName="compNode" presStyleCnt="0"/>
      <dgm:spPr/>
    </dgm:pt>
    <dgm:pt modelId="{DEF6AF52-D7D5-4E71-9A1A-A7D03C57C85E}" type="pres">
      <dgm:prSet presAssocID="{316118D2-E385-4114-9D88-2484155C2E6C}" presName="node" presStyleLbl="node1" presStyleIdx="1" presStyleCnt="3">
        <dgm:presLayoutVars>
          <dgm:bulletEnabled val="1"/>
        </dgm:presLayoutVars>
      </dgm:prSet>
      <dgm:spPr/>
    </dgm:pt>
    <dgm:pt modelId="{94858E41-CBF3-4B3E-9C18-44F2D6E6641F}" type="pres">
      <dgm:prSet presAssocID="{316118D2-E385-4114-9D88-2484155C2E6C}" presName="invisiNode" presStyleLbl="node1" presStyleIdx="1" presStyleCnt="3"/>
      <dgm:spPr/>
    </dgm:pt>
    <dgm:pt modelId="{46E712F3-FEEB-4DA3-8CC5-F93003EA9121}" type="pres">
      <dgm:prSet presAssocID="{316118D2-E385-4114-9D88-2484155C2E6C}" presName="imagNode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t="-40000" b="-40000"/>
          </a:stretch>
        </a:blipFill>
      </dgm:spPr>
    </dgm:pt>
    <dgm:pt modelId="{C7107CE3-CCCE-492B-9198-C7B7527D3D5D}" type="pres">
      <dgm:prSet presAssocID="{D1F70F58-27E8-4978-A611-A9305A680C0D}" presName="sibTrans" presStyleLbl="sibTrans2D1" presStyleIdx="0" presStyleCnt="0"/>
      <dgm:spPr/>
    </dgm:pt>
    <dgm:pt modelId="{B05F2125-0154-42B9-8F1E-93B28108B803}" type="pres">
      <dgm:prSet presAssocID="{B5359459-B31D-4BB5-AB6A-CC7BC02A0679}" presName="compNode" presStyleCnt="0"/>
      <dgm:spPr/>
    </dgm:pt>
    <dgm:pt modelId="{7175359E-E393-4F9D-9A4B-22989012B23E}" type="pres">
      <dgm:prSet presAssocID="{B5359459-B31D-4BB5-AB6A-CC7BC02A0679}" presName="node" presStyleLbl="node1" presStyleIdx="2" presStyleCnt="3">
        <dgm:presLayoutVars>
          <dgm:bulletEnabled val="1"/>
        </dgm:presLayoutVars>
      </dgm:prSet>
      <dgm:spPr/>
    </dgm:pt>
    <dgm:pt modelId="{268CFF50-E1E7-4AED-AEA1-67A19C7684D1}" type="pres">
      <dgm:prSet presAssocID="{B5359459-B31D-4BB5-AB6A-CC7BC02A0679}" presName="invisiNode" presStyleLbl="node1" presStyleIdx="2" presStyleCnt="3"/>
      <dgm:spPr/>
    </dgm:pt>
    <dgm:pt modelId="{BE6795C7-8E23-4B72-BF4C-17F64D46C104}" type="pres">
      <dgm:prSet presAssocID="{B5359459-B31D-4BB5-AB6A-CC7BC02A0679}" presName="imagNode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t="-22000" b="-22000"/>
          </a:stretch>
        </a:blipFill>
      </dgm:spPr>
    </dgm:pt>
  </dgm:ptLst>
  <dgm:cxnLst>
    <dgm:cxn modelId="{C1C2A936-0DBC-4CD8-A912-AF9762CFB75F}" srcId="{0F556261-8DD5-47CB-AF78-8EB46CB49D30}" destId="{8637EF4E-65CC-494F-A4A7-DC8B244F07EE}" srcOrd="0" destOrd="0" parTransId="{314BDF3D-CB7D-41A4-BC02-8DB46C942ECD}" sibTransId="{D48C94D2-2C8F-461B-9F06-79D1779FA21B}"/>
    <dgm:cxn modelId="{A4240D6D-7B7E-4320-8BA8-6E806766C89C}" type="presOf" srcId="{8637EF4E-65CC-494F-A4A7-DC8B244F07EE}" destId="{C26F9217-C9BD-4670-8EA5-343A4EDB0E8F}" srcOrd="0" destOrd="0" presId="urn:microsoft.com/office/officeart/2005/8/layout/pList2"/>
    <dgm:cxn modelId="{7DDB7750-8F08-4BD3-BD17-AFABC312E1CF}" type="presOf" srcId="{D48C94D2-2C8F-461B-9F06-79D1779FA21B}" destId="{047AE22B-A50C-4F8B-A0BA-33EE22AF5B66}" srcOrd="0" destOrd="0" presId="urn:microsoft.com/office/officeart/2005/8/layout/pList2"/>
    <dgm:cxn modelId="{6815AB74-BCC9-4B2C-A39B-A910F81F6DAB}" type="presOf" srcId="{B5359459-B31D-4BB5-AB6A-CC7BC02A0679}" destId="{7175359E-E393-4F9D-9A4B-22989012B23E}" srcOrd="0" destOrd="0" presId="urn:microsoft.com/office/officeart/2005/8/layout/pList2"/>
    <dgm:cxn modelId="{435DB459-4F60-410F-AB50-14FD0596458B}" type="presOf" srcId="{316118D2-E385-4114-9D88-2484155C2E6C}" destId="{DEF6AF52-D7D5-4E71-9A1A-A7D03C57C85E}" srcOrd="0" destOrd="0" presId="urn:microsoft.com/office/officeart/2005/8/layout/pList2"/>
    <dgm:cxn modelId="{90DD9D91-1027-4926-966D-10D5797A4903}" type="presOf" srcId="{0F556261-8DD5-47CB-AF78-8EB46CB49D30}" destId="{C2969762-9FA9-436E-9C6C-146119FA56C8}" srcOrd="0" destOrd="0" presId="urn:microsoft.com/office/officeart/2005/8/layout/pList2"/>
    <dgm:cxn modelId="{C1FF0BE9-EAEF-47D4-A52B-F4D832AEA945}" srcId="{0F556261-8DD5-47CB-AF78-8EB46CB49D30}" destId="{B5359459-B31D-4BB5-AB6A-CC7BC02A0679}" srcOrd="2" destOrd="0" parTransId="{CA0F975C-637A-42E7-BBB4-2F67AB95F868}" sibTransId="{49268288-53E6-432C-922F-C4DA68DCC7C2}"/>
    <dgm:cxn modelId="{2CD0A2F6-DDC7-4A75-8904-2F443C97F010}" srcId="{0F556261-8DD5-47CB-AF78-8EB46CB49D30}" destId="{316118D2-E385-4114-9D88-2484155C2E6C}" srcOrd="1" destOrd="0" parTransId="{25C56479-68BC-45D9-B042-877972987683}" sibTransId="{D1F70F58-27E8-4978-A611-A9305A680C0D}"/>
    <dgm:cxn modelId="{F406B0F9-F3E5-4CF2-9A3E-AC74EE0461D3}" type="presOf" srcId="{D1F70F58-27E8-4978-A611-A9305A680C0D}" destId="{C7107CE3-CCCE-492B-9198-C7B7527D3D5D}" srcOrd="0" destOrd="0" presId="urn:microsoft.com/office/officeart/2005/8/layout/pList2"/>
    <dgm:cxn modelId="{3B621949-AC63-486C-8165-D8DB93780AC1}" type="presParOf" srcId="{C2969762-9FA9-436E-9C6C-146119FA56C8}" destId="{62D798B5-AF89-4FE1-AA46-5F4F59E52575}" srcOrd="0" destOrd="0" presId="urn:microsoft.com/office/officeart/2005/8/layout/pList2"/>
    <dgm:cxn modelId="{05C6C04E-56D1-48C5-AABB-68346396F5B6}" type="presParOf" srcId="{C2969762-9FA9-436E-9C6C-146119FA56C8}" destId="{A41A9F1E-AF3C-4F51-8BA0-3CA7A5E698E3}" srcOrd="1" destOrd="0" presId="urn:microsoft.com/office/officeart/2005/8/layout/pList2"/>
    <dgm:cxn modelId="{71E36AF0-BBDB-4A39-A57E-489DE3C37734}" type="presParOf" srcId="{A41A9F1E-AF3C-4F51-8BA0-3CA7A5E698E3}" destId="{DB50E68C-E7B5-4B77-BECF-6BEEC0A21C52}" srcOrd="0" destOrd="0" presId="urn:microsoft.com/office/officeart/2005/8/layout/pList2"/>
    <dgm:cxn modelId="{01977738-4B61-4512-9BB2-8BC505892591}" type="presParOf" srcId="{DB50E68C-E7B5-4B77-BECF-6BEEC0A21C52}" destId="{C26F9217-C9BD-4670-8EA5-343A4EDB0E8F}" srcOrd="0" destOrd="0" presId="urn:microsoft.com/office/officeart/2005/8/layout/pList2"/>
    <dgm:cxn modelId="{3432612A-9A48-49CA-8FD6-33C217506FEC}" type="presParOf" srcId="{DB50E68C-E7B5-4B77-BECF-6BEEC0A21C52}" destId="{8777CF31-7BFE-4ECF-BD90-C3F1C873B7CC}" srcOrd="1" destOrd="0" presId="urn:microsoft.com/office/officeart/2005/8/layout/pList2"/>
    <dgm:cxn modelId="{614FDEAD-1BE6-406E-8E83-FE0C53E33C94}" type="presParOf" srcId="{DB50E68C-E7B5-4B77-BECF-6BEEC0A21C52}" destId="{0A8F53E8-89E6-4F5B-B379-24995B2BC0CB}" srcOrd="2" destOrd="0" presId="urn:microsoft.com/office/officeart/2005/8/layout/pList2"/>
    <dgm:cxn modelId="{EEEFBB29-B26D-486B-8CA5-6823BED78CB4}" type="presParOf" srcId="{A41A9F1E-AF3C-4F51-8BA0-3CA7A5E698E3}" destId="{047AE22B-A50C-4F8B-A0BA-33EE22AF5B66}" srcOrd="1" destOrd="0" presId="urn:microsoft.com/office/officeart/2005/8/layout/pList2"/>
    <dgm:cxn modelId="{155198D3-0427-425B-A43C-390425D7D044}" type="presParOf" srcId="{A41A9F1E-AF3C-4F51-8BA0-3CA7A5E698E3}" destId="{1484095E-A4AD-41CF-9E09-92588009E202}" srcOrd="2" destOrd="0" presId="urn:microsoft.com/office/officeart/2005/8/layout/pList2"/>
    <dgm:cxn modelId="{AEF5CB63-12BA-4ECC-B64B-6BB903CBF8EF}" type="presParOf" srcId="{1484095E-A4AD-41CF-9E09-92588009E202}" destId="{DEF6AF52-D7D5-4E71-9A1A-A7D03C57C85E}" srcOrd="0" destOrd="0" presId="urn:microsoft.com/office/officeart/2005/8/layout/pList2"/>
    <dgm:cxn modelId="{254E3061-EADF-49C4-907E-B5BBF1D479E5}" type="presParOf" srcId="{1484095E-A4AD-41CF-9E09-92588009E202}" destId="{94858E41-CBF3-4B3E-9C18-44F2D6E6641F}" srcOrd="1" destOrd="0" presId="urn:microsoft.com/office/officeart/2005/8/layout/pList2"/>
    <dgm:cxn modelId="{AB0EF5FF-01CA-4A58-8F2F-3DDC40B4A8C1}" type="presParOf" srcId="{1484095E-A4AD-41CF-9E09-92588009E202}" destId="{46E712F3-FEEB-4DA3-8CC5-F93003EA9121}" srcOrd="2" destOrd="0" presId="urn:microsoft.com/office/officeart/2005/8/layout/pList2"/>
    <dgm:cxn modelId="{8173A51C-5288-47C1-B64F-87BDF555E3F8}" type="presParOf" srcId="{A41A9F1E-AF3C-4F51-8BA0-3CA7A5E698E3}" destId="{C7107CE3-CCCE-492B-9198-C7B7527D3D5D}" srcOrd="3" destOrd="0" presId="urn:microsoft.com/office/officeart/2005/8/layout/pList2"/>
    <dgm:cxn modelId="{A7AF83F6-D170-4B53-A3C3-B7E7BDDEBB85}" type="presParOf" srcId="{A41A9F1E-AF3C-4F51-8BA0-3CA7A5E698E3}" destId="{B05F2125-0154-42B9-8F1E-93B28108B803}" srcOrd="4" destOrd="0" presId="urn:microsoft.com/office/officeart/2005/8/layout/pList2"/>
    <dgm:cxn modelId="{ED882CB8-9AC4-40FB-AAA9-BA92B3FCF87A}" type="presParOf" srcId="{B05F2125-0154-42B9-8F1E-93B28108B803}" destId="{7175359E-E393-4F9D-9A4B-22989012B23E}" srcOrd="0" destOrd="0" presId="urn:microsoft.com/office/officeart/2005/8/layout/pList2"/>
    <dgm:cxn modelId="{F7165295-C546-425E-9DC6-F8FFC1665C59}" type="presParOf" srcId="{B05F2125-0154-42B9-8F1E-93B28108B803}" destId="{268CFF50-E1E7-4AED-AEA1-67A19C7684D1}" srcOrd="1" destOrd="0" presId="urn:microsoft.com/office/officeart/2005/8/layout/pList2"/>
    <dgm:cxn modelId="{67677A1B-EE0C-4DCD-A498-B28C387EE03B}" type="presParOf" srcId="{B05F2125-0154-42B9-8F1E-93B28108B803}" destId="{BE6795C7-8E23-4B72-BF4C-17F64D46C104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F556261-8DD5-47CB-AF78-8EB46CB49D30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8637EF4E-65CC-494F-A4A7-DC8B244F07EE}">
      <dgm:prSet phldrT="[Text]"/>
      <dgm:spPr/>
      <dgm:t>
        <a:bodyPr/>
        <a:lstStyle/>
        <a:p>
          <a:r>
            <a:rPr lang="en-US" b="1" dirty="0"/>
            <a:t>MRI</a:t>
          </a:r>
        </a:p>
        <a:p>
          <a:r>
            <a:rPr lang="en-US" dirty="0"/>
            <a:t>Anatomic</a:t>
          </a:r>
        </a:p>
        <a:p>
          <a:r>
            <a:rPr lang="en-US" dirty="0"/>
            <a:t>Blood supply</a:t>
          </a:r>
        </a:p>
        <a:p>
          <a:r>
            <a:rPr lang="en-US" dirty="0"/>
            <a:t>Functional </a:t>
          </a:r>
        </a:p>
        <a:p>
          <a:endParaRPr lang="en-US" dirty="0"/>
        </a:p>
      </dgm:t>
    </dgm:pt>
    <dgm:pt modelId="{314BDF3D-CB7D-41A4-BC02-8DB46C942ECD}" type="parTrans" cxnId="{C1C2A936-0DBC-4CD8-A912-AF9762CFB75F}">
      <dgm:prSet/>
      <dgm:spPr/>
      <dgm:t>
        <a:bodyPr/>
        <a:lstStyle/>
        <a:p>
          <a:endParaRPr lang="en-US"/>
        </a:p>
      </dgm:t>
    </dgm:pt>
    <dgm:pt modelId="{D48C94D2-2C8F-461B-9F06-79D1779FA21B}" type="sibTrans" cxnId="{C1C2A936-0DBC-4CD8-A912-AF9762CFB75F}">
      <dgm:prSet/>
      <dgm:spPr/>
      <dgm:t>
        <a:bodyPr/>
        <a:lstStyle/>
        <a:p>
          <a:endParaRPr lang="en-US"/>
        </a:p>
      </dgm:t>
    </dgm:pt>
    <dgm:pt modelId="{316118D2-E385-4114-9D88-2484155C2E6C}">
      <dgm:prSet phldrT="[Text]"/>
      <dgm:spPr/>
      <dgm:t>
        <a:bodyPr/>
        <a:lstStyle/>
        <a:p>
          <a:r>
            <a:rPr lang="en-US" b="1" dirty="0"/>
            <a:t>PET/CT  </a:t>
          </a:r>
        </a:p>
        <a:p>
          <a:r>
            <a:rPr lang="en-US" dirty="0"/>
            <a:t>Anatomic </a:t>
          </a:r>
        </a:p>
        <a:p>
          <a:r>
            <a:rPr lang="en-US" dirty="0"/>
            <a:t>Functional/molecular </a:t>
          </a:r>
        </a:p>
      </dgm:t>
    </dgm:pt>
    <dgm:pt modelId="{25C56479-68BC-45D9-B042-877972987683}" type="parTrans" cxnId="{2CD0A2F6-DDC7-4A75-8904-2F443C97F010}">
      <dgm:prSet/>
      <dgm:spPr/>
      <dgm:t>
        <a:bodyPr/>
        <a:lstStyle/>
        <a:p>
          <a:endParaRPr lang="en-US"/>
        </a:p>
      </dgm:t>
    </dgm:pt>
    <dgm:pt modelId="{D1F70F58-27E8-4978-A611-A9305A680C0D}" type="sibTrans" cxnId="{2CD0A2F6-DDC7-4A75-8904-2F443C97F010}">
      <dgm:prSet/>
      <dgm:spPr/>
      <dgm:t>
        <a:bodyPr/>
        <a:lstStyle/>
        <a:p>
          <a:endParaRPr lang="en-US"/>
        </a:p>
      </dgm:t>
    </dgm:pt>
    <dgm:pt modelId="{B5359459-B31D-4BB5-AB6A-CC7BC02A0679}">
      <dgm:prSet phldrT="[Text]"/>
      <dgm:spPr/>
      <dgm:t>
        <a:bodyPr/>
        <a:lstStyle/>
        <a:p>
          <a:r>
            <a:rPr lang="en-US" dirty="0"/>
            <a:t>CT </a:t>
          </a:r>
          <a:r>
            <a:rPr lang="en-US" dirty="0" err="1"/>
            <a:t>ScanAnatomic</a:t>
          </a:r>
          <a:endParaRPr lang="en-US" dirty="0"/>
        </a:p>
        <a:p>
          <a:r>
            <a:rPr lang="en-US" dirty="0"/>
            <a:t>Blood supply</a:t>
          </a:r>
        </a:p>
        <a:p>
          <a:r>
            <a:rPr lang="en-US" dirty="0"/>
            <a:t>Functional </a:t>
          </a:r>
        </a:p>
      </dgm:t>
    </dgm:pt>
    <dgm:pt modelId="{CA0F975C-637A-42E7-BBB4-2F67AB95F868}" type="parTrans" cxnId="{C1FF0BE9-EAEF-47D4-A52B-F4D832AEA945}">
      <dgm:prSet/>
      <dgm:spPr/>
      <dgm:t>
        <a:bodyPr/>
        <a:lstStyle/>
        <a:p>
          <a:endParaRPr lang="en-US"/>
        </a:p>
      </dgm:t>
    </dgm:pt>
    <dgm:pt modelId="{49268288-53E6-432C-922F-C4DA68DCC7C2}" type="sibTrans" cxnId="{C1FF0BE9-EAEF-47D4-A52B-F4D832AEA945}">
      <dgm:prSet/>
      <dgm:spPr/>
      <dgm:t>
        <a:bodyPr/>
        <a:lstStyle/>
        <a:p>
          <a:endParaRPr lang="en-US"/>
        </a:p>
      </dgm:t>
    </dgm:pt>
    <dgm:pt modelId="{C2969762-9FA9-436E-9C6C-146119FA56C8}" type="pres">
      <dgm:prSet presAssocID="{0F556261-8DD5-47CB-AF78-8EB46CB49D30}" presName="Name0" presStyleCnt="0">
        <dgm:presLayoutVars>
          <dgm:dir/>
          <dgm:resizeHandles val="exact"/>
        </dgm:presLayoutVars>
      </dgm:prSet>
      <dgm:spPr/>
    </dgm:pt>
    <dgm:pt modelId="{62D798B5-AF89-4FE1-AA46-5F4F59E52575}" type="pres">
      <dgm:prSet presAssocID="{0F556261-8DD5-47CB-AF78-8EB46CB49D30}" presName="bkgdShp" presStyleLbl="alignAccFollowNode1" presStyleIdx="0" presStyleCnt="1"/>
      <dgm:spPr/>
    </dgm:pt>
    <dgm:pt modelId="{A41A9F1E-AF3C-4F51-8BA0-3CA7A5E698E3}" type="pres">
      <dgm:prSet presAssocID="{0F556261-8DD5-47CB-AF78-8EB46CB49D30}" presName="linComp" presStyleCnt="0"/>
      <dgm:spPr/>
    </dgm:pt>
    <dgm:pt modelId="{DB50E68C-E7B5-4B77-BECF-6BEEC0A21C52}" type="pres">
      <dgm:prSet presAssocID="{8637EF4E-65CC-494F-A4A7-DC8B244F07EE}" presName="compNode" presStyleCnt="0"/>
      <dgm:spPr/>
    </dgm:pt>
    <dgm:pt modelId="{C26F9217-C9BD-4670-8EA5-343A4EDB0E8F}" type="pres">
      <dgm:prSet presAssocID="{8637EF4E-65CC-494F-A4A7-DC8B244F07EE}" presName="node" presStyleLbl="node1" presStyleIdx="0" presStyleCnt="2">
        <dgm:presLayoutVars>
          <dgm:bulletEnabled val="1"/>
        </dgm:presLayoutVars>
      </dgm:prSet>
      <dgm:spPr/>
    </dgm:pt>
    <dgm:pt modelId="{8777CF31-7BFE-4ECF-BD90-C3F1C873B7CC}" type="pres">
      <dgm:prSet presAssocID="{8637EF4E-65CC-494F-A4A7-DC8B244F07EE}" presName="invisiNode" presStyleLbl="node1" presStyleIdx="0" presStyleCnt="2"/>
      <dgm:spPr/>
    </dgm:pt>
    <dgm:pt modelId="{0A8F53E8-89E6-4F5B-B379-24995B2BC0CB}" type="pres">
      <dgm:prSet presAssocID="{8637EF4E-65CC-494F-A4A7-DC8B244F07EE}" presName="imagNode" presStyleLbl="fgImgPlace1" presStyleIdx="0" presStyleCnt="2"/>
      <dgm:spPr>
        <a:blipFill rotWithShape="1">
          <a:blip xmlns:r="http://schemas.openxmlformats.org/officeDocument/2006/relationships" r:embed="rId1"/>
          <a:srcRect/>
          <a:stretch>
            <a:fillRect l="-5000" r="-5000"/>
          </a:stretch>
        </a:blipFill>
      </dgm:spPr>
    </dgm:pt>
    <dgm:pt modelId="{047AE22B-A50C-4F8B-A0BA-33EE22AF5B66}" type="pres">
      <dgm:prSet presAssocID="{D48C94D2-2C8F-461B-9F06-79D1779FA21B}" presName="sibTrans" presStyleLbl="sibTrans2D1" presStyleIdx="0" presStyleCnt="0"/>
      <dgm:spPr/>
    </dgm:pt>
    <dgm:pt modelId="{1484095E-A4AD-41CF-9E09-92588009E202}" type="pres">
      <dgm:prSet presAssocID="{316118D2-E385-4114-9D88-2484155C2E6C}" presName="compNode" presStyleCnt="0"/>
      <dgm:spPr/>
    </dgm:pt>
    <dgm:pt modelId="{DEF6AF52-D7D5-4E71-9A1A-A7D03C57C85E}" type="pres">
      <dgm:prSet presAssocID="{316118D2-E385-4114-9D88-2484155C2E6C}" presName="node" presStyleLbl="node1" presStyleIdx="1" presStyleCnt="2">
        <dgm:presLayoutVars>
          <dgm:bulletEnabled val="1"/>
        </dgm:presLayoutVars>
      </dgm:prSet>
      <dgm:spPr/>
    </dgm:pt>
    <dgm:pt modelId="{94858E41-CBF3-4B3E-9C18-44F2D6E6641F}" type="pres">
      <dgm:prSet presAssocID="{316118D2-E385-4114-9D88-2484155C2E6C}" presName="invisiNode" presStyleLbl="node1" presStyleIdx="1" presStyleCnt="2"/>
      <dgm:spPr/>
    </dgm:pt>
    <dgm:pt modelId="{46E712F3-FEEB-4DA3-8CC5-F93003EA9121}" type="pres">
      <dgm:prSet presAssocID="{316118D2-E385-4114-9D88-2484155C2E6C}" presName="imagNode" presStyleLbl="fgImgPlace1" presStyleIdx="1" presStyleCnt="2"/>
      <dgm:spPr>
        <a:blipFill rotWithShape="1">
          <a:blip xmlns:r="http://schemas.openxmlformats.org/officeDocument/2006/relationships" r:embed="rId2"/>
          <a:srcRect/>
          <a:stretch>
            <a:fillRect t="-7000" b="-7000"/>
          </a:stretch>
        </a:blipFill>
      </dgm:spPr>
    </dgm:pt>
  </dgm:ptLst>
  <dgm:cxnLst>
    <dgm:cxn modelId="{C1C2A936-0DBC-4CD8-A912-AF9762CFB75F}" srcId="{0F556261-8DD5-47CB-AF78-8EB46CB49D30}" destId="{8637EF4E-65CC-494F-A4A7-DC8B244F07EE}" srcOrd="0" destOrd="0" parTransId="{314BDF3D-CB7D-41A4-BC02-8DB46C942ECD}" sibTransId="{D48C94D2-2C8F-461B-9F06-79D1779FA21B}"/>
    <dgm:cxn modelId="{A4240D6D-7B7E-4320-8BA8-6E806766C89C}" type="presOf" srcId="{8637EF4E-65CC-494F-A4A7-DC8B244F07EE}" destId="{C26F9217-C9BD-4670-8EA5-343A4EDB0E8F}" srcOrd="0" destOrd="0" presId="urn:microsoft.com/office/officeart/2005/8/layout/pList2"/>
    <dgm:cxn modelId="{7DDB7750-8F08-4BD3-BD17-AFABC312E1CF}" type="presOf" srcId="{D48C94D2-2C8F-461B-9F06-79D1779FA21B}" destId="{047AE22B-A50C-4F8B-A0BA-33EE22AF5B66}" srcOrd="0" destOrd="0" presId="urn:microsoft.com/office/officeart/2005/8/layout/pList2"/>
    <dgm:cxn modelId="{435DB459-4F60-410F-AB50-14FD0596458B}" type="presOf" srcId="{316118D2-E385-4114-9D88-2484155C2E6C}" destId="{DEF6AF52-D7D5-4E71-9A1A-A7D03C57C85E}" srcOrd="0" destOrd="0" presId="urn:microsoft.com/office/officeart/2005/8/layout/pList2"/>
    <dgm:cxn modelId="{90DD9D91-1027-4926-966D-10D5797A4903}" type="presOf" srcId="{0F556261-8DD5-47CB-AF78-8EB46CB49D30}" destId="{C2969762-9FA9-436E-9C6C-146119FA56C8}" srcOrd="0" destOrd="0" presId="urn:microsoft.com/office/officeart/2005/8/layout/pList2"/>
    <dgm:cxn modelId="{936A24CA-3267-4C42-83B1-0DF523CA0CBB}" type="presOf" srcId="{B5359459-B31D-4BB5-AB6A-CC7BC02A0679}" destId="{DEF6AF52-D7D5-4E71-9A1A-A7D03C57C85E}" srcOrd="0" destOrd="1" presId="urn:microsoft.com/office/officeart/2005/8/layout/pList2"/>
    <dgm:cxn modelId="{C1FF0BE9-EAEF-47D4-A52B-F4D832AEA945}" srcId="{316118D2-E385-4114-9D88-2484155C2E6C}" destId="{B5359459-B31D-4BB5-AB6A-CC7BC02A0679}" srcOrd="0" destOrd="0" parTransId="{CA0F975C-637A-42E7-BBB4-2F67AB95F868}" sibTransId="{49268288-53E6-432C-922F-C4DA68DCC7C2}"/>
    <dgm:cxn modelId="{2CD0A2F6-DDC7-4A75-8904-2F443C97F010}" srcId="{0F556261-8DD5-47CB-AF78-8EB46CB49D30}" destId="{316118D2-E385-4114-9D88-2484155C2E6C}" srcOrd="1" destOrd="0" parTransId="{25C56479-68BC-45D9-B042-877972987683}" sibTransId="{D1F70F58-27E8-4978-A611-A9305A680C0D}"/>
    <dgm:cxn modelId="{3B621949-AC63-486C-8165-D8DB93780AC1}" type="presParOf" srcId="{C2969762-9FA9-436E-9C6C-146119FA56C8}" destId="{62D798B5-AF89-4FE1-AA46-5F4F59E52575}" srcOrd="0" destOrd="0" presId="urn:microsoft.com/office/officeart/2005/8/layout/pList2"/>
    <dgm:cxn modelId="{05C6C04E-56D1-48C5-AABB-68346396F5B6}" type="presParOf" srcId="{C2969762-9FA9-436E-9C6C-146119FA56C8}" destId="{A41A9F1E-AF3C-4F51-8BA0-3CA7A5E698E3}" srcOrd="1" destOrd="0" presId="urn:microsoft.com/office/officeart/2005/8/layout/pList2"/>
    <dgm:cxn modelId="{71E36AF0-BBDB-4A39-A57E-489DE3C37734}" type="presParOf" srcId="{A41A9F1E-AF3C-4F51-8BA0-3CA7A5E698E3}" destId="{DB50E68C-E7B5-4B77-BECF-6BEEC0A21C52}" srcOrd="0" destOrd="0" presId="urn:microsoft.com/office/officeart/2005/8/layout/pList2"/>
    <dgm:cxn modelId="{01977738-4B61-4512-9BB2-8BC505892591}" type="presParOf" srcId="{DB50E68C-E7B5-4B77-BECF-6BEEC0A21C52}" destId="{C26F9217-C9BD-4670-8EA5-343A4EDB0E8F}" srcOrd="0" destOrd="0" presId="urn:microsoft.com/office/officeart/2005/8/layout/pList2"/>
    <dgm:cxn modelId="{3432612A-9A48-49CA-8FD6-33C217506FEC}" type="presParOf" srcId="{DB50E68C-E7B5-4B77-BECF-6BEEC0A21C52}" destId="{8777CF31-7BFE-4ECF-BD90-C3F1C873B7CC}" srcOrd="1" destOrd="0" presId="urn:microsoft.com/office/officeart/2005/8/layout/pList2"/>
    <dgm:cxn modelId="{614FDEAD-1BE6-406E-8E83-FE0C53E33C94}" type="presParOf" srcId="{DB50E68C-E7B5-4B77-BECF-6BEEC0A21C52}" destId="{0A8F53E8-89E6-4F5B-B379-24995B2BC0CB}" srcOrd="2" destOrd="0" presId="urn:microsoft.com/office/officeart/2005/8/layout/pList2"/>
    <dgm:cxn modelId="{EEEFBB29-B26D-486B-8CA5-6823BED78CB4}" type="presParOf" srcId="{A41A9F1E-AF3C-4F51-8BA0-3CA7A5E698E3}" destId="{047AE22B-A50C-4F8B-A0BA-33EE22AF5B66}" srcOrd="1" destOrd="0" presId="urn:microsoft.com/office/officeart/2005/8/layout/pList2"/>
    <dgm:cxn modelId="{155198D3-0427-425B-A43C-390425D7D044}" type="presParOf" srcId="{A41A9F1E-AF3C-4F51-8BA0-3CA7A5E698E3}" destId="{1484095E-A4AD-41CF-9E09-92588009E202}" srcOrd="2" destOrd="0" presId="urn:microsoft.com/office/officeart/2005/8/layout/pList2"/>
    <dgm:cxn modelId="{AEF5CB63-12BA-4ECC-B64B-6BB903CBF8EF}" type="presParOf" srcId="{1484095E-A4AD-41CF-9E09-92588009E202}" destId="{DEF6AF52-D7D5-4E71-9A1A-A7D03C57C85E}" srcOrd="0" destOrd="0" presId="urn:microsoft.com/office/officeart/2005/8/layout/pList2"/>
    <dgm:cxn modelId="{254E3061-EADF-49C4-907E-B5BBF1D479E5}" type="presParOf" srcId="{1484095E-A4AD-41CF-9E09-92588009E202}" destId="{94858E41-CBF3-4B3E-9C18-44F2D6E6641F}" srcOrd="1" destOrd="0" presId="urn:microsoft.com/office/officeart/2005/8/layout/pList2"/>
    <dgm:cxn modelId="{AB0EF5FF-01CA-4A58-8F2F-3DDC40B4A8C1}" type="presParOf" srcId="{1484095E-A4AD-41CF-9E09-92588009E202}" destId="{46E712F3-FEEB-4DA3-8CC5-F93003EA9121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F556261-8DD5-47CB-AF78-8EB46CB49D30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8637EF4E-65CC-494F-A4A7-DC8B244F07EE}">
      <dgm:prSet phldrT="[Text]"/>
      <dgm:spPr/>
      <dgm:t>
        <a:bodyPr/>
        <a:lstStyle/>
        <a:p>
          <a:r>
            <a:rPr lang="en-US" b="1" dirty="0"/>
            <a:t>Catheter Angiography </a:t>
          </a:r>
        </a:p>
        <a:p>
          <a:r>
            <a:rPr lang="en-US" dirty="0"/>
            <a:t>Blood supply</a:t>
          </a:r>
        </a:p>
        <a:p>
          <a:r>
            <a:rPr lang="en-US" dirty="0" err="1"/>
            <a:t>Tumour</a:t>
          </a:r>
          <a:r>
            <a:rPr lang="en-US" dirty="0"/>
            <a:t> embolization </a:t>
          </a:r>
        </a:p>
        <a:p>
          <a:endParaRPr lang="en-US" dirty="0"/>
        </a:p>
        <a:p>
          <a:endParaRPr lang="en-US" dirty="0"/>
        </a:p>
        <a:p>
          <a:endParaRPr lang="en-US" dirty="0"/>
        </a:p>
      </dgm:t>
    </dgm:pt>
    <dgm:pt modelId="{314BDF3D-CB7D-41A4-BC02-8DB46C942ECD}" type="parTrans" cxnId="{C1C2A936-0DBC-4CD8-A912-AF9762CFB75F}">
      <dgm:prSet/>
      <dgm:spPr/>
      <dgm:t>
        <a:bodyPr/>
        <a:lstStyle/>
        <a:p>
          <a:endParaRPr lang="en-US"/>
        </a:p>
      </dgm:t>
    </dgm:pt>
    <dgm:pt modelId="{D48C94D2-2C8F-461B-9F06-79D1779FA21B}" type="sibTrans" cxnId="{C1C2A936-0DBC-4CD8-A912-AF9762CFB75F}">
      <dgm:prSet/>
      <dgm:spPr/>
      <dgm:t>
        <a:bodyPr/>
        <a:lstStyle/>
        <a:p>
          <a:endParaRPr lang="en-US"/>
        </a:p>
      </dgm:t>
    </dgm:pt>
    <dgm:pt modelId="{316118D2-E385-4114-9D88-2484155C2E6C}">
      <dgm:prSet phldrT="[Text]"/>
      <dgm:spPr/>
      <dgm:t>
        <a:bodyPr/>
        <a:lstStyle/>
        <a:p>
          <a:r>
            <a:rPr lang="en-US" b="1" dirty="0"/>
            <a:t>Endoscopic retrograde pancreatography (ERCP)</a:t>
          </a:r>
        </a:p>
        <a:p>
          <a:r>
            <a:rPr lang="en-US" dirty="0"/>
            <a:t>Ductal anatomy</a:t>
          </a:r>
        </a:p>
        <a:p>
          <a:r>
            <a:rPr lang="en-US" dirty="0"/>
            <a:t>Drainage</a:t>
          </a:r>
        </a:p>
        <a:p>
          <a:r>
            <a:rPr lang="en-US" dirty="0"/>
            <a:t>Cytology </a:t>
          </a:r>
        </a:p>
      </dgm:t>
    </dgm:pt>
    <dgm:pt modelId="{25C56479-68BC-45D9-B042-877972987683}" type="parTrans" cxnId="{2CD0A2F6-DDC7-4A75-8904-2F443C97F010}">
      <dgm:prSet/>
      <dgm:spPr/>
      <dgm:t>
        <a:bodyPr/>
        <a:lstStyle/>
        <a:p>
          <a:endParaRPr lang="en-US"/>
        </a:p>
      </dgm:t>
    </dgm:pt>
    <dgm:pt modelId="{D1F70F58-27E8-4978-A611-A9305A680C0D}" type="sibTrans" cxnId="{2CD0A2F6-DDC7-4A75-8904-2F443C97F010}">
      <dgm:prSet/>
      <dgm:spPr/>
      <dgm:t>
        <a:bodyPr/>
        <a:lstStyle/>
        <a:p>
          <a:endParaRPr lang="en-US"/>
        </a:p>
      </dgm:t>
    </dgm:pt>
    <dgm:pt modelId="{DC97C964-B361-4DEC-91FB-31CBC2EE8ECA}">
      <dgm:prSet/>
      <dgm:spPr/>
      <dgm:t>
        <a:bodyPr/>
        <a:lstStyle/>
        <a:p>
          <a:r>
            <a:rPr lang="en-US" b="1" dirty="0"/>
            <a:t>Percutaneous transhepatic cholangiography (PTC)</a:t>
          </a:r>
        </a:p>
        <a:p>
          <a:r>
            <a:rPr lang="en-US" b="0" dirty="0"/>
            <a:t>Ductal anatomy</a:t>
          </a:r>
        </a:p>
        <a:p>
          <a:r>
            <a:rPr lang="en-US" b="0" dirty="0"/>
            <a:t>Drainage </a:t>
          </a:r>
        </a:p>
      </dgm:t>
    </dgm:pt>
    <dgm:pt modelId="{3F9E3003-C701-470E-BD0D-624C0A34116B}" type="parTrans" cxnId="{2334D149-3469-4921-9DF3-9231453AF840}">
      <dgm:prSet/>
      <dgm:spPr/>
      <dgm:t>
        <a:bodyPr/>
        <a:lstStyle/>
        <a:p>
          <a:endParaRPr lang="en-US"/>
        </a:p>
      </dgm:t>
    </dgm:pt>
    <dgm:pt modelId="{872E527C-7F8A-4CAB-A0EE-D4B88587DF90}" type="sibTrans" cxnId="{2334D149-3469-4921-9DF3-9231453AF840}">
      <dgm:prSet/>
      <dgm:spPr/>
      <dgm:t>
        <a:bodyPr/>
        <a:lstStyle/>
        <a:p>
          <a:endParaRPr lang="en-US"/>
        </a:p>
      </dgm:t>
    </dgm:pt>
    <dgm:pt modelId="{C2969762-9FA9-436E-9C6C-146119FA56C8}" type="pres">
      <dgm:prSet presAssocID="{0F556261-8DD5-47CB-AF78-8EB46CB49D30}" presName="Name0" presStyleCnt="0">
        <dgm:presLayoutVars>
          <dgm:dir/>
          <dgm:resizeHandles val="exact"/>
        </dgm:presLayoutVars>
      </dgm:prSet>
      <dgm:spPr/>
    </dgm:pt>
    <dgm:pt modelId="{62D798B5-AF89-4FE1-AA46-5F4F59E52575}" type="pres">
      <dgm:prSet presAssocID="{0F556261-8DD5-47CB-AF78-8EB46CB49D30}" presName="bkgdShp" presStyleLbl="alignAccFollowNode1" presStyleIdx="0" presStyleCnt="1" custLinFactNeighborX="-674" custLinFactNeighborY="-11203"/>
      <dgm:spPr/>
    </dgm:pt>
    <dgm:pt modelId="{A41A9F1E-AF3C-4F51-8BA0-3CA7A5E698E3}" type="pres">
      <dgm:prSet presAssocID="{0F556261-8DD5-47CB-AF78-8EB46CB49D30}" presName="linComp" presStyleCnt="0"/>
      <dgm:spPr/>
    </dgm:pt>
    <dgm:pt modelId="{DB50E68C-E7B5-4B77-BECF-6BEEC0A21C52}" type="pres">
      <dgm:prSet presAssocID="{8637EF4E-65CC-494F-A4A7-DC8B244F07EE}" presName="compNode" presStyleCnt="0"/>
      <dgm:spPr/>
    </dgm:pt>
    <dgm:pt modelId="{C26F9217-C9BD-4670-8EA5-343A4EDB0E8F}" type="pres">
      <dgm:prSet presAssocID="{8637EF4E-65CC-494F-A4A7-DC8B244F07EE}" presName="node" presStyleLbl="node1" presStyleIdx="0" presStyleCnt="3" custLinFactNeighborX="-3932" custLinFactNeighborY="-9299">
        <dgm:presLayoutVars>
          <dgm:bulletEnabled val="1"/>
        </dgm:presLayoutVars>
      </dgm:prSet>
      <dgm:spPr/>
    </dgm:pt>
    <dgm:pt modelId="{8777CF31-7BFE-4ECF-BD90-C3F1C873B7CC}" type="pres">
      <dgm:prSet presAssocID="{8637EF4E-65CC-494F-A4A7-DC8B244F07EE}" presName="invisiNode" presStyleLbl="node1" presStyleIdx="0" presStyleCnt="3"/>
      <dgm:spPr/>
    </dgm:pt>
    <dgm:pt modelId="{0A8F53E8-89E6-4F5B-B379-24995B2BC0CB}" type="pres">
      <dgm:prSet presAssocID="{8637EF4E-65CC-494F-A4A7-DC8B244F07EE}" presName="imagNode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t="-15000" b="-15000"/>
          </a:stretch>
        </a:blipFill>
      </dgm:spPr>
    </dgm:pt>
    <dgm:pt modelId="{047AE22B-A50C-4F8B-A0BA-33EE22AF5B66}" type="pres">
      <dgm:prSet presAssocID="{D48C94D2-2C8F-461B-9F06-79D1779FA21B}" presName="sibTrans" presStyleLbl="sibTrans2D1" presStyleIdx="0" presStyleCnt="0"/>
      <dgm:spPr/>
    </dgm:pt>
    <dgm:pt modelId="{1484095E-A4AD-41CF-9E09-92588009E202}" type="pres">
      <dgm:prSet presAssocID="{316118D2-E385-4114-9D88-2484155C2E6C}" presName="compNode" presStyleCnt="0"/>
      <dgm:spPr/>
    </dgm:pt>
    <dgm:pt modelId="{DEF6AF52-D7D5-4E71-9A1A-A7D03C57C85E}" type="pres">
      <dgm:prSet presAssocID="{316118D2-E385-4114-9D88-2484155C2E6C}" presName="node" presStyleLbl="node1" presStyleIdx="1" presStyleCnt="3" custLinFactNeighborX="-164" custLinFactNeighborY="-9299">
        <dgm:presLayoutVars>
          <dgm:bulletEnabled val="1"/>
        </dgm:presLayoutVars>
      </dgm:prSet>
      <dgm:spPr/>
    </dgm:pt>
    <dgm:pt modelId="{94858E41-CBF3-4B3E-9C18-44F2D6E6641F}" type="pres">
      <dgm:prSet presAssocID="{316118D2-E385-4114-9D88-2484155C2E6C}" presName="invisiNode" presStyleLbl="node1" presStyleIdx="1" presStyleCnt="3"/>
      <dgm:spPr/>
    </dgm:pt>
    <dgm:pt modelId="{46E712F3-FEEB-4DA3-8CC5-F93003EA9121}" type="pres">
      <dgm:prSet presAssocID="{316118D2-E385-4114-9D88-2484155C2E6C}" presName="imagNode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t="-22000" b="-22000"/>
          </a:stretch>
        </a:blipFill>
      </dgm:spPr>
    </dgm:pt>
    <dgm:pt modelId="{57D2EA80-CE7B-4730-B0DE-2050572C4AC2}" type="pres">
      <dgm:prSet presAssocID="{D1F70F58-27E8-4978-A611-A9305A680C0D}" presName="sibTrans" presStyleLbl="sibTrans2D1" presStyleIdx="0" presStyleCnt="0"/>
      <dgm:spPr/>
    </dgm:pt>
    <dgm:pt modelId="{D00DA27D-E486-4B85-8B73-9A98DD4BB63F}" type="pres">
      <dgm:prSet presAssocID="{DC97C964-B361-4DEC-91FB-31CBC2EE8ECA}" presName="compNode" presStyleCnt="0"/>
      <dgm:spPr/>
    </dgm:pt>
    <dgm:pt modelId="{E537ED22-C3AE-4927-853E-2522ED395054}" type="pres">
      <dgm:prSet presAssocID="{DC97C964-B361-4DEC-91FB-31CBC2EE8ECA}" presName="node" presStyleLbl="node1" presStyleIdx="2" presStyleCnt="3" custLinFactNeighborX="-2621" custLinFactNeighborY="-9299">
        <dgm:presLayoutVars>
          <dgm:bulletEnabled val="1"/>
        </dgm:presLayoutVars>
      </dgm:prSet>
      <dgm:spPr/>
    </dgm:pt>
    <dgm:pt modelId="{D1BC59BF-62A0-4B41-A10F-0C1E76A258D9}" type="pres">
      <dgm:prSet presAssocID="{DC97C964-B361-4DEC-91FB-31CBC2EE8ECA}" presName="invisiNode" presStyleLbl="node1" presStyleIdx="2" presStyleCnt="3"/>
      <dgm:spPr/>
    </dgm:pt>
    <dgm:pt modelId="{E31490E0-A9F7-40D0-BBBF-4E4DB6A22C29}" type="pres">
      <dgm:prSet presAssocID="{DC97C964-B361-4DEC-91FB-31CBC2EE8ECA}" presName="imagNode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t="-9000" b="-9000"/>
          </a:stretch>
        </a:blipFill>
      </dgm:spPr>
    </dgm:pt>
  </dgm:ptLst>
  <dgm:cxnLst>
    <dgm:cxn modelId="{C1C2A936-0DBC-4CD8-A912-AF9762CFB75F}" srcId="{0F556261-8DD5-47CB-AF78-8EB46CB49D30}" destId="{8637EF4E-65CC-494F-A4A7-DC8B244F07EE}" srcOrd="0" destOrd="0" parTransId="{314BDF3D-CB7D-41A4-BC02-8DB46C942ECD}" sibTransId="{D48C94D2-2C8F-461B-9F06-79D1779FA21B}"/>
    <dgm:cxn modelId="{7436D53B-4C11-434A-A3DD-4C35BEED5184}" type="presOf" srcId="{D1F70F58-27E8-4978-A611-A9305A680C0D}" destId="{57D2EA80-CE7B-4730-B0DE-2050572C4AC2}" srcOrd="0" destOrd="0" presId="urn:microsoft.com/office/officeart/2005/8/layout/pList2"/>
    <dgm:cxn modelId="{2334D149-3469-4921-9DF3-9231453AF840}" srcId="{0F556261-8DD5-47CB-AF78-8EB46CB49D30}" destId="{DC97C964-B361-4DEC-91FB-31CBC2EE8ECA}" srcOrd="2" destOrd="0" parTransId="{3F9E3003-C701-470E-BD0D-624C0A34116B}" sibTransId="{872E527C-7F8A-4CAB-A0EE-D4B88587DF90}"/>
    <dgm:cxn modelId="{A4240D6D-7B7E-4320-8BA8-6E806766C89C}" type="presOf" srcId="{8637EF4E-65CC-494F-A4A7-DC8B244F07EE}" destId="{C26F9217-C9BD-4670-8EA5-343A4EDB0E8F}" srcOrd="0" destOrd="0" presId="urn:microsoft.com/office/officeart/2005/8/layout/pList2"/>
    <dgm:cxn modelId="{7DDB7750-8F08-4BD3-BD17-AFABC312E1CF}" type="presOf" srcId="{D48C94D2-2C8F-461B-9F06-79D1779FA21B}" destId="{047AE22B-A50C-4F8B-A0BA-33EE22AF5B66}" srcOrd="0" destOrd="0" presId="urn:microsoft.com/office/officeart/2005/8/layout/pList2"/>
    <dgm:cxn modelId="{435DB459-4F60-410F-AB50-14FD0596458B}" type="presOf" srcId="{316118D2-E385-4114-9D88-2484155C2E6C}" destId="{DEF6AF52-D7D5-4E71-9A1A-A7D03C57C85E}" srcOrd="0" destOrd="0" presId="urn:microsoft.com/office/officeart/2005/8/layout/pList2"/>
    <dgm:cxn modelId="{90DD9D91-1027-4926-966D-10D5797A4903}" type="presOf" srcId="{0F556261-8DD5-47CB-AF78-8EB46CB49D30}" destId="{C2969762-9FA9-436E-9C6C-146119FA56C8}" srcOrd="0" destOrd="0" presId="urn:microsoft.com/office/officeart/2005/8/layout/pList2"/>
    <dgm:cxn modelId="{07ECDF97-870C-464A-90AD-BB14F5548BDD}" type="presOf" srcId="{DC97C964-B361-4DEC-91FB-31CBC2EE8ECA}" destId="{E537ED22-C3AE-4927-853E-2522ED395054}" srcOrd="0" destOrd="0" presId="urn:microsoft.com/office/officeart/2005/8/layout/pList2"/>
    <dgm:cxn modelId="{2CD0A2F6-DDC7-4A75-8904-2F443C97F010}" srcId="{0F556261-8DD5-47CB-AF78-8EB46CB49D30}" destId="{316118D2-E385-4114-9D88-2484155C2E6C}" srcOrd="1" destOrd="0" parTransId="{25C56479-68BC-45D9-B042-877972987683}" sibTransId="{D1F70F58-27E8-4978-A611-A9305A680C0D}"/>
    <dgm:cxn modelId="{3B621949-AC63-486C-8165-D8DB93780AC1}" type="presParOf" srcId="{C2969762-9FA9-436E-9C6C-146119FA56C8}" destId="{62D798B5-AF89-4FE1-AA46-5F4F59E52575}" srcOrd="0" destOrd="0" presId="urn:microsoft.com/office/officeart/2005/8/layout/pList2"/>
    <dgm:cxn modelId="{05C6C04E-56D1-48C5-AABB-68346396F5B6}" type="presParOf" srcId="{C2969762-9FA9-436E-9C6C-146119FA56C8}" destId="{A41A9F1E-AF3C-4F51-8BA0-3CA7A5E698E3}" srcOrd="1" destOrd="0" presId="urn:microsoft.com/office/officeart/2005/8/layout/pList2"/>
    <dgm:cxn modelId="{71E36AF0-BBDB-4A39-A57E-489DE3C37734}" type="presParOf" srcId="{A41A9F1E-AF3C-4F51-8BA0-3CA7A5E698E3}" destId="{DB50E68C-E7B5-4B77-BECF-6BEEC0A21C52}" srcOrd="0" destOrd="0" presId="urn:microsoft.com/office/officeart/2005/8/layout/pList2"/>
    <dgm:cxn modelId="{01977738-4B61-4512-9BB2-8BC505892591}" type="presParOf" srcId="{DB50E68C-E7B5-4B77-BECF-6BEEC0A21C52}" destId="{C26F9217-C9BD-4670-8EA5-343A4EDB0E8F}" srcOrd="0" destOrd="0" presId="urn:microsoft.com/office/officeart/2005/8/layout/pList2"/>
    <dgm:cxn modelId="{3432612A-9A48-49CA-8FD6-33C217506FEC}" type="presParOf" srcId="{DB50E68C-E7B5-4B77-BECF-6BEEC0A21C52}" destId="{8777CF31-7BFE-4ECF-BD90-C3F1C873B7CC}" srcOrd="1" destOrd="0" presId="urn:microsoft.com/office/officeart/2005/8/layout/pList2"/>
    <dgm:cxn modelId="{614FDEAD-1BE6-406E-8E83-FE0C53E33C94}" type="presParOf" srcId="{DB50E68C-E7B5-4B77-BECF-6BEEC0A21C52}" destId="{0A8F53E8-89E6-4F5B-B379-24995B2BC0CB}" srcOrd="2" destOrd="0" presId="urn:microsoft.com/office/officeart/2005/8/layout/pList2"/>
    <dgm:cxn modelId="{EEEFBB29-B26D-486B-8CA5-6823BED78CB4}" type="presParOf" srcId="{A41A9F1E-AF3C-4F51-8BA0-3CA7A5E698E3}" destId="{047AE22B-A50C-4F8B-A0BA-33EE22AF5B66}" srcOrd="1" destOrd="0" presId="urn:microsoft.com/office/officeart/2005/8/layout/pList2"/>
    <dgm:cxn modelId="{155198D3-0427-425B-A43C-390425D7D044}" type="presParOf" srcId="{A41A9F1E-AF3C-4F51-8BA0-3CA7A5E698E3}" destId="{1484095E-A4AD-41CF-9E09-92588009E202}" srcOrd="2" destOrd="0" presId="urn:microsoft.com/office/officeart/2005/8/layout/pList2"/>
    <dgm:cxn modelId="{AEF5CB63-12BA-4ECC-B64B-6BB903CBF8EF}" type="presParOf" srcId="{1484095E-A4AD-41CF-9E09-92588009E202}" destId="{DEF6AF52-D7D5-4E71-9A1A-A7D03C57C85E}" srcOrd="0" destOrd="0" presId="urn:microsoft.com/office/officeart/2005/8/layout/pList2"/>
    <dgm:cxn modelId="{254E3061-EADF-49C4-907E-B5BBF1D479E5}" type="presParOf" srcId="{1484095E-A4AD-41CF-9E09-92588009E202}" destId="{94858E41-CBF3-4B3E-9C18-44F2D6E6641F}" srcOrd="1" destOrd="0" presId="urn:microsoft.com/office/officeart/2005/8/layout/pList2"/>
    <dgm:cxn modelId="{AB0EF5FF-01CA-4A58-8F2F-3DDC40B4A8C1}" type="presParOf" srcId="{1484095E-A4AD-41CF-9E09-92588009E202}" destId="{46E712F3-FEEB-4DA3-8CC5-F93003EA9121}" srcOrd="2" destOrd="0" presId="urn:microsoft.com/office/officeart/2005/8/layout/pList2"/>
    <dgm:cxn modelId="{367DCA72-443C-4D18-8F7B-07857E20399C}" type="presParOf" srcId="{A41A9F1E-AF3C-4F51-8BA0-3CA7A5E698E3}" destId="{57D2EA80-CE7B-4730-B0DE-2050572C4AC2}" srcOrd="3" destOrd="0" presId="urn:microsoft.com/office/officeart/2005/8/layout/pList2"/>
    <dgm:cxn modelId="{E810144B-A1F9-48F4-B2E9-8E09AA799F84}" type="presParOf" srcId="{A41A9F1E-AF3C-4F51-8BA0-3CA7A5E698E3}" destId="{D00DA27D-E486-4B85-8B73-9A98DD4BB63F}" srcOrd="4" destOrd="0" presId="urn:microsoft.com/office/officeart/2005/8/layout/pList2"/>
    <dgm:cxn modelId="{87812F81-F496-401D-9EFF-1DDD14FDBBFD}" type="presParOf" srcId="{D00DA27D-E486-4B85-8B73-9A98DD4BB63F}" destId="{E537ED22-C3AE-4927-853E-2522ED395054}" srcOrd="0" destOrd="0" presId="urn:microsoft.com/office/officeart/2005/8/layout/pList2"/>
    <dgm:cxn modelId="{87AEC13D-8502-4C92-B2D5-BADB67A1009F}" type="presParOf" srcId="{D00DA27D-E486-4B85-8B73-9A98DD4BB63F}" destId="{D1BC59BF-62A0-4B41-A10F-0C1E76A258D9}" srcOrd="1" destOrd="0" presId="urn:microsoft.com/office/officeart/2005/8/layout/pList2"/>
    <dgm:cxn modelId="{DBE53C16-DF58-46EB-AEEB-7C969A2A9AAF}" type="presParOf" srcId="{D00DA27D-E486-4B85-8B73-9A98DD4BB63F}" destId="{E31490E0-A9F7-40D0-BBBF-4E4DB6A22C29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6423F79-ACE0-4BBF-A5F7-996D66B1C07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C3D8EA4-5203-4145-AB11-F34EA77C047D}">
      <dgm:prSet/>
      <dgm:spPr/>
      <dgm:t>
        <a:bodyPr/>
        <a:lstStyle/>
        <a:p>
          <a:r>
            <a:rPr lang="en-US" b="1" u="sng"/>
            <a:t>Advantages</a:t>
          </a:r>
          <a:r>
            <a:rPr lang="en-US"/>
            <a:t> </a:t>
          </a:r>
        </a:p>
      </dgm:t>
    </dgm:pt>
    <dgm:pt modelId="{568CB732-3AED-4304-AF34-0603114C5B4A}" type="parTrans" cxnId="{17464211-D325-46EB-89C5-47ED48DF71EE}">
      <dgm:prSet/>
      <dgm:spPr/>
      <dgm:t>
        <a:bodyPr/>
        <a:lstStyle/>
        <a:p>
          <a:endParaRPr lang="en-US"/>
        </a:p>
      </dgm:t>
    </dgm:pt>
    <dgm:pt modelId="{605A2F5B-30DF-4BEB-ABB9-FF8F9445922B}" type="sibTrans" cxnId="{17464211-D325-46EB-89C5-47ED48DF71EE}">
      <dgm:prSet/>
      <dgm:spPr/>
      <dgm:t>
        <a:bodyPr/>
        <a:lstStyle/>
        <a:p>
          <a:endParaRPr lang="en-US"/>
        </a:p>
      </dgm:t>
    </dgm:pt>
    <dgm:pt modelId="{178F6C20-B246-4ED3-8316-5478BAF5CC8A}">
      <dgm:prSet/>
      <dgm:spPr/>
      <dgm:t>
        <a:bodyPr/>
        <a:lstStyle/>
        <a:p>
          <a:r>
            <a:rPr lang="en-US"/>
            <a:t>Non-ionizing</a:t>
          </a:r>
        </a:p>
      </dgm:t>
    </dgm:pt>
    <dgm:pt modelId="{A5BEC936-0907-4C24-B33A-0E694E4DF522}" type="parTrans" cxnId="{C0D42BB6-3D84-4B35-A551-DEF9096F2357}">
      <dgm:prSet/>
      <dgm:spPr/>
      <dgm:t>
        <a:bodyPr/>
        <a:lstStyle/>
        <a:p>
          <a:endParaRPr lang="en-US"/>
        </a:p>
      </dgm:t>
    </dgm:pt>
    <dgm:pt modelId="{92EF3CB4-80F2-46B5-8B0A-367913BE7543}" type="sibTrans" cxnId="{C0D42BB6-3D84-4B35-A551-DEF9096F2357}">
      <dgm:prSet/>
      <dgm:spPr/>
      <dgm:t>
        <a:bodyPr/>
        <a:lstStyle/>
        <a:p>
          <a:endParaRPr lang="en-US"/>
        </a:p>
      </dgm:t>
    </dgm:pt>
    <dgm:pt modelId="{BA4DCC89-BB4D-4682-A4DE-62658A545658}">
      <dgm:prSet/>
      <dgm:spPr/>
      <dgm:t>
        <a:bodyPr/>
        <a:lstStyle/>
        <a:p>
          <a:r>
            <a:rPr lang="en-US"/>
            <a:t>Multisequential capability</a:t>
          </a:r>
        </a:p>
      </dgm:t>
    </dgm:pt>
    <dgm:pt modelId="{FABF4AEA-CDEC-4F52-AD36-0B394E05336C}" type="parTrans" cxnId="{957261A6-14AD-4256-B80F-EE7B562DE55F}">
      <dgm:prSet/>
      <dgm:spPr/>
      <dgm:t>
        <a:bodyPr/>
        <a:lstStyle/>
        <a:p>
          <a:endParaRPr lang="en-US"/>
        </a:p>
      </dgm:t>
    </dgm:pt>
    <dgm:pt modelId="{8A782CE4-01FA-4D49-9BDD-B111F743A22E}" type="sibTrans" cxnId="{957261A6-14AD-4256-B80F-EE7B562DE55F}">
      <dgm:prSet/>
      <dgm:spPr/>
      <dgm:t>
        <a:bodyPr/>
        <a:lstStyle/>
        <a:p>
          <a:endParaRPr lang="en-US"/>
        </a:p>
      </dgm:t>
    </dgm:pt>
    <dgm:pt modelId="{67EB8D0B-F616-4953-B510-15583796D488}">
      <dgm:prSet/>
      <dgm:spPr/>
      <dgm:t>
        <a:bodyPr/>
        <a:lstStyle/>
        <a:p>
          <a:r>
            <a:rPr lang="en-US"/>
            <a:t>True multiplanar capability (cf CT reformats)</a:t>
          </a:r>
        </a:p>
      </dgm:t>
    </dgm:pt>
    <dgm:pt modelId="{5B555DF3-D2CD-4CFE-B03D-D63798697273}" type="parTrans" cxnId="{1080FED9-463E-473B-A44E-4614B85416AC}">
      <dgm:prSet/>
      <dgm:spPr/>
      <dgm:t>
        <a:bodyPr/>
        <a:lstStyle/>
        <a:p>
          <a:endParaRPr lang="en-US"/>
        </a:p>
      </dgm:t>
    </dgm:pt>
    <dgm:pt modelId="{D746799B-AC80-4EE2-B1D2-0E0A82460D5F}" type="sibTrans" cxnId="{1080FED9-463E-473B-A44E-4614B85416AC}">
      <dgm:prSet/>
      <dgm:spPr/>
      <dgm:t>
        <a:bodyPr/>
        <a:lstStyle/>
        <a:p>
          <a:endParaRPr lang="en-US"/>
        </a:p>
      </dgm:t>
    </dgm:pt>
    <dgm:pt modelId="{3BC15F2A-A2B6-4FF4-B923-5330EA90A1DF}">
      <dgm:prSet/>
      <dgm:spPr/>
      <dgm:t>
        <a:bodyPr/>
        <a:lstStyle/>
        <a:p>
          <a:r>
            <a:rPr lang="en-US"/>
            <a:t>More functional studies can be performed </a:t>
          </a:r>
        </a:p>
      </dgm:t>
    </dgm:pt>
    <dgm:pt modelId="{20956FD7-92E5-474D-B8C6-A601DA880184}" type="parTrans" cxnId="{CA4D17D7-0E6E-452A-8725-B459D4DBB4FD}">
      <dgm:prSet/>
      <dgm:spPr/>
      <dgm:t>
        <a:bodyPr/>
        <a:lstStyle/>
        <a:p>
          <a:endParaRPr lang="en-US"/>
        </a:p>
      </dgm:t>
    </dgm:pt>
    <dgm:pt modelId="{96F963DF-CD77-427B-8656-0D5449C9617F}" type="sibTrans" cxnId="{CA4D17D7-0E6E-452A-8725-B459D4DBB4FD}">
      <dgm:prSet/>
      <dgm:spPr/>
      <dgm:t>
        <a:bodyPr/>
        <a:lstStyle/>
        <a:p>
          <a:endParaRPr lang="en-US"/>
        </a:p>
      </dgm:t>
    </dgm:pt>
    <dgm:pt modelId="{0C6524E8-C6C9-4AB9-92F9-9BE11ADC5742}">
      <dgm:prSet/>
      <dgm:spPr/>
      <dgm:t>
        <a:bodyPr/>
        <a:lstStyle/>
        <a:p>
          <a:r>
            <a:rPr lang="en-US" b="1" u="sng"/>
            <a:t>Disadvantages</a:t>
          </a:r>
          <a:endParaRPr lang="en-US"/>
        </a:p>
      </dgm:t>
    </dgm:pt>
    <dgm:pt modelId="{66E744BB-6EBF-4C54-82DA-08F96F6AA6CE}" type="parTrans" cxnId="{03600AFB-D18A-483F-9762-1531E8F25EDA}">
      <dgm:prSet/>
      <dgm:spPr/>
      <dgm:t>
        <a:bodyPr/>
        <a:lstStyle/>
        <a:p>
          <a:endParaRPr lang="en-US"/>
        </a:p>
      </dgm:t>
    </dgm:pt>
    <dgm:pt modelId="{393C139E-AE5C-4A5F-BAC8-DEA00661E24B}" type="sibTrans" cxnId="{03600AFB-D18A-483F-9762-1531E8F25EDA}">
      <dgm:prSet/>
      <dgm:spPr/>
      <dgm:t>
        <a:bodyPr/>
        <a:lstStyle/>
        <a:p>
          <a:endParaRPr lang="en-US"/>
        </a:p>
      </dgm:t>
    </dgm:pt>
    <dgm:pt modelId="{B39E142C-A3D4-4D7B-9B1F-3F65D3759244}">
      <dgm:prSet/>
      <dgm:spPr/>
      <dgm:t>
        <a:bodyPr/>
        <a:lstStyle/>
        <a:p>
          <a:r>
            <a:rPr lang="en-US"/>
            <a:t>Expensive</a:t>
          </a:r>
        </a:p>
      </dgm:t>
    </dgm:pt>
    <dgm:pt modelId="{974D83A4-0059-481A-A494-99AA782D2F96}" type="parTrans" cxnId="{4DC01C17-E024-41E9-B142-3670A0435252}">
      <dgm:prSet/>
      <dgm:spPr/>
      <dgm:t>
        <a:bodyPr/>
        <a:lstStyle/>
        <a:p>
          <a:endParaRPr lang="en-US"/>
        </a:p>
      </dgm:t>
    </dgm:pt>
    <dgm:pt modelId="{16EAD85D-DFD6-450B-8C1E-C2E1E31764E4}" type="sibTrans" cxnId="{4DC01C17-E024-41E9-B142-3670A0435252}">
      <dgm:prSet/>
      <dgm:spPr/>
      <dgm:t>
        <a:bodyPr/>
        <a:lstStyle/>
        <a:p>
          <a:endParaRPr lang="en-US"/>
        </a:p>
      </dgm:t>
    </dgm:pt>
    <dgm:pt modelId="{52ADD42D-526B-4417-AC8D-84909B7A2F88}">
      <dgm:prSet/>
      <dgm:spPr/>
      <dgm:t>
        <a:bodyPr/>
        <a:lstStyle/>
        <a:p>
          <a:r>
            <a:rPr lang="en-US"/>
            <a:t>Longer period of scanning</a:t>
          </a:r>
        </a:p>
      </dgm:t>
    </dgm:pt>
    <dgm:pt modelId="{432A42B3-33F2-45A6-987A-65157CABCDD5}" type="parTrans" cxnId="{C663AD8F-E7B9-4048-9224-ECB2EFA130D6}">
      <dgm:prSet/>
      <dgm:spPr/>
      <dgm:t>
        <a:bodyPr/>
        <a:lstStyle/>
        <a:p>
          <a:endParaRPr lang="en-US"/>
        </a:p>
      </dgm:t>
    </dgm:pt>
    <dgm:pt modelId="{57DE8155-54C1-448E-B99F-70C07DCB1F95}" type="sibTrans" cxnId="{C663AD8F-E7B9-4048-9224-ECB2EFA130D6}">
      <dgm:prSet/>
      <dgm:spPr/>
      <dgm:t>
        <a:bodyPr/>
        <a:lstStyle/>
        <a:p>
          <a:endParaRPr lang="en-US"/>
        </a:p>
      </dgm:t>
    </dgm:pt>
    <dgm:pt modelId="{4C54D13E-62AE-4D34-88A6-A19A8A4A7B66}" type="pres">
      <dgm:prSet presAssocID="{76423F79-ACE0-4BBF-A5F7-996D66B1C07F}" presName="linear" presStyleCnt="0">
        <dgm:presLayoutVars>
          <dgm:animLvl val="lvl"/>
          <dgm:resizeHandles val="exact"/>
        </dgm:presLayoutVars>
      </dgm:prSet>
      <dgm:spPr/>
    </dgm:pt>
    <dgm:pt modelId="{3BE192C1-41DC-4EFD-8587-E270B788A709}" type="pres">
      <dgm:prSet presAssocID="{DC3D8EA4-5203-4145-AB11-F34EA77C047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1008148-75A7-48B7-90A0-853B923A8AD0}" type="pres">
      <dgm:prSet presAssocID="{DC3D8EA4-5203-4145-AB11-F34EA77C047D}" presName="childText" presStyleLbl="revTx" presStyleIdx="0" presStyleCnt="2">
        <dgm:presLayoutVars>
          <dgm:bulletEnabled val="1"/>
        </dgm:presLayoutVars>
      </dgm:prSet>
      <dgm:spPr/>
    </dgm:pt>
    <dgm:pt modelId="{223C2492-77B2-4AD6-A845-0DB28A8DB5BD}" type="pres">
      <dgm:prSet presAssocID="{0C6524E8-C6C9-4AB9-92F9-9BE11ADC5742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24DCB085-8327-4880-8C14-A830D7CB0BB5}" type="pres">
      <dgm:prSet presAssocID="{0C6524E8-C6C9-4AB9-92F9-9BE11ADC5742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17464211-D325-46EB-89C5-47ED48DF71EE}" srcId="{76423F79-ACE0-4BBF-A5F7-996D66B1C07F}" destId="{DC3D8EA4-5203-4145-AB11-F34EA77C047D}" srcOrd="0" destOrd="0" parTransId="{568CB732-3AED-4304-AF34-0603114C5B4A}" sibTransId="{605A2F5B-30DF-4BEB-ABB9-FF8F9445922B}"/>
    <dgm:cxn modelId="{4DC01C17-E024-41E9-B142-3670A0435252}" srcId="{0C6524E8-C6C9-4AB9-92F9-9BE11ADC5742}" destId="{B39E142C-A3D4-4D7B-9B1F-3F65D3759244}" srcOrd="0" destOrd="0" parTransId="{974D83A4-0059-481A-A494-99AA782D2F96}" sibTransId="{16EAD85D-DFD6-450B-8C1E-C2E1E31764E4}"/>
    <dgm:cxn modelId="{5C416421-4D1A-478E-8291-07166540C514}" type="presOf" srcId="{3BC15F2A-A2B6-4FF4-B923-5330EA90A1DF}" destId="{21008148-75A7-48B7-90A0-853B923A8AD0}" srcOrd="0" destOrd="3" presId="urn:microsoft.com/office/officeart/2005/8/layout/vList2"/>
    <dgm:cxn modelId="{90342D50-4F80-4D2F-B2E6-FA51040CA526}" type="presOf" srcId="{178F6C20-B246-4ED3-8316-5478BAF5CC8A}" destId="{21008148-75A7-48B7-90A0-853B923A8AD0}" srcOrd="0" destOrd="0" presId="urn:microsoft.com/office/officeart/2005/8/layout/vList2"/>
    <dgm:cxn modelId="{54803479-7959-49EF-B5DB-506BAF40655A}" type="presOf" srcId="{67EB8D0B-F616-4953-B510-15583796D488}" destId="{21008148-75A7-48B7-90A0-853B923A8AD0}" srcOrd="0" destOrd="2" presId="urn:microsoft.com/office/officeart/2005/8/layout/vList2"/>
    <dgm:cxn modelId="{58515E7A-11BE-4C13-8219-784F2B4CD39E}" type="presOf" srcId="{76423F79-ACE0-4BBF-A5F7-996D66B1C07F}" destId="{4C54D13E-62AE-4D34-88A6-A19A8A4A7B66}" srcOrd="0" destOrd="0" presId="urn:microsoft.com/office/officeart/2005/8/layout/vList2"/>
    <dgm:cxn modelId="{5A1C5F82-B993-4793-87C1-22358731AD73}" type="presOf" srcId="{0C6524E8-C6C9-4AB9-92F9-9BE11ADC5742}" destId="{223C2492-77B2-4AD6-A845-0DB28A8DB5BD}" srcOrd="0" destOrd="0" presId="urn:microsoft.com/office/officeart/2005/8/layout/vList2"/>
    <dgm:cxn modelId="{C663AD8F-E7B9-4048-9224-ECB2EFA130D6}" srcId="{0C6524E8-C6C9-4AB9-92F9-9BE11ADC5742}" destId="{52ADD42D-526B-4417-AC8D-84909B7A2F88}" srcOrd="1" destOrd="0" parTransId="{432A42B3-33F2-45A6-987A-65157CABCDD5}" sibTransId="{57DE8155-54C1-448E-B99F-70C07DCB1F95}"/>
    <dgm:cxn modelId="{5AFA9590-A3A3-4B89-929D-D0348F88AFF1}" type="presOf" srcId="{DC3D8EA4-5203-4145-AB11-F34EA77C047D}" destId="{3BE192C1-41DC-4EFD-8587-E270B788A709}" srcOrd="0" destOrd="0" presId="urn:microsoft.com/office/officeart/2005/8/layout/vList2"/>
    <dgm:cxn modelId="{2C375398-8E8B-4456-B3A4-5C3DDF1BF87B}" type="presOf" srcId="{B39E142C-A3D4-4D7B-9B1F-3F65D3759244}" destId="{24DCB085-8327-4880-8C14-A830D7CB0BB5}" srcOrd="0" destOrd="0" presId="urn:microsoft.com/office/officeart/2005/8/layout/vList2"/>
    <dgm:cxn modelId="{6B6E099C-BF1E-4EE7-A729-681A149F110E}" type="presOf" srcId="{52ADD42D-526B-4417-AC8D-84909B7A2F88}" destId="{24DCB085-8327-4880-8C14-A830D7CB0BB5}" srcOrd="0" destOrd="1" presId="urn:microsoft.com/office/officeart/2005/8/layout/vList2"/>
    <dgm:cxn modelId="{957261A6-14AD-4256-B80F-EE7B562DE55F}" srcId="{DC3D8EA4-5203-4145-AB11-F34EA77C047D}" destId="{BA4DCC89-BB4D-4682-A4DE-62658A545658}" srcOrd="1" destOrd="0" parTransId="{FABF4AEA-CDEC-4F52-AD36-0B394E05336C}" sibTransId="{8A782CE4-01FA-4D49-9BDD-B111F743A22E}"/>
    <dgm:cxn modelId="{C0D42BB6-3D84-4B35-A551-DEF9096F2357}" srcId="{DC3D8EA4-5203-4145-AB11-F34EA77C047D}" destId="{178F6C20-B246-4ED3-8316-5478BAF5CC8A}" srcOrd="0" destOrd="0" parTransId="{A5BEC936-0907-4C24-B33A-0E694E4DF522}" sibTransId="{92EF3CB4-80F2-46B5-8B0A-367913BE7543}"/>
    <dgm:cxn modelId="{CA4D17D7-0E6E-452A-8725-B459D4DBB4FD}" srcId="{DC3D8EA4-5203-4145-AB11-F34EA77C047D}" destId="{3BC15F2A-A2B6-4FF4-B923-5330EA90A1DF}" srcOrd="3" destOrd="0" parTransId="{20956FD7-92E5-474D-B8C6-A601DA880184}" sibTransId="{96F963DF-CD77-427B-8656-0D5449C9617F}"/>
    <dgm:cxn modelId="{1080FED9-463E-473B-A44E-4614B85416AC}" srcId="{DC3D8EA4-5203-4145-AB11-F34EA77C047D}" destId="{67EB8D0B-F616-4953-B510-15583796D488}" srcOrd="2" destOrd="0" parTransId="{5B555DF3-D2CD-4CFE-B03D-D63798697273}" sibTransId="{D746799B-AC80-4EE2-B1D2-0E0A82460D5F}"/>
    <dgm:cxn modelId="{1CC3D5E7-2E68-41D9-A77B-2FF7689C0699}" type="presOf" srcId="{BA4DCC89-BB4D-4682-A4DE-62658A545658}" destId="{21008148-75A7-48B7-90A0-853B923A8AD0}" srcOrd="0" destOrd="1" presId="urn:microsoft.com/office/officeart/2005/8/layout/vList2"/>
    <dgm:cxn modelId="{03600AFB-D18A-483F-9762-1531E8F25EDA}" srcId="{76423F79-ACE0-4BBF-A5F7-996D66B1C07F}" destId="{0C6524E8-C6C9-4AB9-92F9-9BE11ADC5742}" srcOrd="1" destOrd="0" parTransId="{66E744BB-6EBF-4C54-82DA-08F96F6AA6CE}" sibTransId="{393C139E-AE5C-4A5F-BAC8-DEA00661E24B}"/>
    <dgm:cxn modelId="{FA364E86-9A10-4B18-992F-D04148F9F45E}" type="presParOf" srcId="{4C54D13E-62AE-4D34-88A6-A19A8A4A7B66}" destId="{3BE192C1-41DC-4EFD-8587-E270B788A709}" srcOrd="0" destOrd="0" presId="urn:microsoft.com/office/officeart/2005/8/layout/vList2"/>
    <dgm:cxn modelId="{1BCCB02C-F009-4C80-81D5-1A5E18B8984D}" type="presParOf" srcId="{4C54D13E-62AE-4D34-88A6-A19A8A4A7B66}" destId="{21008148-75A7-48B7-90A0-853B923A8AD0}" srcOrd="1" destOrd="0" presId="urn:microsoft.com/office/officeart/2005/8/layout/vList2"/>
    <dgm:cxn modelId="{75C80F28-A3EE-4A43-BA56-0CCA51C73014}" type="presParOf" srcId="{4C54D13E-62AE-4D34-88A6-A19A8A4A7B66}" destId="{223C2492-77B2-4AD6-A845-0DB28A8DB5BD}" srcOrd="2" destOrd="0" presId="urn:microsoft.com/office/officeart/2005/8/layout/vList2"/>
    <dgm:cxn modelId="{9FF9D1A3-34C1-46DF-B103-635AA9BB1878}" type="presParOf" srcId="{4C54D13E-62AE-4D34-88A6-A19A8A4A7B66}" destId="{24DCB085-8327-4880-8C14-A830D7CB0BB5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7D362D-8A46-418E-B24C-708C31C9996B}">
      <dsp:nvSpPr>
        <dsp:cNvPr id="0" name=""/>
        <dsp:cNvSpPr/>
      </dsp:nvSpPr>
      <dsp:spPr>
        <a:xfrm rot="1754239">
          <a:off x="2343116" y="3133268"/>
          <a:ext cx="908221" cy="67851"/>
        </a:xfrm>
        <a:custGeom>
          <a:avLst/>
          <a:gdLst/>
          <a:ahLst/>
          <a:cxnLst/>
          <a:rect l="0" t="0" r="0" b="0"/>
          <a:pathLst>
            <a:path>
              <a:moveTo>
                <a:pt x="0" y="33925"/>
              </a:moveTo>
              <a:lnTo>
                <a:pt x="908221" y="33925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4AEE90-650E-4251-85D9-68A31A55CE64}">
      <dsp:nvSpPr>
        <dsp:cNvPr id="0" name=""/>
        <dsp:cNvSpPr/>
      </dsp:nvSpPr>
      <dsp:spPr>
        <a:xfrm rot="19845761">
          <a:off x="2343116" y="1583198"/>
          <a:ext cx="908221" cy="67851"/>
        </a:xfrm>
        <a:custGeom>
          <a:avLst/>
          <a:gdLst/>
          <a:ahLst/>
          <a:cxnLst/>
          <a:rect l="0" t="0" r="0" b="0"/>
          <a:pathLst>
            <a:path>
              <a:moveTo>
                <a:pt x="0" y="33925"/>
              </a:moveTo>
              <a:lnTo>
                <a:pt x="908221" y="33925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38A5A8-43FA-4065-B3E6-6E5DC98FC4B5}">
      <dsp:nvSpPr>
        <dsp:cNvPr id="0" name=""/>
        <dsp:cNvSpPr/>
      </dsp:nvSpPr>
      <dsp:spPr>
        <a:xfrm>
          <a:off x="603" y="980180"/>
          <a:ext cx="2823957" cy="2823957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26000" r="-26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171C77E-4A23-49B3-B455-4B0960899149}">
      <dsp:nvSpPr>
        <dsp:cNvPr id="0" name=""/>
        <dsp:cNvSpPr/>
      </dsp:nvSpPr>
      <dsp:spPr>
        <a:xfrm>
          <a:off x="3085557" y="134346"/>
          <a:ext cx="1694374" cy="1694374"/>
        </a:xfrm>
        <a:prstGeom prst="ellipse">
          <a:avLst/>
        </a:prstGeom>
        <a:solidFill>
          <a:schemeClr val="accent4">
            <a:hueOff val="-7361661"/>
            <a:satOff val="8429"/>
            <a:lumOff val="-480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Normal </a:t>
          </a:r>
        </a:p>
      </dsp:txBody>
      <dsp:txXfrm>
        <a:off x="3333692" y="382481"/>
        <a:ext cx="1198104" cy="1198104"/>
      </dsp:txXfrm>
    </dsp:sp>
    <dsp:sp modelId="{C8B22432-9221-4466-97EC-857109E037DD}">
      <dsp:nvSpPr>
        <dsp:cNvPr id="0" name=""/>
        <dsp:cNvSpPr/>
      </dsp:nvSpPr>
      <dsp:spPr>
        <a:xfrm>
          <a:off x="3085557" y="2955597"/>
          <a:ext cx="1694374" cy="1694374"/>
        </a:xfrm>
        <a:prstGeom prst="ellipse">
          <a:avLst/>
        </a:prstGeom>
        <a:solidFill>
          <a:schemeClr val="accent4">
            <a:hueOff val="-14723321"/>
            <a:satOff val="16858"/>
            <a:lumOff val="-960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Diseased </a:t>
          </a:r>
        </a:p>
      </dsp:txBody>
      <dsp:txXfrm>
        <a:off x="3333692" y="3203732"/>
        <a:ext cx="1198104" cy="1198104"/>
      </dsp:txXfrm>
    </dsp:sp>
    <dsp:sp modelId="{C0EC6E40-D250-466D-B6F9-79C6FB566A38}">
      <dsp:nvSpPr>
        <dsp:cNvPr id="0" name=""/>
        <dsp:cNvSpPr/>
      </dsp:nvSpPr>
      <dsp:spPr>
        <a:xfrm>
          <a:off x="4949369" y="2955597"/>
          <a:ext cx="2541561" cy="1694374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400" kern="1200" dirty="0"/>
            <a:t>Parenchymal  </a:t>
          </a:r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400" kern="1200" dirty="0"/>
            <a:t>Ductal</a:t>
          </a:r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400" kern="1200" dirty="0"/>
            <a:t>Vascular </a:t>
          </a:r>
        </a:p>
      </dsp:txBody>
      <dsp:txXfrm>
        <a:off x="4949369" y="2955597"/>
        <a:ext cx="2541561" cy="16943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7D362D-8A46-418E-B24C-708C31C9996B}">
      <dsp:nvSpPr>
        <dsp:cNvPr id="0" name=""/>
        <dsp:cNvSpPr/>
      </dsp:nvSpPr>
      <dsp:spPr>
        <a:xfrm>
          <a:off x="2395238" y="2358321"/>
          <a:ext cx="701243" cy="67675"/>
        </a:xfrm>
        <a:custGeom>
          <a:avLst/>
          <a:gdLst/>
          <a:ahLst/>
          <a:cxnLst/>
          <a:rect l="0" t="0" r="0" b="0"/>
          <a:pathLst>
            <a:path>
              <a:moveTo>
                <a:pt x="0" y="33837"/>
              </a:moveTo>
              <a:lnTo>
                <a:pt x="701243" y="33837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38A5A8-43FA-4065-B3E6-6E5DC98FC4B5}">
      <dsp:nvSpPr>
        <dsp:cNvPr id="0" name=""/>
        <dsp:cNvSpPr/>
      </dsp:nvSpPr>
      <dsp:spPr>
        <a:xfrm>
          <a:off x="1092" y="983838"/>
          <a:ext cx="2816641" cy="2816641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26000" r="-26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8B22432-9221-4466-97EC-857109E037DD}">
      <dsp:nvSpPr>
        <dsp:cNvPr id="0" name=""/>
        <dsp:cNvSpPr/>
      </dsp:nvSpPr>
      <dsp:spPr>
        <a:xfrm>
          <a:off x="3096481" y="1547166"/>
          <a:ext cx="1689984" cy="1689984"/>
        </a:xfrm>
        <a:prstGeom prst="ellipse">
          <a:avLst/>
        </a:prstGeom>
        <a:solidFill>
          <a:schemeClr val="accent4">
            <a:hueOff val="-14723321"/>
            <a:satOff val="16858"/>
            <a:lumOff val="-960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Diseased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Parenchyma  </a:t>
          </a:r>
        </a:p>
      </dsp:txBody>
      <dsp:txXfrm>
        <a:off x="3343973" y="1794658"/>
        <a:ext cx="1195000" cy="1195000"/>
      </dsp:txXfrm>
    </dsp:sp>
    <dsp:sp modelId="{C0EC6E40-D250-466D-B6F9-79C6FB566A38}">
      <dsp:nvSpPr>
        <dsp:cNvPr id="0" name=""/>
        <dsp:cNvSpPr/>
      </dsp:nvSpPr>
      <dsp:spPr>
        <a:xfrm>
          <a:off x="4955464" y="1547166"/>
          <a:ext cx="2534977" cy="1689984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2444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5500" kern="1200" dirty="0"/>
            <a:t>Focal   </a:t>
          </a:r>
        </a:p>
        <a:p>
          <a:pPr marL="285750" lvl="1" indent="-285750" algn="l" defTabSz="2444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5500" kern="1200" dirty="0"/>
            <a:t>Diffuse  </a:t>
          </a:r>
        </a:p>
      </dsp:txBody>
      <dsp:txXfrm>
        <a:off x="4955464" y="1547166"/>
        <a:ext cx="2534977" cy="16899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7D362D-8A46-418E-B24C-708C31C9996B}">
      <dsp:nvSpPr>
        <dsp:cNvPr id="0" name=""/>
        <dsp:cNvSpPr/>
      </dsp:nvSpPr>
      <dsp:spPr>
        <a:xfrm>
          <a:off x="3312605" y="2357925"/>
          <a:ext cx="644735" cy="68466"/>
        </a:xfrm>
        <a:custGeom>
          <a:avLst/>
          <a:gdLst/>
          <a:ahLst/>
          <a:cxnLst/>
          <a:rect l="0" t="0" r="0" b="0"/>
          <a:pathLst>
            <a:path>
              <a:moveTo>
                <a:pt x="0" y="34233"/>
              </a:moveTo>
              <a:lnTo>
                <a:pt x="644735" y="34233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38A5A8-43FA-4065-B3E6-6E5DC98FC4B5}">
      <dsp:nvSpPr>
        <dsp:cNvPr id="0" name=""/>
        <dsp:cNvSpPr/>
      </dsp:nvSpPr>
      <dsp:spPr>
        <a:xfrm>
          <a:off x="-118520" y="14711"/>
          <a:ext cx="4036618" cy="4036618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26000" r="-26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8B22432-9221-4466-97EC-857109E037DD}">
      <dsp:nvSpPr>
        <dsp:cNvPr id="0" name=""/>
        <dsp:cNvSpPr/>
      </dsp:nvSpPr>
      <dsp:spPr>
        <a:xfrm>
          <a:off x="3957341" y="1181173"/>
          <a:ext cx="2803068" cy="2421971"/>
        </a:xfrm>
        <a:prstGeom prst="ellipse">
          <a:avLst/>
        </a:prstGeom>
        <a:solidFill>
          <a:schemeClr val="accent4">
            <a:hueOff val="-14723321"/>
            <a:satOff val="16858"/>
            <a:lumOff val="-960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Diseased/Obstructed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Duct(s) </a:t>
          </a:r>
        </a:p>
      </dsp:txBody>
      <dsp:txXfrm>
        <a:off x="4367841" y="1535862"/>
        <a:ext cx="1982068" cy="1712593"/>
      </dsp:txXfrm>
    </dsp:sp>
    <dsp:sp modelId="{C0EC6E40-D250-466D-B6F9-79C6FB566A38}">
      <dsp:nvSpPr>
        <dsp:cNvPr id="0" name=""/>
        <dsp:cNvSpPr/>
      </dsp:nvSpPr>
      <dsp:spPr>
        <a:xfrm>
          <a:off x="6526235" y="1181173"/>
          <a:ext cx="4204602" cy="2421971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Bile     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Pancreatic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Define level and extent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Cause of obstruction    </a:t>
          </a:r>
        </a:p>
      </dsp:txBody>
      <dsp:txXfrm>
        <a:off x="6526235" y="1181173"/>
        <a:ext cx="4204602" cy="242197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D798B5-AF89-4FE1-AA46-5F4F59E52575}">
      <dsp:nvSpPr>
        <dsp:cNvPr id="0" name=""/>
        <dsp:cNvSpPr/>
      </dsp:nvSpPr>
      <dsp:spPr>
        <a:xfrm>
          <a:off x="0" y="0"/>
          <a:ext cx="8128000" cy="243840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8F53E8-89E6-4F5B-B379-24995B2BC0CB}">
      <dsp:nvSpPr>
        <dsp:cNvPr id="0" name=""/>
        <dsp:cNvSpPr/>
      </dsp:nvSpPr>
      <dsp:spPr>
        <a:xfrm>
          <a:off x="243839" y="325120"/>
          <a:ext cx="2387600" cy="178816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31000" b="-3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6F9217-C9BD-4670-8EA5-343A4EDB0E8F}">
      <dsp:nvSpPr>
        <dsp:cNvPr id="0" name=""/>
        <dsp:cNvSpPr/>
      </dsp:nvSpPr>
      <dsp:spPr>
        <a:xfrm rot="10800000">
          <a:off x="243839" y="2438400"/>
          <a:ext cx="2387600" cy="298026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Plain Radiography 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Anatomic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(Gross effects)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</dsp:txBody>
      <dsp:txXfrm rot="10800000">
        <a:off x="317266" y="2438400"/>
        <a:ext cx="2240746" cy="2906839"/>
      </dsp:txXfrm>
    </dsp:sp>
    <dsp:sp modelId="{46E712F3-FEEB-4DA3-8CC5-F93003EA9121}">
      <dsp:nvSpPr>
        <dsp:cNvPr id="0" name=""/>
        <dsp:cNvSpPr/>
      </dsp:nvSpPr>
      <dsp:spPr>
        <a:xfrm>
          <a:off x="2870200" y="325120"/>
          <a:ext cx="2387600" cy="178816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40000" b="-4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F6AF52-D7D5-4E71-9A1A-A7D03C57C85E}">
      <dsp:nvSpPr>
        <dsp:cNvPr id="0" name=""/>
        <dsp:cNvSpPr/>
      </dsp:nvSpPr>
      <dsp:spPr>
        <a:xfrm rot="10800000">
          <a:off x="2870200" y="2438400"/>
          <a:ext cx="2387600" cy="298026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Ultrasound 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Anatomic 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Blood supply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(Functional) </a:t>
          </a:r>
        </a:p>
      </dsp:txBody>
      <dsp:txXfrm rot="10800000">
        <a:off x="2943627" y="2438400"/>
        <a:ext cx="2240746" cy="2906839"/>
      </dsp:txXfrm>
    </dsp:sp>
    <dsp:sp modelId="{BE6795C7-8E23-4B72-BF4C-17F64D46C104}">
      <dsp:nvSpPr>
        <dsp:cNvPr id="0" name=""/>
        <dsp:cNvSpPr/>
      </dsp:nvSpPr>
      <dsp:spPr>
        <a:xfrm>
          <a:off x="5496559" y="325120"/>
          <a:ext cx="2387600" cy="178816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22000" b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75359E-E393-4F9D-9A4B-22989012B23E}">
      <dsp:nvSpPr>
        <dsp:cNvPr id="0" name=""/>
        <dsp:cNvSpPr/>
      </dsp:nvSpPr>
      <dsp:spPr>
        <a:xfrm rot="10800000">
          <a:off x="5496559" y="2438400"/>
          <a:ext cx="2387600" cy="298026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CT Scan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Anatomic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Blood supply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Functional </a:t>
          </a:r>
        </a:p>
      </dsp:txBody>
      <dsp:txXfrm rot="10800000">
        <a:off x="5569986" y="2438400"/>
        <a:ext cx="2240746" cy="290683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D798B5-AF89-4FE1-AA46-5F4F59E52575}">
      <dsp:nvSpPr>
        <dsp:cNvPr id="0" name=""/>
        <dsp:cNvSpPr/>
      </dsp:nvSpPr>
      <dsp:spPr>
        <a:xfrm>
          <a:off x="0" y="0"/>
          <a:ext cx="6052527" cy="255848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8F53E8-89E6-4F5B-B379-24995B2BC0CB}">
      <dsp:nvSpPr>
        <dsp:cNvPr id="0" name=""/>
        <dsp:cNvSpPr/>
      </dsp:nvSpPr>
      <dsp:spPr>
        <a:xfrm>
          <a:off x="182270" y="341131"/>
          <a:ext cx="2708564" cy="187622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5000" r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6F9217-C9BD-4670-8EA5-343A4EDB0E8F}">
      <dsp:nvSpPr>
        <dsp:cNvPr id="0" name=""/>
        <dsp:cNvSpPr/>
      </dsp:nvSpPr>
      <dsp:spPr>
        <a:xfrm rot="10800000">
          <a:off x="182270" y="2558488"/>
          <a:ext cx="2708564" cy="312704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MRI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Anatomic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Blood supply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Functional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 rot="10800000">
        <a:off x="265568" y="2558488"/>
        <a:ext cx="2541968" cy="3043742"/>
      </dsp:txXfrm>
    </dsp:sp>
    <dsp:sp modelId="{46E712F3-FEEB-4DA3-8CC5-F93003EA9121}">
      <dsp:nvSpPr>
        <dsp:cNvPr id="0" name=""/>
        <dsp:cNvSpPr/>
      </dsp:nvSpPr>
      <dsp:spPr>
        <a:xfrm>
          <a:off x="3161691" y="341131"/>
          <a:ext cx="2708564" cy="187622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7000" b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F6AF52-D7D5-4E71-9A1A-A7D03C57C85E}">
      <dsp:nvSpPr>
        <dsp:cNvPr id="0" name=""/>
        <dsp:cNvSpPr/>
      </dsp:nvSpPr>
      <dsp:spPr>
        <a:xfrm rot="10800000">
          <a:off x="3161691" y="2558488"/>
          <a:ext cx="2708564" cy="312704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PET/CT 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Anatomic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Functional/molecular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CT </a:t>
          </a:r>
          <a:r>
            <a:rPr lang="en-US" sz="1600" kern="1200" dirty="0" err="1"/>
            <a:t>ScanAnatomic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Blood supply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Functional </a:t>
          </a:r>
        </a:p>
      </dsp:txBody>
      <dsp:txXfrm rot="10800000">
        <a:off x="3244989" y="2558488"/>
        <a:ext cx="2541968" cy="304374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D798B5-AF89-4FE1-AA46-5F4F59E52575}">
      <dsp:nvSpPr>
        <dsp:cNvPr id="0" name=""/>
        <dsp:cNvSpPr/>
      </dsp:nvSpPr>
      <dsp:spPr>
        <a:xfrm>
          <a:off x="0" y="0"/>
          <a:ext cx="9134231" cy="286453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8F53E8-89E6-4F5B-B379-24995B2BC0CB}">
      <dsp:nvSpPr>
        <dsp:cNvPr id="0" name=""/>
        <dsp:cNvSpPr/>
      </dsp:nvSpPr>
      <dsp:spPr>
        <a:xfrm>
          <a:off x="274026" y="381937"/>
          <a:ext cx="2683180" cy="210065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15000" b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6F9217-C9BD-4670-8EA5-343A4EDB0E8F}">
      <dsp:nvSpPr>
        <dsp:cNvPr id="0" name=""/>
        <dsp:cNvSpPr/>
      </dsp:nvSpPr>
      <dsp:spPr>
        <a:xfrm rot="10800000">
          <a:off x="168524" y="2538966"/>
          <a:ext cx="2683180" cy="3501097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Catheter Angiography 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Blood supply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/>
            <a:t>Tumour</a:t>
          </a:r>
          <a:r>
            <a:rPr lang="en-US" sz="2200" kern="1200" dirty="0"/>
            <a:t> embolization 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 dirty="0"/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 dirty="0"/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 dirty="0"/>
        </a:p>
      </dsp:txBody>
      <dsp:txXfrm rot="10800000">
        <a:off x="251041" y="2538966"/>
        <a:ext cx="2518146" cy="3418580"/>
      </dsp:txXfrm>
    </dsp:sp>
    <dsp:sp modelId="{46E712F3-FEEB-4DA3-8CC5-F93003EA9121}">
      <dsp:nvSpPr>
        <dsp:cNvPr id="0" name=""/>
        <dsp:cNvSpPr/>
      </dsp:nvSpPr>
      <dsp:spPr>
        <a:xfrm>
          <a:off x="3225525" y="381937"/>
          <a:ext cx="2683180" cy="210065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22000" b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F6AF52-D7D5-4E71-9A1A-A7D03C57C85E}">
      <dsp:nvSpPr>
        <dsp:cNvPr id="0" name=""/>
        <dsp:cNvSpPr/>
      </dsp:nvSpPr>
      <dsp:spPr>
        <a:xfrm rot="10800000">
          <a:off x="3221124" y="2538966"/>
          <a:ext cx="2683180" cy="3501097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Endoscopic retrograde pancreatography (ERCP)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Ductal anatomy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Drainage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Cytology </a:t>
          </a:r>
        </a:p>
      </dsp:txBody>
      <dsp:txXfrm rot="10800000">
        <a:off x="3303641" y="2538966"/>
        <a:ext cx="2518146" cy="3418580"/>
      </dsp:txXfrm>
    </dsp:sp>
    <dsp:sp modelId="{E31490E0-A9F7-40D0-BBBF-4E4DB6A22C29}">
      <dsp:nvSpPr>
        <dsp:cNvPr id="0" name=""/>
        <dsp:cNvSpPr/>
      </dsp:nvSpPr>
      <dsp:spPr>
        <a:xfrm>
          <a:off x="6177023" y="381937"/>
          <a:ext cx="2683180" cy="210065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9000" b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37ED22-C3AE-4927-853E-2522ED395054}">
      <dsp:nvSpPr>
        <dsp:cNvPr id="0" name=""/>
        <dsp:cNvSpPr/>
      </dsp:nvSpPr>
      <dsp:spPr>
        <a:xfrm rot="10800000">
          <a:off x="6106697" y="2538966"/>
          <a:ext cx="2683180" cy="3501097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Percutaneous transhepatic cholangiography (PTC)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kern="1200" dirty="0"/>
            <a:t>Ductal anatomy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kern="1200" dirty="0"/>
            <a:t>Drainage </a:t>
          </a:r>
        </a:p>
      </dsp:txBody>
      <dsp:txXfrm rot="10800000">
        <a:off x="6189214" y="2538966"/>
        <a:ext cx="2518146" cy="341858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E192C1-41DC-4EFD-8587-E270B788A709}">
      <dsp:nvSpPr>
        <dsp:cNvPr id="0" name=""/>
        <dsp:cNvSpPr/>
      </dsp:nvSpPr>
      <dsp:spPr>
        <a:xfrm>
          <a:off x="0" y="74399"/>
          <a:ext cx="9144000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u="sng" kern="1200"/>
            <a:t>Advantages</a:t>
          </a:r>
          <a:r>
            <a:rPr lang="en-US" sz="3200" kern="1200"/>
            <a:t> </a:t>
          </a:r>
        </a:p>
      </dsp:txBody>
      <dsp:txXfrm>
        <a:off x="37467" y="111866"/>
        <a:ext cx="9069066" cy="692586"/>
      </dsp:txXfrm>
    </dsp:sp>
    <dsp:sp modelId="{21008148-75A7-48B7-90A0-853B923A8AD0}">
      <dsp:nvSpPr>
        <dsp:cNvPr id="0" name=""/>
        <dsp:cNvSpPr/>
      </dsp:nvSpPr>
      <dsp:spPr>
        <a:xfrm>
          <a:off x="0" y="841919"/>
          <a:ext cx="9144000" cy="1722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0322" tIns="40640" rIns="227584" bIns="4064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/>
            <a:t>Non-ionizing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/>
            <a:t>Multisequential capability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/>
            <a:t>True multiplanar capability (cf CT reformats)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/>
            <a:t>More functional studies can be performed </a:t>
          </a:r>
        </a:p>
      </dsp:txBody>
      <dsp:txXfrm>
        <a:off x="0" y="841919"/>
        <a:ext cx="9144000" cy="1722240"/>
      </dsp:txXfrm>
    </dsp:sp>
    <dsp:sp modelId="{223C2492-77B2-4AD6-A845-0DB28A8DB5BD}">
      <dsp:nvSpPr>
        <dsp:cNvPr id="0" name=""/>
        <dsp:cNvSpPr/>
      </dsp:nvSpPr>
      <dsp:spPr>
        <a:xfrm>
          <a:off x="0" y="2564159"/>
          <a:ext cx="9144000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u="sng" kern="1200"/>
            <a:t>Disadvantages</a:t>
          </a:r>
          <a:endParaRPr lang="en-US" sz="3200" kern="1200"/>
        </a:p>
      </dsp:txBody>
      <dsp:txXfrm>
        <a:off x="37467" y="2601626"/>
        <a:ext cx="9069066" cy="692586"/>
      </dsp:txXfrm>
    </dsp:sp>
    <dsp:sp modelId="{24DCB085-8327-4880-8C14-A830D7CB0BB5}">
      <dsp:nvSpPr>
        <dsp:cNvPr id="0" name=""/>
        <dsp:cNvSpPr/>
      </dsp:nvSpPr>
      <dsp:spPr>
        <a:xfrm>
          <a:off x="0" y="3331680"/>
          <a:ext cx="9144000" cy="861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0322" tIns="40640" rIns="227584" bIns="4064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/>
            <a:t>Expensive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/>
            <a:t>Longer period of scanning</a:t>
          </a:r>
        </a:p>
      </dsp:txBody>
      <dsp:txXfrm>
        <a:off x="0" y="3331680"/>
        <a:ext cx="9144000" cy="8611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5EA8B2-DC51-42B8-89C2-E89E96FFF940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12DD1D-F72A-447A-8748-1729C742C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69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" name="Google Shape;1904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5" name="Google Shape;1905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9" name="Google Shape;1979;p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0" name="Google Shape;1980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5" name="Google Shape;2005;p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6" name="Google Shape;2006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4" name="Google Shape;2024;p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5" name="Google Shape;2025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0" name="Google Shape;2030;p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1" name="Google Shape;2031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6" name="Google Shape;2036;p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7" name="Google Shape;2037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Google Shape;2066;p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7" name="Google Shape;2067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" name="Google Shape;2073;p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4" name="Google Shape;2074;p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Google Shape;2080;p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1" name="Google Shape;2081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6" name="Google Shape;2086;p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7" name="Google Shape;2087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p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3" name="Google Shape;2093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" name="Google Shape;1904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5" name="Google Shape;1905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21624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4" name="Google Shape;2104;p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5" name="Google Shape;2105;p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3" name="Google Shape;2113;p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0" name="Google Shape;2120;p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1" name="Google Shape;2121;p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6" name="Google Shape;2126;p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7" name="Google Shape;2127;p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5" name="Google Shape;2135;p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6" name="Google Shape;2136;p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1" name="Google Shape;2141;p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2" name="Google Shape;2142;p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7" name="Google Shape;2147;p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8" name="Google Shape;2148;p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9" name="Google Shape;2179;p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8" name="Google Shape;2188;p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9" name="Google Shape;2189;p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5" name="Google Shape;2195;p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6" name="Google Shape;2196;p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" name="Google Shape;1904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5" name="Google Shape;1905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8402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4" name="Google Shape;2204;p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5" name="Google Shape;2205;p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" name="Google Shape;2211;p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2" name="Google Shape;2212;p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0" name="Google Shape;2220;p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1" name="Google Shape;2221;p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9" name="Google Shape;2229;p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0" name="Google Shape;2230;p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4" name="Google Shape;2244;p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5" name="Google Shape;2245;p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1" name="Google Shape;2261;p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2" name="Google Shape;2262;p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" name="Google Shape;2270;p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" name="Google Shape;2271;p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8" name="Google Shape;2278;p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9" name="Google Shape;2279;p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7" name="Google Shape;2287;p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8" name="Google Shape;2288;p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2" name="Google Shape;2302;p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3" name="Google Shape;2303;p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" name="Google Shape;1904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5" name="Google Shape;1905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729998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0" name="Google Shape;2310;p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1" name="Google Shape;2311;p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9" name="Google Shape;2319;p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0" name="Google Shape;2320;p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8" name="Google Shape;2328;p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9" name="Google Shape;2329;p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1" name="Google Shape;2351;p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2" name="Google Shape;2352;p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0" name="Google Shape;2360;p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1" name="Google Shape;2361;p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0" name="Google Shape;2370;p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1" name="Google Shape;2371;p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6" name="Google Shape;2376;p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7" name="Google Shape;2377;p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3" name="Google Shape;2383;p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4" name="Google Shape;2384;p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9" name="Google Shape;2389;p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0" name="Google Shape;2390;p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" name="Google Shape;2396;p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7" name="Google Shape;2397;p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6" name="Google Shape;1926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7" name="Google Shape;1927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2" name="Google Shape;1932;p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3" name="Google Shape;1933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8" name="Google Shape;1938;p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9" name="Google Shape;1939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9" name="Google Shape;1949;p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50" name="Google Shape;1950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8" name="Google Shape;1968;p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9" name="Google Shape;1969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B20A9-B165-461B-ABBE-0A5B063F2DBC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9FE2-6CF8-4843-9A38-CE3EBF858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86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B20A9-B165-461B-ABBE-0A5B063F2DBC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9FE2-6CF8-4843-9A38-CE3EBF858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388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B20A9-B165-461B-ABBE-0A5B063F2DBC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9FE2-6CF8-4843-9A38-CE3EBF858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805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B20A9-B165-461B-ABBE-0A5B063F2DBC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9FE2-6CF8-4843-9A38-CE3EBF858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603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B20A9-B165-461B-ABBE-0A5B063F2DBC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9FE2-6CF8-4843-9A38-CE3EBF858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925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B20A9-B165-461B-ABBE-0A5B063F2DBC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9FE2-6CF8-4843-9A38-CE3EBF858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462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B20A9-B165-461B-ABBE-0A5B063F2DBC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9FE2-6CF8-4843-9A38-CE3EBF858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814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B20A9-B165-461B-ABBE-0A5B063F2DBC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9FE2-6CF8-4843-9A38-CE3EBF858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383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B20A9-B165-461B-ABBE-0A5B063F2DBC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9FE2-6CF8-4843-9A38-CE3EBF858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879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B20A9-B165-461B-ABBE-0A5B063F2DBC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9FE2-6CF8-4843-9A38-CE3EBF858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20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B20A9-B165-461B-ABBE-0A5B063F2DBC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9FE2-6CF8-4843-9A38-CE3EBF858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943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B20A9-B165-461B-ABBE-0A5B063F2DBC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9FE2-6CF8-4843-9A38-CE3EBF858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0096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microsoft.com/office/2017/06/relationships/model3d" Target="../media/model3d2.glb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9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11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13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22F5CC-76E9-44D1-869B-4E37D733F9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1787" y="1741337"/>
            <a:ext cx="5448730" cy="2387918"/>
          </a:xfrm>
        </p:spPr>
        <p:txBody>
          <a:bodyPr anchor="b">
            <a:normAutofit fontScale="90000"/>
          </a:bodyPr>
          <a:lstStyle/>
          <a:p>
            <a:r>
              <a:rPr lang="en-US" sz="5200" dirty="0">
                <a:solidFill>
                  <a:schemeClr val="tx2"/>
                </a:solidFill>
              </a:rPr>
              <a:t>GIT II</a:t>
            </a:r>
            <a:br>
              <a:rPr lang="en-US" sz="5200" dirty="0">
                <a:solidFill>
                  <a:schemeClr val="tx2"/>
                </a:solidFill>
              </a:rPr>
            </a:br>
            <a:r>
              <a:rPr lang="en-US" sz="5200" dirty="0">
                <a:solidFill>
                  <a:schemeClr val="tx2"/>
                </a:solidFill>
              </a:rPr>
              <a:t>Hepatobiliary, Pancreas and Spleen Radiology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D502F46-7EF2-4A6C-B051-84680EC934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1161" y="4200522"/>
            <a:ext cx="5449982" cy="682079"/>
          </a:xfrm>
        </p:spPr>
        <p:txBody>
          <a:bodyPr>
            <a:normAutofit/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grpSp>
        <p:nvGrpSpPr>
          <p:cNvPr id="58" name="Group 15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59" name="Freeform: Shape 16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17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18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19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3" name="Group 21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64" name="Freeform: Shape 22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23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25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5166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C05D7-2807-44D6-9CDB-84FF483A4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8B25888-3E54-44D2-B06C-7209D4CCD0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1224501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97153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C05D7-2807-44D6-9CDB-84FF483A4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8B25888-3E54-44D2-B06C-7209D4CCD0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1552744"/>
              </p:ext>
            </p:extLst>
          </p:nvPr>
        </p:nvGraphicFramePr>
        <p:xfrm>
          <a:off x="2032000" y="452804"/>
          <a:ext cx="6052527" cy="56855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80034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C05D7-2807-44D6-9CDB-84FF483A4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8B25888-3E54-44D2-B06C-7209D4CCD0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3216280"/>
              </p:ext>
            </p:extLst>
          </p:nvPr>
        </p:nvGraphicFramePr>
        <p:xfrm>
          <a:off x="2031999" y="452804"/>
          <a:ext cx="9134231" cy="6365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EEE18F7-EB77-4468-9941-9319A9A42113}"/>
              </a:ext>
            </a:extLst>
          </p:cNvPr>
          <p:cNvSpPr txBox="1"/>
          <p:nvPr/>
        </p:nvSpPr>
        <p:spPr>
          <a:xfrm>
            <a:off x="4180741" y="5635869"/>
            <a:ext cx="6308481" cy="1015663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6000" dirty="0"/>
              <a:t>Interventional </a:t>
            </a:r>
          </a:p>
        </p:txBody>
      </p:sp>
    </p:spTree>
    <p:extLst>
      <p:ext uri="{BB962C8B-B14F-4D97-AF65-F5344CB8AC3E}">
        <p14:creationId xmlns:p14="http://schemas.microsoft.com/office/powerpoint/2010/main" val="226927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7" name="Google Shape;1907;p68"/>
          <p:cNvSpPr txBox="1">
            <a:spLocks noGrp="1"/>
          </p:cNvSpPr>
          <p:nvPr>
            <p:ph type="title"/>
          </p:nvPr>
        </p:nvSpPr>
        <p:spPr>
          <a:xfrm>
            <a:off x="1524002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3200"/>
            </a:pPr>
            <a:r>
              <a:rPr lang="en-US"/>
              <a:t>Plain Radiography – Anatomy </a:t>
            </a:r>
            <a:endParaRPr/>
          </a:p>
        </p:txBody>
      </p:sp>
      <p:sp>
        <p:nvSpPr>
          <p:cNvPr id="1908" name="Google Shape;1908;p68"/>
          <p:cNvSpPr txBox="1">
            <a:spLocks noGrp="1"/>
          </p:cNvSpPr>
          <p:nvPr>
            <p:ph idx="1"/>
          </p:nvPr>
        </p:nvSpPr>
        <p:spPr>
          <a:xfrm>
            <a:off x="1524002" y="1905000"/>
            <a:ext cx="91440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/>
          <a:p>
            <a:pPr marL="274320" indent="-274320">
              <a:spcBef>
                <a:spcPts val="0"/>
              </a:spcBef>
              <a:buClr>
                <a:schemeClr val="lt1"/>
              </a:buClr>
              <a:buSzPts val="2400"/>
              <a:buChar char="▪"/>
            </a:pPr>
            <a:r>
              <a:rPr lang="en-US" i="1" dirty="0"/>
              <a:t>Not an imaging choice for hepatobiliary imaging. Poor soft tissue detail </a:t>
            </a:r>
            <a:endParaRPr dirty="0"/>
          </a:p>
          <a:p>
            <a:pPr marL="274320" indent="-274320">
              <a:spcBef>
                <a:spcPts val="1800"/>
              </a:spcBef>
              <a:buClr>
                <a:schemeClr val="lt1"/>
              </a:buClr>
              <a:buSzPts val="2400"/>
              <a:buChar char="▪"/>
            </a:pPr>
            <a:r>
              <a:rPr lang="en-US" dirty="0"/>
              <a:t>Many findings are usually incidental when an abdominal radiograph is being carried out for another reason.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7" name="Google Shape;1907;p6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3200"/>
            </a:pPr>
            <a:r>
              <a:rPr lang="en-US"/>
              <a:t>Plain Radiography – Anatomy </a:t>
            </a:r>
            <a:endParaRPr/>
          </a:p>
        </p:txBody>
      </p:sp>
      <p:sp>
        <p:nvSpPr>
          <p:cNvPr id="1908" name="Google Shape;1908;p68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/>
          <a:p>
            <a:pPr marL="0" indent="0">
              <a:spcBef>
                <a:spcPts val="1800"/>
              </a:spcBef>
              <a:buClr>
                <a:schemeClr val="lt1"/>
              </a:buClr>
              <a:buSzPts val="2400"/>
              <a:buNone/>
            </a:pPr>
            <a:r>
              <a:rPr lang="en-US" dirty="0"/>
              <a:t>Findings detectable on plain radiography include</a:t>
            </a:r>
            <a:endParaRPr dirty="0"/>
          </a:p>
          <a:p>
            <a:pPr marL="0" indent="0">
              <a:spcBef>
                <a:spcPts val="1800"/>
              </a:spcBef>
              <a:buClr>
                <a:schemeClr val="lt1"/>
              </a:buClr>
              <a:buSzPts val="2400"/>
              <a:buNone/>
            </a:pPr>
            <a:r>
              <a:rPr lang="en-US" b="1" dirty="0"/>
              <a:t>Hepatomegaly</a:t>
            </a:r>
            <a:r>
              <a:rPr lang="en-US" dirty="0"/>
              <a:t> – prominent soft tissues within the right upper quadrant. This may not tell globality or focality of the enlargement.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8BE11D-DA3B-4093-B44B-43CA2260C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12" y="1964738"/>
            <a:ext cx="4261473" cy="5188146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057221-40B6-404B-9887-17E9D75B803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05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7" name="Google Shape;1907;p68"/>
          <p:cNvSpPr txBox="1">
            <a:spLocks noGrp="1"/>
          </p:cNvSpPr>
          <p:nvPr>
            <p:ph type="title"/>
          </p:nvPr>
        </p:nvSpPr>
        <p:spPr>
          <a:xfrm>
            <a:off x="681405" y="215412"/>
            <a:ext cx="3700594" cy="123092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3200"/>
            </a:pPr>
            <a:r>
              <a:rPr lang="en-US" dirty="0"/>
              <a:t>Plain Radiography – Anatomy </a:t>
            </a:r>
            <a:endParaRPr dirty="0"/>
          </a:p>
        </p:txBody>
      </p:sp>
      <p:sp>
        <p:nvSpPr>
          <p:cNvPr id="1908" name="Google Shape;1908;p68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/>
          <a:p>
            <a:pPr marL="0" indent="0">
              <a:spcBef>
                <a:spcPts val="1800"/>
              </a:spcBef>
              <a:buClr>
                <a:schemeClr val="lt1"/>
              </a:buClr>
              <a:buSzPts val="2400"/>
              <a:buNone/>
            </a:pPr>
            <a:r>
              <a:rPr lang="en-US" dirty="0"/>
              <a:t>Another finding detectable on plain radiography is the </a:t>
            </a:r>
            <a:r>
              <a:rPr lang="en-US" b="1" dirty="0"/>
              <a:t>presence of calcific lesions </a:t>
            </a:r>
            <a:endParaRPr b="1" dirty="0"/>
          </a:p>
          <a:p>
            <a:pPr marL="0" indent="0">
              <a:spcBef>
                <a:spcPts val="1800"/>
              </a:spcBef>
              <a:buClr>
                <a:schemeClr val="lt1"/>
              </a:buClr>
              <a:buSzPts val="2400"/>
              <a:buNone/>
            </a:pPr>
            <a:r>
              <a:rPr lang="en-US" dirty="0"/>
              <a:t>Like in this case of a </a:t>
            </a:r>
            <a:r>
              <a:rPr lang="en-US" i="1" dirty="0"/>
              <a:t>calcified hydatid cyst.</a:t>
            </a:r>
          </a:p>
          <a:p>
            <a:pPr marL="0" indent="0">
              <a:spcBef>
                <a:spcPts val="1800"/>
              </a:spcBef>
              <a:buClr>
                <a:schemeClr val="lt1"/>
              </a:buClr>
              <a:buSzPts val="2400"/>
              <a:buNone/>
            </a:pPr>
            <a:r>
              <a:rPr lang="en-US" dirty="0"/>
              <a:t>Please also note the presence of a left ureteric stone. 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6E1567-6BF5-4530-AE67-268F0D3AC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432" y="1752500"/>
            <a:ext cx="3700593" cy="502353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0DD315B-40CB-45FC-8E17-ADF57013C9E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8C49332-2DA9-4DE0-9798-90FA5134E9F6}"/>
              </a:ext>
            </a:extLst>
          </p:cNvPr>
          <p:cNvCxnSpPr/>
          <p:nvPr/>
        </p:nvCxnSpPr>
        <p:spPr>
          <a:xfrm flipH="1">
            <a:off x="4207119" y="4040065"/>
            <a:ext cx="174880" cy="3429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288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7" name="Google Shape;1907;p6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3200"/>
            </a:pPr>
            <a:r>
              <a:rPr lang="en-US"/>
              <a:t>Plain Radiography – Anatomy </a:t>
            </a:r>
            <a:endParaRPr/>
          </a:p>
        </p:txBody>
      </p:sp>
      <p:sp>
        <p:nvSpPr>
          <p:cNvPr id="1908" name="Google Shape;1908;p68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/>
          <a:p>
            <a:pPr marL="0" indent="0">
              <a:spcBef>
                <a:spcPts val="1800"/>
              </a:spcBef>
              <a:buClr>
                <a:schemeClr val="lt1"/>
              </a:buClr>
              <a:buSzPts val="2400"/>
              <a:buNone/>
            </a:pPr>
            <a:r>
              <a:rPr lang="en-US" dirty="0"/>
              <a:t>Plain radiography can also demonstrate </a:t>
            </a:r>
            <a:r>
              <a:rPr lang="en-US" i="1" dirty="0"/>
              <a:t>air within the portal vein or bile ducts. </a:t>
            </a:r>
            <a:endParaRPr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2C22B1-13F4-433A-BC2A-16DA6D3BD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370" y="1898979"/>
            <a:ext cx="4395597" cy="3657917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297E55-730F-4047-8AA0-FDF79A98895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01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36C97-BAC6-41B5-9E4F-7EECE1AC0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E028D-0E0D-4DDD-8700-49FFAC45B2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320" indent="-274320">
              <a:lnSpc>
                <a:spcPct val="70000"/>
              </a:lnSpc>
              <a:spcBef>
                <a:spcPts val="0"/>
              </a:spcBef>
              <a:buClr>
                <a:schemeClr val="lt1"/>
              </a:buClr>
              <a:buSzPts val="1860"/>
              <a:buChar char="▪"/>
            </a:pPr>
            <a:r>
              <a:rPr lang="en-US" sz="2800" dirty="0"/>
              <a:t>Widely available</a:t>
            </a:r>
            <a:endParaRPr lang="en-US" dirty="0"/>
          </a:p>
          <a:p>
            <a:pPr marL="274320" indent="-274320">
              <a:lnSpc>
                <a:spcPct val="70000"/>
              </a:lnSpc>
              <a:spcBef>
                <a:spcPts val="1800"/>
              </a:spcBef>
              <a:buClr>
                <a:schemeClr val="lt1"/>
              </a:buClr>
              <a:buSzPts val="1860"/>
              <a:buChar char="▪"/>
            </a:pPr>
            <a:r>
              <a:rPr lang="en-US" sz="2800" dirty="0"/>
              <a:t>Cheap</a:t>
            </a:r>
            <a:endParaRPr lang="en-US" dirty="0"/>
          </a:p>
          <a:p>
            <a:pPr marL="274320" indent="-274320">
              <a:lnSpc>
                <a:spcPct val="70000"/>
              </a:lnSpc>
              <a:spcBef>
                <a:spcPts val="1800"/>
              </a:spcBef>
              <a:buClr>
                <a:schemeClr val="lt1"/>
              </a:buClr>
              <a:buSzPts val="1860"/>
              <a:buChar char="▪"/>
            </a:pPr>
            <a:r>
              <a:rPr lang="en-US" sz="2800" dirty="0"/>
              <a:t>Non-ionizing radiation</a:t>
            </a:r>
          </a:p>
          <a:p>
            <a:pPr marL="274320" indent="-274320">
              <a:lnSpc>
                <a:spcPct val="70000"/>
              </a:lnSpc>
              <a:spcBef>
                <a:spcPts val="1800"/>
              </a:spcBef>
              <a:buClr>
                <a:schemeClr val="lt1"/>
              </a:buClr>
              <a:buSzPts val="1860"/>
              <a:buChar char="▪"/>
            </a:pPr>
            <a:endParaRPr lang="en-US" dirty="0"/>
          </a:p>
          <a:p>
            <a:pPr marL="0" indent="0">
              <a:lnSpc>
                <a:spcPct val="70000"/>
              </a:lnSpc>
              <a:spcBef>
                <a:spcPts val="1800"/>
              </a:spcBef>
              <a:buClr>
                <a:schemeClr val="lt1"/>
              </a:buClr>
              <a:buSzPts val="1860"/>
              <a:buNone/>
            </a:pPr>
            <a:r>
              <a:rPr lang="en-US" dirty="0"/>
              <a:t>Thus, first choice of imaging the hepatobiliary system.</a:t>
            </a:r>
          </a:p>
          <a:p>
            <a:pPr marL="0" indent="0">
              <a:lnSpc>
                <a:spcPct val="70000"/>
              </a:lnSpc>
              <a:spcBef>
                <a:spcPts val="1800"/>
              </a:spcBef>
              <a:buClr>
                <a:schemeClr val="lt1"/>
              </a:buClr>
              <a:buSzPts val="1860"/>
              <a:buNone/>
            </a:pPr>
            <a:endParaRPr lang="en-US" dirty="0"/>
          </a:p>
          <a:p>
            <a:pPr marL="0" indent="0">
              <a:lnSpc>
                <a:spcPct val="70000"/>
              </a:lnSpc>
              <a:spcBef>
                <a:spcPts val="1800"/>
              </a:spcBef>
              <a:buClr>
                <a:schemeClr val="lt1"/>
              </a:buClr>
              <a:buSzPts val="1860"/>
              <a:buNone/>
            </a:pPr>
            <a:r>
              <a:rPr lang="en-US" dirty="0"/>
              <a:t>Patient preparation: fasting for at </a:t>
            </a:r>
            <a:r>
              <a:rPr lang="en-US"/>
              <a:t>least  6 hours  </a:t>
            </a:r>
            <a:endParaRPr lang="en-US" dirty="0"/>
          </a:p>
        </p:txBody>
      </p:sp>
      <p:sp>
        <p:nvSpPr>
          <p:cNvPr id="4" name="Google Shape;1923;p70">
            <a:extLst>
              <a:ext uri="{FF2B5EF4-FFF2-40B4-BE49-F238E27FC236}">
                <a16:creationId xmlns:a16="http://schemas.microsoft.com/office/drawing/2014/main" id="{448E8253-05C5-47AF-AA2D-7E5CFA546BBE}"/>
              </a:ext>
            </a:extLst>
          </p:cNvPr>
          <p:cNvSpPr txBox="1">
            <a:spLocks/>
          </p:cNvSpPr>
          <p:nvPr/>
        </p:nvSpPr>
        <p:spPr>
          <a:xfrm>
            <a:off x="1524002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3200"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Hepatobiliary Ultrasound – Anatomy, Blood Supply, </a:t>
            </a:r>
            <a:r>
              <a:rPr kumimoji="0" lang="en-US" sz="4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(Function)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69329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1E872-28E9-422D-BBA7-825754BAD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Hepatobiliary Ultrasound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AEF5A-1B18-4244-9B94-626FA12CFE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320" indent="-274320">
              <a:lnSpc>
                <a:spcPct val="70000"/>
              </a:lnSpc>
              <a:spcBef>
                <a:spcPts val="1800"/>
              </a:spcBef>
              <a:buClr>
                <a:schemeClr val="lt1"/>
              </a:buClr>
              <a:buSzPts val="1860"/>
              <a:buChar char="▪"/>
            </a:pPr>
            <a:r>
              <a:rPr lang="en-US" sz="2800" dirty="0"/>
              <a:t>Defines well between solid and cystic masses.</a:t>
            </a:r>
            <a:endParaRPr lang="en-US" dirty="0"/>
          </a:p>
          <a:p>
            <a:pPr marL="274320" indent="-274320">
              <a:lnSpc>
                <a:spcPct val="70000"/>
              </a:lnSpc>
              <a:spcBef>
                <a:spcPts val="1800"/>
              </a:spcBef>
              <a:buClr>
                <a:schemeClr val="lt1"/>
              </a:buClr>
              <a:buSzPts val="1860"/>
              <a:buChar char="▪"/>
            </a:pPr>
            <a:r>
              <a:rPr lang="en-US" sz="2800" dirty="0"/>
              <a:t>Doppler studies demonstrate vascularity.</a:t>
            </a:r>
          </a:p>
          <a:p>
            <a:pPr marL="274320" indent="-274320">
              <a:lnSpc>
                <a:spcPct val="70000"/>
              </a:lnSpc>
              <a:spcBef>
                <a:spcPts val="1800"/>
              </a:spcBef>
              <a:buClr>
                <a:schemeClr val="lt1"/>
              </a:buClr>
              <a:buSzPts val="1860"/>
              <a:buFont typeface="Arial" panose="020B0604020202020204" pitchFamily="34" charset="0"/>
              <a:buChar char="▪"/>
            </a:pPr>
            <a:r>
              <a:rPr lang="en-US" sz="2800" dirty="0"/>
              <a:t>Has a role in screening </a:t>
            </a:r>
            <a:r>
              <a:rPr lang="en-US" dirty="0"/>
              <a:t>for hepatocellular carcinoma in</a:t>
            </a:r>
            <a:r>
              <a:rPr lang="en-US" sz="2800" dirty="0"/>
              <a:t> patients with liver cirrhosis. </a:t>
            </a:r>
            <a:endParaRPr lang="en-US" dirty="0"/>
          </a:p>
          <a:p>
            <a:pPr marL="274320" indent="-274320">
              <a:lnSpc>
                <a:spcPct val="70000"/>
              </a:lnSpc>
              <a:spcBef>
                <a:spcPts val="1800"/>
              </a:spcBef>
              <a:buClr>
                <a:schemeClr val="lt1"/>
              </a:buClr>
              <a:buSzPts val="1860"/>
              <a:buChar char="▪"/>
            </a:pPr>
            <a:r>
              <a:rPr lang="en-US" sz="2800" i="1" dirty="0"/>
              <a:t>(Newer methods like contrast enhanced ultrasound, elastography and acoustic radiation force impulse increase diagnostic accuracy of morphological features  - functional, not available locally).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119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4F655-DD83-470D-97C3-961DCB74A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9600B-B948-48CA-A90C-93129F67F9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b="1" u="sng" dirty="0"/>
              <a:t>Pitfalls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Operator dependent.</a:t>
            </a:r>
          </a:p>
          <a:p>
            <a:r>
              <a:rPr lang="en-US" sz="2800" dirty="0"/>
              <a:t>May be challenging on the obese patient limiting diagnostic accuracy.</a:t>
            </a:r>
            <a:endParaRPr lang="en-US" dirty="0"/>
          </a:p>
          <a:p>
            <a:endParaRPr lang="en-US" dirty="0"/>
          </a:p>
        </p:txBody>
      </p:sp>
      <p:sp>
        <p:nvSpPr>
          <p:cNvPr id="5" name="Google Shape;1923;p70">
            <a:extLst>
              <a:ext uri="{FF2B5EF4-FFF2-40B4-BE49-F238E27FC236}">
                <a16:creationId xmlns:a16="http://schemas.microsoft.com/office/drawing/2014/main" id="{CAC8DE07-4FD5-4066-A9D2-70FBE25915E3}"/>
              </a:ext>
            </a:extLst>
          </p:cNvPr>
          <p:cNvSpPr txBox="1">
            <a:spLocks/>
          </p:cNvSpPr>
          <p:nvPr/>
        </p:nvSpPr>
        <p:spPr>
          <a:xfrm>
            <a:off x="1524002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3200"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Hepatobiliary Ultrasound – Anatomy, Blood Supply, </a:t>
            </a:r>
            <a:r>
              <a:rPr kumimoji="0" lang="en-US" sz="4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(Function)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51932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5FF9E65-E095-4990-B47C-CC8DAFD46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2" y="274638"/>
            <a:ext cx="9143998" cy="1020762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6297958-3A0D-4900-82DC-85037FE46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1" y="3429000"/>
            <a:ext cx="2743200" cy="2743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47C384-0247-4501-B129-C0829C6B4907}"/>
              </a:ext>
            </a:extLst>
          </p:cNvPr>
          <p:cNvSpPr txBox="1"/>
          <p:nvPr/>
        </p:nvSpPr>
        <p:spPr>
          <a:xfrm>
            <a:off x="4711610" y="1905000"/>
            <a:ext cx="5669280" cy="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3810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prstClr val="white"/>
              </a:buClr>
              <a:buSzPts val="2400"/>
              <a:buFont typeface="Arial"/>
              <a:buChar char="▪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Dr. T. Musila Mutala, M.B., Ch.B. (Nbi), M.Med.(DIRM)(Nbi), M.Onc.Imag.(Pisa)</a:t>
            </a:r>
          </a:p>
          <a:p>
            <a:pPr marL="457200" marR="0" lvl="0" indent="-3810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prstClr val="white"/>
              </a:buClr>
              <a:buSzPts val="2400"/>
              <a:buFont typeface="Arial"/>
              <a:buChar char="▪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Consultant Radiologist and Cancer Imaging Specialist</a:t>
            </a:r>
          </a:p>
          <a:p>
            <a:pPr marL="457200" marR="0" lvl="0" indent="-3810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prstClr val="white"/>
              </a:buClr>
              <a:buSzPts val="2400"/>
              <a:buFont typeface="Arial"/>
              <a:buChar char="▪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Lecturer, Department of Diagnostic Imaging and Radiation Medicine, University of Nairobi.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3DB189-AE85-4C83-934E-B2DCD71CAD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245"/>
          <a:stretch/>
        </p:blipFill>
        <p:spPr>
          <a:xfrm>
            <a:off x="1738199" y="3390900"/>
            <a:ext cx="2314804" cy="302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10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9" name="Google Shape;1929;p71"/>
          <p:cNvSpPr txBox="1">
            <a:spLocks noGrp="1"/>
          </p:cNvSpPr>
          <p:nvPr>
            <p:ph type="title"/>
          </p:nvPr>
        </p:nvSpPr>
        <p:spPr>
          <a:xfrm>
            <a:off x="1524002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3200"/>
            </a:pPr>
            <a:r>
              <a:rPr lang="en-US"/>
              <a:t>Liver ultrasound - Indications</a:t>
            </a:r>
            <a:endParaRPr/>
          </a:p>
        </p:txBody>
      </p:sp>
      <p:sp>
        <p:nvSpPr>
          <p:cNvPr id="1930" name="Google Shape;1930;p71"/>
          <p:cNvSpPr txBox="1">
            <a:spLocks noGrp="1"/>
          </p:cNvSpPr>
          <p:nvPr>
            <p:ph idx="1"/>
          </p:nvPr>
        </p:nvSpPr>
        <p:spPr>
          <a:xfrm>
            <a:off x="1524002" y="1905000"/>
            <a:ext cx="91440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 lnSpcReduction="10000"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ts val="2400"/>
              <a:buNone/>
            </a:pPr>
            <a:endParaRPr/>
          </a:p>
          <a:p>
            <a:pPr marL="0" indent="0">
              <a:lnSpc>
                <a:spcPct val="80000"/>
              </a:lnSpc>
              <a:spcBef>
                <a:spcPts val="1800"/>
              </a:spcBef>
              <a:buClr>
                <a:schemeClr val="lt1"/>
              </a:buClr>
              <a:buSzPts val="2400"/>
              <a:buNone/>
            </a:pPr>
            <a:r>
              <a:rPr lang="en-US"/>
              <a:t>First choice radiological modality in </a:t>
            </a:r>
            <a:endParaRPr/>
          </a:p>
          <a:p>
            <a:pPr marL="274320" indent="-274320">
              <a:lnSpc>
                <a:spcPct val="80000"/>
              </a:lnSpc>
              <a:spcBef>
                <a:spcPts val="1800"/>
              </a:spcBef>
              <a:buClr>
                <a:schemeClr val="lt1"/>
              </a:buClr>
              <a:buSzPts val="2400"/>
              <a:buChar char="▪"/>
            </a:pPr>
            <a:r>
              <a:rPr lang="en-US"/>
              <a:t>Hepatomegally</a:t>
            </a:r>
            <a:endParaRPr/>
          </a:p>
          <a:p>
            <a:pPr marL="274320" indent="-274320">
              <a:lnSpc>
                <a:spcPct val="80000"/>
              </a:lnSpc>
              <a:spcBef>
                <a:spcPts val="1800"/>
              </a:spcBef>
              <a:buClr>
                <a:schemeClr val="lt1"/>
              </a:buClr>
              <a:buSzPts val="2400"/>
              <a:buChar char="▪"/>
            </a:pPr>
            <a:r>
              <a:rPr lang="en-US"/>
              <a:t>Suspected liver masses</a:t>
            </a:r>
            <a:endParaRPr/>
          </a:p>
          <a:p>
            <a:pPr marL="274320" indent="-274320">
              <a:lnSpc>
                <a:spcPct val="80000"/>
              </a:lnSpc>
              <a:spcBef>
                <a:spcPts val="1800"/>
              </a:spcBef>
              <a:buClr>
                <a:schemeClr val="lt1"/>
              </a:buClr>
              <a:buSzPts val="2400"/>
              <a:buChar char="▪"/>
            </a:pPr>
            <a:r>
              <a:rPr lang="en-US"/>
              <a:t>Jaundice</a:t>
            </a:r>
            <a:endParaRPr/>
          </a:p>
          <a:p>
            <a:pPr marL="274320" indent="-274320">
              <a:lnSpc>
                <a:spcPct val="80000"/>
              </a:lnSpc>
              <a:spcBef>
                <a:spcPts val="1800"/>
              </a:spcBef>
              <a:buClr>
                <a:schemeClr val="lt1"/>
              </a:buClr>
              <a:buSzPts val="2400"/>
              <a:buChar char="▪"/>
            </a:pPr>
            <a:r>
              <a:rPr lang="en-US"/>
              <a:t>Altered liver function</a:t>
            </a:r>
            <a:endParaRPr/>
          </a:p>
          <a:p>
            <a:pPr marL="274320" indent="-274320">
              <a:lnSpc>
                <a:spcPct val="80000"/>
              </a:lnSpc>
              <a:spcBef>
                <a:spcPts val="1800"/>
              </a:spcBef>
              <a:buClr>
                <a:schemeClr val="lt1"/>
              </a:buClr>
              <a:buSzPts val="2400"/>
              <a:buChar char="▪"/>
            </a:pPr>
            <a:r>
              <a:rPr lang="en-US"/>
              <a:t>Metastatic work up</a:t>
            </a:r>
            <a:endParaRPr/>
          </a:p>
          <a:p>
            <a:pPr marL="274320" indent="-274320">
              <a:lnSpc>
                <a:spcPct val="80000"/>
              </a:lnSpc>
              <a:spcBef>
                <a:spcPts val="1800"/>
              </a:spcBef>
              <a:buClr>
                <a:schemeClr val="lt1"/>
              </a:buClr>
              <a:buSzPts val="2400"/>
              <a:buChar char="▪"/>
            </a:pPr>
            <a:r>
              <a:rPr lang="en-US"/>
              <a:t>Screening and follow up in cirrhotic patients</a:t>
            </a:r>
            <a:endParaRPr/>
          </a:p>
          <a:p>
            <a:pPr marL="274320" indent="-121920">
              <a:lnSpc>
                <a:spcPct val="80000"/>
              </a:lnSpc>
              <a:spcBef>
                <a:spcPts val="1800"/>
              </a:spcBef>
              <a:buClr>
                <a:schemeClr val="lt1"/>
              </a:buClr>
              <a:buSzPts val="2400"/>
              <a:buNone/>
            </a:pPr>
            <a:endParaRPr/>
          </a:p>
          <a:p>
            <a:pPr marL="0" indent="0">
              <a:lnSpc>
                <a:spcPct val="80000"/>
              </a:lnSpc>
              <a:spcBef>
                <a:spcPts val="1800"/>
              </a:spcBef>
              <a:buClr>
                <a:schemeClr val="lt1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" name="Google Shape;1935;p72"/>
          <p:cNvPicPr preferRelativeResize="0"/>
          <p:nvPr/>
        </p:nvPicPr>
        <p:blipFill rotWithShape="1">
          <a:blip r:embed="rId3">
            <a:alphaModFix/>
          </a:blip>
          <a:srcRect t="1575" b="2311"/>
          <a:stretch/>
        </p:blipFill>
        <p:spPr>
          <a:xfrm>
            <a:off x="383979" y="991870"/>
            <a:ext cx="6001212" cy="4645780"/>
          </a:xfrm>
          <a:prstGeom prst="rect">
            <a:avLst/>
          </a:prstGeom>
          <a:noFill/>
          <a:ln>
            <a:noFill/>
          </a:ln>
        </p:spPr>
      </p:pic>
      <p:sp>
        <p:nvSpPr>
          <p:cNvPr id="1936" name="Google Shape;1936;p72"/>
          <p:cNvSpPr txBox="1"/>
          <p:nvPr/>
        </p:nvSpPr>
        <p:spPr>
          <a:xfrm>
            <a:off x="7695368" y="2134276"/>
            <a:ext cx="4036497" cy="1753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Measuring the liver span on ultrasound: from the inferior tip of the liver to the diaphragm. (normal range = 13-16 cm)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1" name="Google Shape;1941;p73"/>
          <p:cNvSpPr txBox="1">
            <a:spLocks noGrp="1"/>
          </p:cNvSpPr>
          <p:nvPr>
            <p:ph type="title"/>
          </p:nvPr>
        </p:nvSpPr>
        <p:spPr>
          <a:xfrm>
            <a:off x="1524002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3200"/>
            </a:pPr>
            <a:r>
              <a:rPr lang="en-US"/>
              <a:t>Ultrasound - Liver Cysts</a:t>
            </a:r>
            <a:endParaRPr/>
          </a:p>
        </p:txBody>
      </p:sp>
      <p:pic>
        <p:nvPicPr>
          <p:cNvPr id="1942" name="Google Shape;1942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950" y="2437208"/>
            <a:ext cx="3933023" cy="2818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3" name="Google Shape;1943;p7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15193" y="2703840"/>
            <a:ext cx="4081080" cy="2285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4" name="Google Shape;1944;p7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61563" y="2736963"/>
            <a:ext cx="3847098" cy="28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945" name="Google Shape;1945;p73"/>
          <p:cNvSpPr txBox="1"/>
          <p:nvPr/>
        </p:nvSpPr>
        <p:spPr>
          <a:xfrm>
            <a:off x="991931" y="5714406"/>
            <a:ext cx="1707074" cy="424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Simple cyst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46" name="Google Shape;1946;p73"/>
          <p:cNvSpPr txBox="1"/>
          <p:nvPr/>
        </p:nvSpPr>
        <p:spPr>
          <a:xfrm>
            <a:off x="5258018" y="5409685"/>
            <a:ext cx="1772780" cy="424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Hydatid cyst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47" name="Google Shape;1947;p73"/>
          <p:cNvSpPr txBox="1"/>
          <p:nvPr/>
        </p:nvSpPr>
        <p:spPr>
          <a:xfrm>
            <a:off x="8990848" y="5714406"/>
            <a:ext cx="2183042" cy="424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Metastatic cyst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2" name="Google Shape;1952;p74"/>
          <p:cNvSpPr txBox="1">
            <a:spLocks noGrp="1"/>
          </p:cNvSpPr>
          <p:nvPr>
            <p:ph type="title"/>
          </p:nvPr>
        </p:nvSpPr>
        <p:spPr>
          <a:xfrm>
            <a:off x="1524002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3200"/>
            </a:pPr>
            <a:r>
              <a:rPr lang="en-US"/>
              <a:t>Ultrasound – Solid Masses</a:t>
            </a:r>
            <a:endParaRPr/>
          </a:p>
        </p:txBody>
      </p:sp>
      <p:pic>
        <p:nvPicPr>
          <p:cNvPr id="1953" name="Google Shape;1953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8669" y="1905398"/>
            <a:ext cx="3365848" cy="259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4" name="Google Shape;1954;p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09636" y="1905397"/>
            <a:ext cx="3257608" cy="2631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5" name="Google Shape;1955;p7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79738" y="2014793"/>
            <a:ext cx="3326015" cy="2709270"/>
          </a:xfrm>
          <a:prstGeom prst="rect">
            <a:avLst/>
          </a:prstGeom>
          <a:noFill/>
          <a:ln>
            <a:noFill/>
          </a:ln>
        </p:spPr>
      </p:pic>
      <p:sp>
        <p:nvSpPr>
          <p:cNvPr id="1956" name="Google Shape;1956;p74"/>
          <p:cNvSpPr txBox="1"/>
          <p:nvPr/>
        </p:nvSpPr>
        <p:spPr>
          <a:xfrm>
            <a:off x="611030" y="4876424"/>
            <a:ext cx="1976308" cy="424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Hemangioma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7" name="Google Shape;1957;p74"/>
          <p:cNvSpPr txBox="1"/>
          <p:nvPr/>
        </p:nvSpPr>
        <p:spPr>
          <a:xfrm>
            <a:off x="4572397" y="4876424"/>
            <a:ext cx="3492354" cy="424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Hepatocellular carcinoma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8" name="Google Shape;1958;p74"/>
          <p:cNvSpPr txBox="1"/>
          <p:nvPr/>
        </p:nvSpPr>
        <p:spPr>
          <a:xfrm>
            <a:off x="9067027" y="5028784"/>
            <a:ext cx="1699061" cy="424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Metastases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1" name="Google Shape;1971;p76"/>
          <p:cNvSpPr txBox="1">
            <a:spLocks noGrp="1"/>
          </p:cNvSpPr>
          <p:nvPr>
            <p:ph type="title"/>
          </p:nvPr>
        </p:nvSpPr>
        <p:spPr>
          <a:xfrm>
            <a:off x="1524002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3200"/>
            </a:pPr>
            <a:r>
              <a:rPr lang="en-US"/>
              <a:t>Ultrasound Diffuse Liver Disease</a:t>
            </a:r>
            <a:endParaRPr/>
          </a:p>
        </p:txBody>
      </p:sp>
      <p:pic>
        <p:nvPicPr>
          <p:cNvPr id="1972" name="Google Shape;1972;p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490" y="1753037"/>
            <a:ext cx="4358214" cy="3123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3" name="Google Shape;1973;p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81839" y="2064247"/>
            <a:ext cx="3543342" cy="2812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4" name="Google Shape;1974;p76"/>
          <p:cNvPicPr preferRelativeResize="0"/>
          <p:nvPr/>
        </p:nvPicPr>
        <p:blipFill rotWithShape="1">
          <a:blip r:embed="rId5">
            <a:alphaModFix/>
          </a:blip>
          <a:srcRect l="50471"/>
          <a:stretch/>
        </p:blipFill>
        <p:spPr>
          <a:xfrm>
            <a:off x="8880936" y="2037752"/>
            <a:ext cx="2882923" cy="2457773"/>
          </a:xfrm>
          <a:prstGeom prst="rect">
            <a:avLst/>
          </a:prstGeom>
          <a:noFill/>
          <a:ln>
            <a:noFill/>
          </a:ln>
        </p:spPr>
      </p:pic>
      <p:sp>
        <p:nvSpPr>
          <p:cNvPr id="1975" name="Google Shape;1975;p76"/>
          <p:cNvSpPr txBox="1"/>
          <p:nvPr/>
        </p:nvSpPr>
        <p:spPr>
          <a:xfrm>
            <a:off x="991930" y="5104965"/>
            <a:ext cx="2631766" cy="424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Fatty liver changes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76" name="Google Shape;1976;p76"/>
          <p:cNvSpPr txBox="1"/>
          <p:nvPr/>
        </p:nvSpPr>
        <p:spPr>
          <a:xfrm>
            <a:off x="5715099" y="5181145"/>
            <a:ext cx="1352904" cy="424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Cirrhosis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77" name="Google Shape;1977;p76"/>
          <p:cNvSpPr txBox="1"/>
          <p:nvPr/>
        </p:nvSpPr>
        <p:spPr>
          <a:xfrm>
            <a:off x="9371749" y="5104964"/>
            <a:ext cx="2392111" cy="1088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Schistosomal periportal fibrosis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2" name="Google Shape;1982;p77"/>
          <p:cNvSpPr txBox="1">
            <a:spLocks noGrp="1"/>
          </p:cNvSpPr>
          <p:nvPr>
            <p:ph type="title"/>
          </p:nvPr>
        </p:nvSpPr>
        <p:spPr>
          <a:xfrm>
            <a:off x="1524002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3200"/>
            </a:pPr>
            <a:r>
              <a:rPr lang="en-US"/>
              <a:t>Dilated Bile Ducts </a:t>
            </a:r>
            <a:endParaRPr/>
          </a:p>
        </p:txBody>
      </p:sp>
      <p:pic>
        <p:nvPicPr>
          <p:cNvPr id="1983" name="Google Shape;1983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030" y="1829218"/>
            <a:ext cx="3618557" cy="2247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4" name="Google Shape;1984;p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86560" y="1679277"/>
            <a:ext cx="3504287" cy="27811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8" name="Google Shape;2008;p80"/>
          <p:cNvSpPr txBox="1">
            <a:spLocks noGrp="1"/>
          </p:cNvSpPr>
          <p:nvPr>
            <p:ph type="title"/>
          </p:nvPr>
        </p:nvSpPr>
        <p:spPr>
          <a:xfrm>
            <a:off x="1524002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3200"/>
            </a:pPr>
            <a:r>
              <a:rPr lang="en-US"/>
              <a:t>Gallbladder Ultrasound </a:t>
            </a:r>
            <a:endParaRPr/>
          </a:p>
        </p:txBody>
      </p:sp>
      <p:pic>
        <p:nvPicPr>
          <p:cNvPr id="2009" name="Google Shape;2009;p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7209" y="2286299"/>
            <a:ext cx="3744192" cy="2437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0" name="Google Shape;2010;p8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08693" y="2133940"/>
            <a:ext cx="4053615" cy="2756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1" name="Google Shape;2011;p80"/>
          <p:cNvPicPr preferRelativeResize="0"/>
          <p:nvPr/>
        </p:nvPicPr>
        <p:blipFill rotWithShape="1">
          <a:blip r:embed="rId5">
            <a:alphaModFix/>
          </a:blip>
          <a:srcRect r="48062"/>
          <a:stretch/>
        </p:blipFill>
        <p:spPr>
          <a:xfrm>
            <a:off x="8457586" y="2054189"/>
            <a:ext cx="3014483" cy="2901987"/>
          </a:xfrm>
          <a:prstGeom prst="rect">
            <a:avLst/>
          </a:prstGeom>
          <a:noFill/>
          <a:ln>
            <a:noFill/>
          </a:ln>
        </p:spPr>
      </p:pic>
      <p:sp>
        <p:nvSpPr>
          <p:cNvPr id="2012" name="Google Shape;2012;p80"/>
          <p:cNvSpPr txBox="1"/>
          <p:nvPr/>
        </p:nvSpPr>
        <p:spPr>
          <a:xfrm>
            <a:off x="2667895" y="4956174"/>
            <a:ext cx="2590125" cy="1753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Gallstone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063" marR="0" lvl="0" indent="-457063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2399"/>
              <a:buFont typeface="Corbel"/>
              <a:buAutoNum type="arabicPeriod"/>
              <a:tabLst/>
              <a:defRPr/>
            </a:pP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Echogenic surface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063" marR="0" lvl="0" indent="-457063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2399"/>
              <a:buFont typeface="Corbel"/>
              <a:buAutoNum type="arabicPeriod"/>
              <a:tabLst/>
              <a:defRPr/>
            </a:pP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Acoustic shadowing 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13" name="Google Shape;2013;p80"/>
          <p:cNvSpPr txBox="1"/>
          <p:nvPr/>
        </p:nvSpPr>
        <p:spPr>
          <a:xfrm>
            <a:off x="5486560" y="4956173"/>
            <a:ext cx="2971026" cy="1421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Cholecystitis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063" marR="0" lvl="0" indent="-457063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2399"/>
              <a:buFont typeface="Corbel"/>
              <a:buAutoNum type="arabicPeriod"/>
              <a:tabLst/>
              <a:defRPr/>
            </a:pP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Thickened GB wall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063" marR="0" lvl="0" indent="-457063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2399"/>
              <a:buFont typeface="Corbel"/>
              <a:buAutoNum type="arabicPeriod"/>
              <a:tabLst/>
              <a:defRPr/>
            </a:pP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Pericholecystic fluid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14" name="Google Shape;2014;p80"/>
          <p:cNvSpPr txBox="1"/>
          <p:nvPr/>
        </p:nvSpPr>
        <p:spPr>
          <a:xfrm>
            <a:off x="9067028" y="5168485"/>
            <a:ext cx="3121800" cy="2086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Gallbladder carcinoma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Irregular wall thickening with solid mass projection into the lumen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" name="Google Shape;2027;p82"/>
          <p:cNvSpPr txBox="1">
            <a:spLocks noGrp="1"/>
          </p:cNvSpPr>
          <p:nvPr>
            <p:ph type="title"/>
          </p:nvPr>
        </p:nvSpPr>
        <p:spPr>
          <a:xfrm>
            <a:off x="1524002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 fontScale="90000"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3200"/>
            </a:pPr>
            <a:r>
              <a:rPr lang="en-US"/>
              <a:t>HEPATOBILIARY TRACT CT SCAN – ANATOMY, FUNCTION AND BLOOD SUPPLY</a:t>
            </a:r>
            <a:endParaRPr/>
          </a:p>
        </p:txBody>
      </p:sp>
      <p:sp>
        <p:nvSpPr>
          <p:cNvPr id="2028" name="Google Shape;2028;p82"/>
          <p:cNvSpPr txBox="1">
            <a:spLocks noGrp="1"/>
          </p:cNvSpPr>
          <p:nvPr>
            <p:ph idx="1"/>
          </p:nvPr>
        </p:nvSpPr>
        <p:spPr>
          <a:xfrm>
            <a:off x="1524002" y="1905000"/>
            <a:ext cx="91440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 fontScale="92500" lnSpcReduction="10000"/>
          </a:bodyPr>
          <a:lstStyle/>
          <a:p>
            <a:pPr marL="0" indent="0">
              <a:spcBef>
                <a:spcPts val="0"/>
              </a:spcBef>
              <a:buClr>
                <a:schemeClr val="lt1"/>
              </a:buClr>
              <a:buSzPts val="2400"/>
              <a:buNone/>
            </a:pPr>
            <a:r>
              <a:rPr lang="en-US" u="sng" dirty="0"/>
              <a:t>Indications</a:t>
            </a:r>
            <a:r>
              <a:rPr lang="en-US" dirty="0"/>
              <a:t> </a:t>
            </a:r>
            <a:endParaRPr dirty="0"/>
          </a:p>
          <a:p>
            <a:pPr marL="457063" indent="-457063">
              <a:spcBef>
                <a:spcPts val="1800"/>
              </a:spcBef>
              <a:buClr>
                <a:schemeClr val="lt1"/>
              </a:buClr>
              <a:buSzPts val="2400"/>
              <a:buFont typeface="Consolas"/>
              <a:buAutoNum type="arabicPeriod"/>
            </a:pPr>
            <a:r>
              <a:rPr lang="en-US" dirty="0"/>
              <a:t>Follow up on findings detected on ultrasound</a:t>
            </a:r>
            <a:endParaRPr dirty="0"/>
          </a:p>
          <a:p>
            <a:pPr marL="457063" indent="-457063">
              <a:spcBef>
                <a:spcPts val="1800"/>
              </a:spcBef>
              <a:buClr>
                <a:schemeClr val="lt1"/>
              </a:buClr>
              <a:buSzPts val="2400"/>
              <a:buFont typeface="Consolas"/>
              <a:buAutoNum type="arabicPeriod"/>
            </a:pPr>
            <a:r>
              <a:rPr lang="en-US" dirty="0"/>
              <a:t>Imaging in very obese people</a:t>
            </a:r>
            <a:endParaRPr dirty="0"/>
          </a:p>
          <a:p>
            <a:pPr marL="457063" indent="-457063">
              <a:spcBef>
                <a:spcPts val="1800"/>
              </a:spcBef>
              <a:buClr>
                <a:schemeClr val="lt1"/>
              </a:buClr>
              <a:buSzPts val="2400"/>
              <a:buFont typeface="Consolas"/>
              <a:buAutoNum type="arabicPeriod"/>
            </a:pPr>
            <a:r>
              <a:rPr lang="en-US" dirty="0"/>
              <a:t>Serial follow up assessment in malignancy work up</a:t>
            </a:r>
            <a:endParaRPr dirty="0"/>
          </a:p>
          <a:p>
            <a:pPr marL="457063" indent="-457063">
              <a:spcBef>
                <a:spcPts val="1800"/>
              </a:spcBef>
              <a:buClr>
                <a:schemeClr val="lt1"/>
              </a:buClr>
              <a:buSzPts val="2400"/>
              <a:buFont typeface="Consolas"/>
              <a:buAutoNum type="arabicPeriod"/>
            </a:pPr>
            <a:r>
              <a:rPr lang="en-US" dirty="0"/>
              <a:t>Trauma</a:t>
            </a:r>
            <a:endParaRPr dirty="0"/>
          </a:p>
          <a:p>
            <a:pPr marL="457063" indent="-457063">
              <a:spcBef>
                <a:spcPts val="1800"/>
              </a:spcBef>
              <a:buClr>
                <a:schemeClr val="lt1"/>
              </a:buClr>
              <a:buSzPts val="2400"/>
              <a:buFont typeface="Consolas"/>
              <a:buAutoNum type="arabicPeriod"/>
            </a:pPr>
            <a:r>
              <a:rPr lang="en-US" dirty="0"/>
              <a:t>Interventional imaging </a:t>
            </a:r>
          </a:p>
          <a:p>
            <a:pPr marL="0" indent="0">
              <a:spcBef>
                <a:spcPts val="1800"/>
              </a:spcBef>
              <a:buClr>
                <a:schemeClr val="lt1"/>
              </a:buClr>
              <a:buSzPts val="2400"/>
              <a:buNone/>
            </a:pPr>
            <a:endParaRPr lang="en-US" dirty="0"/>
          </a:p>
          <a:p>
            <a:pPr marL="0" indent="0">
              <a:spcBef>
                <a:spcPts val="1800"/>
              </a:spcBef>
              <a:buClr>
                <a:schemeClr val="lt1"/>
              </a:buClr>
              <a:buSzPts val="2400"/>
              <a:buNone/>
            </a:pPr>
            <a:r>
              <a:rPr lang="en-US" dirty="0">
                <a:solidFill>
                  <a:srgbClr val="FF0000"/>
                </a:solidFill>
              </a:rPr>
              <a:t>Contraindication/caution: poor renal function.</a:t>
            </a:r>
          </a:p>
          <a:p>
            <a:pPr marL="457063" indent="-457063">
              <a:spcBef>
                <a:spcPts val="1800"/>
              </a:spcBef>
              <a:buClr>
                <a:schemeClr val="lt1"/>
              </a:buClr>
              <a:buSzPts val="2400"/>
              <a:buFont typeface="Consolas"/>
              <a:buAutoNum type="arabicPeriod"/>
            </a:pPr>
            <a:endParaRPr lang="en-US" dirty="0"/>
          </a:p>
          <a:p>
            <a:pPr marL="0" indent="0">
              <a:spcBef>
                <a:spcPts val="1800"/>
              </a:spcBef>
              <a:buClr>
                <a:schemeClr val="lt1"/>
              </a:buClr>
              <a:buSzPts val="2400"/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8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3" name="Google Shape;2033;p83"/>
          <p:cNvSpPr txBox="1">
            <a:spLocks noGrp="1"/>
          </p:cNvSpPr>
          <p:nvPr>
            <p:ph type="title"/>
          </p:nvPr>
        </p:nvSpPr>
        <p:spPr>
          <a:xfrm>
            <a:off x="1524002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3200"/>
            </a:pPr>
            <a:r>
              <a:rPr lang="en-US"/>
              <a:t>HEPATOBILIARY TRACT CT SCAN</a:t>
            </a:r>
            <a:endParaRPr/>
          </a:p>
        </p:txBody>
      </p:sp>
      <p:sp>
        <p:nvSpPr>
          <p:cNvPr id="2034" name="Google Shape;2034;p83"/>
          <p:cNvSpPr txBox="1">
            <a:spLocks noGrp="1"/>
          </p:cNvSpPr>
          <p:nvPr>
            <p:ph idx="1"/>
          </p:nvPr>
        </p:nvSpPr>
        <p:spPr>
          <a:xfrm>
            <a:off x="1524002" y="1905000"/>
            <a:ext cx="91440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ts val="2220"/>
              <a:buNone/>
            </a:pPr>
            <a:r>
              <a:rPr lang="en-US" sz="2220" u="sng"/>
              <a:t>Advantages</a:t>
            </a:r>
            <a:r>
              <a:rPr lang="en-US" sz="2220"/>
              <a:t> </a:t>
            </a:r>
            <a:endParaRPr/>
          </a:p>
          <a:p>
            <a:pPr marL="457063" indent="-457063">
              <a:lnSpc>
                <a:spcPct val="80000"/>
              </a:lnSpc>
              <a:spcBef>
                <a:spcPts val="1800"/>
              </a:spcBef>
              <a:buClr>
                <a:schemeClr val="lt1"/>
              </a:buClr>
              <a:buSzPts val="2220"/>
              <a:buAutoNum type="arabicPeriod"/>
            </a:pPr>
            <a:r>
              <a:rPr lang="en-US" sz="2220"/>
              <a:t>Not operator dependent: consistent interpretation of acquired images possible among multiple readers.</a:t>
            </a:r>
            <a:endParaRPr/>
          </a:p>
          <a:p>
            <a:pPr marL="457063" indent="-457063">
              <a:lnSpc>
                <a:spcPct val="80000"/>
              </a:lnSpc>
              <a:spcBef>
                <a:spcPts val="1800"/>
              </a:spcBef>
              <a:buClr>
                <a:schemeClr val="lt1"/>
              </a:buClr>
              <a:buSzPts val="2220"/>
              <a:buAutoNum type="arabicPeriod"/>
            </a:pPr>
            <a:r>
              <a:rPr lang="en-US" sz="2220"/>
              <a:t>Large field of view</a:t>
            </a:r>
            <a:endParaRPr/>
          </a:p>
          <a:p>
            <a:pPr marL="457063" indent="-457063">
              <a:lnSpc>
                <a:spcPct val="80000"/>
              </a:lnSpc>
              <a:spcBef>
                <a:spcPts val="1800"/>
              </a:spcBef>
              <a:buClr>
                <a:schemeClr val="lt1"/>
              </a:buClr>
              <a:buSzPts val="2220"/>
              <a:buAutoNum type="arabicPeriod"/>
            </a:pPr>
            <a:r>
              <a:rPr lang="en-US" sz="2220"/>
              <a:t>Both anatomical and functional imaging can be achieved.</a:t>
            </a:r>
            <a:endParaRPr/>
          </a:p>
          <a:p>
            <a:pPr marL="457063" indent="-457063">
              <a:lnSpc>
                <a:spcPct val="80000"/>
              </a:lnSpc>
              <a:spcBef>
                <a:spcPts val="1800"/>
              </a:spcBef>
              <a:buClr>
                <a:schemeClr val="lt1"/>
              </a:buClr>
              <a:buSzPts val="2220"/>
              <a:buAutoNum type="arabicPeriod"/>
            </a:pPr>
            <a:r>
              <a:rPr lang="en-US" sz="2220"/>
              <a:t>Not restricted by obesity</a:t>
            </a:r>
            <a:endParaRPr/>
          </a:p>
          <a:p>
            <a:pPr marL="457063" indent="-457063">
              <a:lnSpc>
                <a:spcPct val="80000"/>
              </a:lnSpc>
              <a:spcBef>
                <a:spcPts val="1800"/>
              </a:spcBef>
              <a:buClr>
                <a:schemeClr val="lt1"/>
              </a:buClr>
              <a:buSzPts val="2220"/>
              <a:buAutoNum type="arabicPeriod"/>
            </a:pPr>
            <a:r>
              <a:rPr lang="en-US" sz="2220"/>
              <a:t>Fast to perform</a:t>
            </a:r>
            <a:endParaRPr/>
          </a:p>
          <a:p>
            <a:pPr marL="0" indent="0">
              <a:lnSpc>
                <a:spcPct val="80000"/>
              </a:lnSpc>
              <a:spcBef>
                <a:spcPts val="1800"/>
              </a:spcBef>
              <a:buClr>
                <a:schemeClr val="lt1"/>
              </a:buClr>
              <a:buSzPts val="2220"/>
              <a:buNone/>
            </a:pPr>
            <a:r>
              <a:rPr lang="en-US" sz="2220" u="sng"/>
              <a:t>Disadvantage</a:t>
            </a:r>
            <a:r>
              <a:rPr lang="en-US" sz="2220"/>
              <a:t> </a:t>
            </a:r>
            <a:endParaRPr/>
          </a:p>
          <a:p>
            <a:pPr marL="274320" indent="-274320">
              <a:lnSpc>
                <a:spcPct val="80000"/>
              </a:lnSpc>
              <a:spcBef>
                <a:spcPts val="1800"/>
              </a:spcBef>
              <a:buClr>
                <a:schemeClr val="lt1"/>
              </a:buClr>
              <a:buSzPts val="2220"/>
              <a:buChar char="▪"/>
            </a:pPr>
            <a:r>
              <a:rPr lang="en-US" sz="2220"/>
              <a:t>Ionizing radiation</a:t>
            </a:r>
            <a:endParaRPr/>
          </a:p>
          <a:p>
            <a:pPr marL="457063" indent="-316093">
              <a:lnSpc>
                <a:spcPct val="80000"/>
              </a:lnSpc>
              <a:spcBef>
                <a:spcPts val="1800"/>
              </a:spcBef>
              <a:buClr>
                <a:schemeClr val="lt1"/>
              </a:buClr>
              <a:buSzPts val="2220"/>
              <a:buNone/>
            </a:pPr>
            <a:endParaRPr sz="2220"/>
          </a:p>
          <a:p>
            <a:pPr marL="0" indent="0">
              <a:lnSpc>
                <a:spcPct val="80000"/>
              </a:lnSpc>
              <a:spcBef>
                <a:spcPts val="1800"/>
              </a:spcBef>
              <a:buClr>
                <a:schemeClr val="lt1"/>
              </a:buClr>
              <a:buSzPts val="2220"/>
              <a:buNone/>
            </a:pPr>
            <a:endParaRPr sz="2220"/>
          </a:p>
          <a:p>
            <a:pPr marL="457063" indent="-316093">
              <a:lnSpc>
                <a:spcPct val="80000"/>
              </a:lnSpc>
              <a:spcBef>
                <a:spcPts val="1800"/>
              </a:spcBef>
              <a:buClr>
                <a:schemeClr val="lt1"/>
              </a:buClr>
              <a:buSzPts val="2220"/>
              <a:buNone/>
            </a:pPr>
            <a:endParaRPr sz="222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9" name="Google Shape;2039;p84"/>
          <p:cNvSpPr txBox="1">
            <a:spLocks noGrp="1"/>
          </p:cNvSpPr>
          <p:nvPr>
            <p:ph type="title"/>
          </p:nvPr>
        </p:nvSpPr>
        <p:spPr>
          <a:xfrm>
            <a:off x="1524002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 fontScale="90000"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3200"/>
            </a:pPr>
            <a:r>
              <a:rPr lang="en-US"/>
              <a:t>HEPATOBILIARY TRACT IMAGING CT SCAN</a:t>
            </a:r>
            <a:endParaRPr/>
          </a:p>
        </p:txBody>
      </p:sp>
      <p:pic>
        <p:nvPicPr>
          <p:cNvPr id="2040" name="Google Shape;2040;p84"/>
          <p:cNvPicPr preferRelativeResize="0"/>
          <p:nvPr/>
        </p:nvPicPr>
        <p:blipFill rotWithShape="1">
          <a:blip r:embed="rId3">
            <a:alphaModFix/>
          </a:blip>
          <a:srcRect t="50000" r="50000" b="7777"/>
          <a:stretch/>
        </p:blipFill>
        <p:spPr>
          <a:xfrm>
            <a:off x="1525195" y="1905397"/>
            <a:ext cx="3708289" cy="2894846"/>
          </a:xfrm>
          <a:prstGeom prst="rect">
            <a:avLst/>
          </a:prstGeom>
          <a:noFill/>
          <a:ln>
            <a:noFill/>
          </a:ln>
        </p:spPr>
      </p:pic>
      <p:sp>
        <p:nvSpPr>
          <p:cNvPr id="2041" name="Google Shape;2041;p84"/>
          <p:cNvSpPr txBox="1"/>
          <p:nvPr/>
        </p:nvSpPr>
        <p:spPr>
          <a:xfrm>
            <a:off x="1220470" y="4952603"/>
            <a:ext cx="3809008" cy="1421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Hypervascular HCC in a cirrhotic liver best seen in arterial phase post-iv contrast.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42" name="Google Shape;2042;p84"/>
          <p:cNvPicPr preferRelativeResize="0"/>
          <p:nvPr/>
        </p:nvPicPr>
        <p:blipFill rotWithShape="1">
          <a:blip r:embed="rId4">
            <a:alphaModFix/>
          </a:blip>
          <a:srcRect b="9182"/>
          <a:stretch/>
        </p:blipFill>
        <p:spPr>
          <a:xfrm>
            <a:off x="6400722" y="1676858"/>
            <a:ext cx="4894575" cy="3275747"/>
          </a:xfrm>
          <a:prstGeom prst="rect">
            <a:avLst/>
          </a:prstGeom>
          <a:noFill/>
          <a:ln>
            <a:noFill/>
          </a:ln>
        </p:spPr>
      </p:pic>
      <p:sp>
        <p:nvSpPr>
          <p:cNvPr id="2043" name="Google Shape;2043;p84"/>
          <p:cNvSpPr txBox="1"/>
          <p:nvPr/>
        </p:nvSpPr>
        <p:spPr>
          <a:xfrm>
            <a:off x="7543425" y="5409685"/>
            <a:ext cx="4645403" cy="756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Metastases seen during the portal venous phase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2C604-C747-44AB-87F6-53F0AC73F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5E47CC-7813-41BC-A707-CA1DDE6EBF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Define the role of imaging in hepatobiliary, pancreatic and splenic diseases.</a:t>
            </a:r>
          </a:p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nsolas"/>
              <a:buAutoNum type="arabicPeriod"/>
            </a:pPr>
            <a:r>
              <a:rPr lang="en-US" sz="2800" dirty="0"/>
              <a:t>Describe the modalities available for HB, Pancreatic &amp; Splenic  imaging.</a:t>
            </a:r>
            <a:endParaRPr lang="en-US" dirty="0"/>
          </a:p>
          <a:p>
            <a:pPr marL="514350" lvl="0" indent="-51435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nsolas"/>
              <a:buAutoNum type="arabicPeriod"/>
            </a:pPr>
            <a:r>
              <a:rPr lang="en-US" sz="2800" dirty="0"/>
              <a:t>Discuss the indications, contraindications and patient preparation for each of the modalities</a:t>
            </a:r>
            <a:endParaRPr lang="en-US" dirty="0"/>
          </a:p>
          <a:p>
            <a:pPr marL="514350" lvl="0" indent="-51435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nsolas"/>
              <a:buAutoNum type="arabicPeriod"/>
            </a:pPr>
            <a:r>
              <a:rPr lang="en-US" sz="2800" dirty="0"/>
              <a:t>Highlight the limitations of the described imaging modalities</a:t>
            </a:r>
            <a:endParaRPr lang="en-US" dirty="0"/>
          </a:p>
          <a:p>
            <a:pPr marL="514350" lvl="0" indent="-51435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nsolas"/>
              <a:buAutoNum type="arabicPeriod"/>
            </a:pPr>
            <a:r>
              <a:rPr lang="en-US" sz="2800" dirty="0"/>
              <a:t>Present some examples of pathological processes as demonstrated in each of the modalities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28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9" name="Google Shape;2069;p88"/>
          <p:cNvSpPr txBox="1">
            <a:spLocks noGrp="1"/>
          </p:cNvSpPr>
          <p:nvPr>
            <p:ph type="title"/>
          </p:nvPr>
        </p:nvSpPr>
        <p:spPr>
          <a:xfrm>
            <a:off x="1524002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 fontScale="90000"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3200"/>
            </a:pPr>
            <a:r>
              <a:rPr lang="en-US"/>
              <a:t>HEPATOBILIARY TRACT FLOUROSCOPY – ANATOMY AND FUNCTION </a:t>
            </a:r>
            <a:endParaRPr/>
          </a:p>
        </p:txBody>
      </p:sp>
      <p:pic>
        <p:nvPicPr>
          <p:cNvPr id="2070" name="Google Shape;2070;p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6093" y="1753038"/>
            <a:ext cx="4942188" cy="4904098"/>
          </a:xfrm>
          <a:prstGeom prst="rect">
            <a:avLst/>
          </a:prstGeom>
          <a:noFill/>
          <a:ln>
            <a:noFill/>
          </a:ln>
        </p:spPr>
      </p:pic>
      <p:sp>
        <p:nvSpPr>
          <p:cNvPr id="2071" name="Google Shape;2071;p88"/>
          <p:cNvSpPr txBox="1"/>
          <p:nvPr/>
        </p:nvSpPr>
        <p:spPr>
          <a:xfrm>
            <a:off x="7695784" y="3200460"/>
            <a:ext cx="4799350" cy="756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ERCP showing common bile duct stricture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p89"/>
          <p:cNvSpPr txBox="1">
            <a:spLocks noGrp="1"/>
          </p:cNvSpPr>
          <p:nvPr>
            <p:ph type="title"/>
          </p:nvPr>
        </p:nvSpPr>
        <p:spPr>
          <a:xfrm>
            <a:off x="1524002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 fontScale="90000"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3200"/>
            </a:pPr>
            <a:r>
              <a:rPr lang="en-US"/>
              <a:t>HEPATOBILIARY TRACT FLOUROSCOPY – ANATOMY AND FUNCTION </a:t>
            </a:r>
          </a:p>
        </p:txBody>
      </p:sp>
      <p:pic>
        <p:nvPicPr>
          <p:cNvPr id="2077" name="Google Shape;2077;p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2272" y="1981578"/>
            <a:ext cx="3199567" cy="3982293"/>
          </a:xfrm>
          <a:prstGeom prst="rect">
            <a:avLst/>
          </a:prstGeom>
          <a:noFill/>
          <a:ln>
            <a:noFill/>
          </a:ln>
        </p:spPr>
      </p:pic>
      <p:sp>
        <p:nvSpPr>
          <p:cNvPr id="2078" name="Google Shape;2078;p89"/>
          <p:cNvSpPr txBox="1"/>
          <p:nvPr/>
        </p:nvSpPr>
        <p:spPr>
          <a:xfrm>
            <a:off x="6553082" y="2895740"/>
            <a:ext cx="4799350" cy="756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PTC demonstrating common hepatic duct stricture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9528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3" name="Google Shape;2083;p90"/>
          <p:cNvSpPr txBox="1">
            <a:spLocks noGrp="1"/>
          </p:cNvSpPr>
          <p:nvPr>
            <p:ph type="title"/>
          </p:nvPr>
        </p:nvSpPr>
        <p:spPr>
          <a:xfrm>
            <a:off x="1245072" y="1289765"/>
            <a:ext cx="3651101" cy="4270963"/>
          </a:xfrm>
          <a:prstGeom prst="rect">
            <a:avLst/>
          </a:prstGeom>
        </p:spPr>
        <p:txBody>
          <a:bodyPr spcFirstLastPara="1" vert="horz" lIns="91425" tIns="45700" rIns="91425" bIns="45700" rtlCol="0" anchor="ctr" anchorCtr="0">
            <a:normAutofit/>
          </a:bodyPr>
          <a:lstStyle/>
          <a:p>
            <a:pPr algn="ctr">
              <a:spcBef>
                <a:spcPts val="0"/>
              </a:spcBef>
              <a:buClr>
                <a:schemeClr val="lt1"/>
              </a:buClr>
              <a:buSzPts val="2880"/>
            </a:pPr>
            <a:r>
              <a:rPr lang="en-US" sz="4300">
                <a:solidFill>
                  <a:srgbClr val="FFFFFF"/>
                </a:solidFill>
              </a:rPr>
              <a:t>HEPATOBILIARY MAGNETIC RESONANCE IMAGING (MRI) – ANATOMY, FUNCTION AND BLOOD SUPPLY </a:t>
            </a:r>
          </a:p>
        </p:txBody>
      </p:sp>
      <p:sp>
        <p:nvSpPr>
          <p:cNvPr id="109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493" y="374394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0109" y="1084507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4" name="Google Shape;2084;p90"/>
          <p:cNvSpPr txBox="1">
            <a:spLocks noGrp="1"/>
          </p:cNvSpPr>
          <p:nvPr>
            <p:ph idx="1"/>
          </p:nvPr>
        </p:nvSpPr>
        <p:spPr>
          <a:xfrm>
            <a:off x="6297233" y="518400"/>
            <a:ext cx="4771607" cy="5837949"/>
          </a:xfrm>
          <a:prstGeom prst="rect">
            <a:avLst/>
          </a:prstGeom>
        </p:spPr>
        <p:txBody>
          <a:bodyPr spcFirstLastPara="1" vert="horz" lIns="91425" tIns="45700" rIns="91425" bIns="45700" rtlCol="0" anchor="ctr" anchorCtr="0">
            <a:normAutofit/>
          </a:bodyPr>
          <a:lstStyle/>
          <a:p>
            <a:pPr marL="0" indent="0">
              <a:spcBef>
                <a:spcPts val="0"/>
              </a:spcBef>
              <a:buClr>
                <a:schemeClr val="lt1"/>
              </a:buClr>
              <a:buSzPts val="2400"/>
              <a:buNone/>
            </a:pPr>
            <a:r>
              <a:rPr lang="en-US" sz="2000" b="1" u="sng">
                <a:solidFill>
                  <a:schemeClr val="tx1">
                    <a:alpha val="80000"/>
                  </a:schemeClr>
                </a:solidFill>
              </a:rPr>
              <a:t>Indications </a:t>
            </a:r>
            <a:endParaRPr lang="en-US" sz="2000">
              <a:solidFill>
                <a:schemeClr val="tx1">
                  <a:alpha val="80000"/>
                </a:schemeClr>
              </a:solidFill>
            </a:endParaRPr>
          </a:p>
          <a:p>
            <a:pPr marL="274320" indent="-274320">
              <a:spcBef>
                <a:spcPts val="1800"/>
              </a:spcBef>
              <a:buClr>
                <a:schemeClr val="lt1"/>
              </a:buClr>
              <a:buSzPts val="2400"/>
              <a:buChar char="▪"/>
            </a:pPr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More or less similar to those of CT scan. </a:t>
            </a:r>
          </a:p>
          <a:p>
            <a:pPr marL="0" indent="0">
              <a:spcBef>
                <a:spcPts val="1800"/>
              </a:spcBef>
              <a:buClr>
                <a:schemeClr val="lt1"/>
              </a:buClr>
              <a:buSzPts val="2400"/>
              <a:buNone/>
            </a:pPr>
            <a:r>
              <a:rPr lang="en-US" sz="2000" b="1" u="sng">
                <a:solidFill>
                  <a:schemeClr val="tx1">
                    <a:alpha val="80000"/>
                  </a:schemeClr>
                </a:solidFill>
              </a:rPr>
              <a:t>Contraindications </a:t>
            </a:r>
            <a:endParaRPr lang="en-US" sz="2000">
              <a:solidFill>
                <a:schemeClr val="tx1">
                  <a:alpha val="80000"/>
                </a:schemeClr>
              </a:solidFill>
            </a:endParaRPr>
          </a:p>
          <a:p>
            <a:pPr marL="457063" indent="-457063">
              <a:spcBef>
                <a:spcPts val="1800"/>
              </a:spcBef>
              <a:buClr>
                <a:schemeClr val="lt1"/>
              </a:buClr>
              <a:buSzPts val="2400"/>
              <a:buFont typeface="Consolas"/>
              <a:buAutoNum type="arabicPeriod"/>
            </a:pPr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Non-compliant metallic implants</a:t>
            </a:r>
          </a:p>
          <a:p>
            <a:pPr marL="457063" indent="-457063">
              <a:spcBef>
                <a:spcPts val="1800"/>
              </a:spcBef>
              <a:buClr>
                <a:schemeClr val="lt1"/>
              </a:buClr>
              <a:buSzPts val="2400"/>
              <a:buFont typeface="Consolas"/>
              <a:buAutoNum type="arabicPeriod"/>
            </a:pPr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Claustrophobia</a:t>
            </a:r>
          </a:p>
          <a:p>
            <a:pPr marL="457063" indent="-304663">
              <a:spcBef>
                <a:spcPts val="1800"/>
              </a:spcBef>
              <a:buClr>
                <a:schemeClr val="lt1"/>
              </a:buClr>
              <a:buSzPts val="2400"/>
              <a:buNone/>
            </a:pPr>
            <a:endParaRPr lang="en-US" sz="200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113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547" y="5751820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4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Google Shape;2089;p91"/>
          <p:cNvSpPr txBox="1">
            <a:spLocks noGrp="1"/>
          </p:cNvSpPr>
          <p:nvPr>
            <p:ph type="title"/>
          </p:nvPr>
        </p:nvSpPr>
        <p:spPr>
          <a:xfrm>
            <a:off x="1524002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2880"/>
            </a:pPr>
            <a:r>
              <a:rPr lang="en-US" sz="2880"/>
              <a:t>HEPATOBILIARY MAGNETIC RESONANCE IMAGING (MRI) – ANATOMY, FUNCTION AND BLOOD SUPPLY </a:t>
            </a:r>
            <a:endParaRPr/>
          </a:p>
        </p:txBody>
      </p:sp>
      <p:graphicFrame>
        <p:nvGraphicFramePr>
          <p:cNvPr id="2096" name="Google Shape;2090;p91">
            <a:extLst>
              <a:ext uri="{FF2B5EF4-FFF2-40B4-BE49-F238E27FC236}">
                <a16:creationId xmlns:a16="http://schemas.microsoft.com/office/drawing/2014/main" id="{99ABE3C1-0E92-4A3E-A2E4-B23BD927458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524002" y="1905000"/>
          <a:ext cx="91440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30" name="Rectangle 116">
            <a:extLst>
              <a:ext uri="{FF2B5EF4-FFF2-40B4-BE49-F238E27FC236}">
                <a16:creationId xmlns:a16="http://schemas.microsoft.com/office/drawing/2014/main" id="{D9A7F3BF-8763-4074-AD77-92790AF314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5" name="Google Shape;2095;p92"/>
          <p:cNvSpPr txBox="1">
            <a:spLocks noGrp="1"/>
          </p:cNvSpPr>
          <p:nvPr>
            <p:ph type="title"/>
          </p:nvPr>
        </p:nvSpPr>
        <p:spPr>
          <a:xfrm>
            <a:off x="1188069" y="381935"/>
            <a:ext cx="5366040" cy="2344840"/>
          </a:xfrm>
          <a:prstGeom prst="rect">
            <a:avLst/>
          </a:prstGeom>
        </p:spPr>
        <p:txBody>
          <a:bodyPr spcFirstLastPara="1" vert="horz" lIns="91425" tIns="45700" rIns="91425" bIns="45700" rtlCol="0" anchor="b" anchorCtr="0">
            <a:norm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2880"/>
            </a:pPr>
            <a:r>
              <a:rPr lang="en-US" sz="3200" dirty="0"/>
              <a:t>HEPATOBILIARY MAGNETIC RESONANCE IMAGING (MRI) – ANATOMY, FUNCTION AND BLOOD SUPPLY </a:t>
            </a:r>
          </a:p>
        </p:txBody>
      </p:sp>
      <p:grpSp>
        <p:nvGrpSpPr>
          <p:cNvPr id="2131" name="Group 118">
            <a:extLst>
              <a:ext uri="{FF2B5EF4-FFF2-40B4-BE49-F238E27FC236}">
                <a16:creationId xmlns:a16="http://schemas.microsoft.com/office/drawing/2014/main" id="{7A9648D6-B41B-42D0-A817-AE2607B0B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4200" y="554152"/>
            <a:ext cx="574177" cy="1075866"/>
            <a:chOff x="10994200" y="554152"/>
            <a:chExt cx="574177" cy="1075866"/>
          </a:xfrm>
        </p:grpSpPr>
        <p:sp>
          <p:nvSpPr>
            <p:cNvPr id="120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13369" y="554152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solidFill>
              <a:schemeClr val="accent2"/>
            </a:solidFill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2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55951" y="837005"/>
              <a:ext cx="112426" cy="112426"/>
            </a:xfrm>
            <a:custGeom>
              <a:avLst/>
              <a:gdLst>
                <a:gd name="connsiteX0" fmla="*/ 112426 w 112426"/>
                <a:gd name="connsiteY0" fmla="*/ 56213 h 112426"/>
                <a:gd name="connsiteX1" fmla="*/ 56213 w 112426"/>
                <a:gd name="connsiteY1" fmla="*/ 112426 h 112426"/>
                <a:gd name="connsiteX2" fmla="*/ 0 w 112426"/>
                <a:gd name="connsiteY2" fmla="*/ 56213 h 112426"/>
                <a:gd name="connsiteX3" fmla="*/ 56213 w 112426"/>
                <a:gd name="connsiteY3" fmla="*/ 0 h 112426"/>
                <a:gd name="connsiteX4" fmla="*/ 112426 w 112426"/>
                <a:gd name="connsiteY4" fmla="*/ 56213 h 11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26" h="112426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solidFill>
              <a:schemeClr val="accent2"/>
            </a:solidFill>
            <a:ln w="51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94200" y="1472473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solidFill>
              <a:schemeClr val="accent2"/>
            </a:solidFill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2133" name="Straight Connector 123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6" name="Google Shape;2096;p92"/>
          <p:cNvSpPr txBox="1">
            <a:spLocks noGrp="1"/>
          </p:cNvSpPr>
          <p:nvPr>
            <p:ph idx="1"/>
          </p:nvPr>
        </p:nvSpPr>
        <p:spPr>
          <a:xfrm>
            <a:off x="1188069" y="3175552"/>
            <a:ext cx="5366041" cy="2809114"/>
          </a:xfrm>
          <a:prstGeom prst="rect">
            <a:avLst/>
          </a:prstGeom>
        </p:spPr>
        <p:txBody>
          <a:bodyPr spcFirstLastPara="1" vert="horz" lIns="91425" tIns="45700" rIns="91425" bIns="45700" rtlCol="0" anchor="t" anchorCtr="0">
            <a:normAutofit/>
          </a:bodyPr>
          <a:lstStyle/>
          <a:p>
            <a:pPr marL="0" indent="0">
              <a:spcBef>
                <a:spcPts val="0"/>
              </a:spcBef>
              <a:buClr>
                <a:schemeClr val="lt1"/>
              </a:buClr>
              <a:buSzPts val="2400"/>
              <a:buNone/>
            </a:pPr>
            <a:r>
              <a:rPr lang="en-US" sz="1400" b="1" u="sng">
                <a:solidFill>
                  <a:schemeClr val="tx1">
                    <a:alpha val="80000"/>
                  </a:schemeClr>
                </a:solidFill>
              </a:rPr>
              <a:t>Preparation</a:t>
            </a:r>
            <a:r>
              <a:rPr lang="en-US" sz="1400">
                <a:solidFill>
                  <a:schemeClr val="tx1">
                    <a:alpha val="80000"/>
                  </a:schemeClr>
                </a:solidFill>
              </a:rPr>
              <a:t> </a:t>
            </a:r>
          </a:p>
          <a:p>
            <a:pPr marL="457063" indent="-457063">
              <a:spcBef>
                <a:spcPts val="1800"/>
              </a:spcBef>
              <a:buClr>
                <a:schemeClr val="lt1"/>
              </a:buClr>
              <a:buSzPts val="2400"/>
              <a:buFont typeface="Consolas"/>
              <a:buAutoNum type="arabicPeriod"/>
            </a:pPr>
            <a:r>
              <a:rPr lang="en-US" sz="1400">
                <a:solidFill>
                  <a:schemeClr val="tx1">
                    <a:alpha val="80000"/>
                  </a:schemeClr>
                </a:solidFill>
              </a:rPr>
              <a:t>Fasting at least 6 hours</a:t>
            </a:r>
          </a:p>
          <a:p>
            <a:pPr marL="457063" indent="-457063">
              <a:spcBef>
                <a:spcPts val="1800"/>
              </a:spcBef>
              <a:buClr>
                <a:schemeClr val="lt1"/>
              </a:buClr>
              <a:buSzPts val="2400"/>
              <a:buFont typeface="Consolas"/>
              <a:buAutoNum type="arabicPeriod"/>
            </a:pPr>
            <a:r>
              <a:rPr lang="en-US" sz="1400">
                <a:solidFill>
                  <a:schemeClr val="tx1">
                    <a:alpha val="80000"/>
                  </a:schemeClr>
                </a:solidFill>
              </a:rPr>
              <a:t>Renal function tests to determine whether to or not use  contrast media (gadolinium)</a:t>
            </a:r>
          </a:p>
          <a:p>
            <a:pPr marL="457063" indent="-457063">
              <a:spcBef>
                <a:spcPts val="1800"/>
              </a:spcBef>
              <a:buClr>
                <a:schemeClr val="lt1"/>
              </a:buClr>
              <a:buSzPts val="2400"/>
              <a:buFont typeface="Consolas"/>
              <a:buAutoNum type="arabicPeriod"/>
            </a:pPr>
            <a:r>
              <a:rPr lang="en-US" sz="1400">
                <a:solidFill>
                  <a:schemeClr val="tx1">
                    <a:alpha val="80000"/>
                  </a:schemeClr>
                </a:solidFill>
              </a:rPr>
              <a:t>Removal of any magnetic material e.g. metallic  jewelry, mascara etc.</a:t>
            </a:r>
          </a:p>
          <a:p>
            <a:pPr marL="457063" indent="-457063">
              <a:spcBef>
                <a:spcPts val="1800"/>
              </a:spcBef>
              <a:buClr>
                <a:schemeClr val="lt1"/>
              </a:buClr>
              <a:buSzPts val="2400"/>
              <a:buFont typeface="Consolas"/>
              <a:buAutoNum type="arabicPeriod"/>
            </a:pPr>
            <a:r>
              <a:rPr lang="en-US" sz="1400">
                <a:solidFill>
                  <a:schemeClr val="tx1">
                    <a:alpha val="80000"/>
                  </a:schemeClr>
                </a:solidFill>
              </a:rPr>
              <a:t>No need for oral contrast</a:t>
            </a:r>
          </a:p>
          <a:p>
            <a:pPr marL="457063" indent="-457063">
              <a:spcBef>
                <a:spcPts val="1800"/>
              </a:spcBef>
              <a:buClr>
                <a:schemeClr val="lt1"/>
              </a:buClr>
              <a:buSzPts val="2400"/>
              <a:buFont typeface="Consolas"/>
              <a:buAutoNum type="arabicPeriod"/>
            </a:pPr>
            <a:r>
              <a:rPr lang="en-US" sz="1400">
                <a:solidFill>
                  <a:schemeClr val="tx1">
                    <a:alpha val="80000"/>
                  </a:schemeClr>
                </a:solidFill>
              </a:rPr>
              <a:t>Patient consent</a:t>
            </a:r>
          </a:p>
          <a:p>
            <a:pPr marL="457063" indent="-304663">
              <a:spcBef>
                <a:spcPts val="1800"/>
              </a:spcBef>
              <a:buClr>
                <a:schemeClr val="lt1"/>
              </a:buClr>
              <a:buSzPts val="2400"/>
              <a:buNone/>
            </a:pPr>
            <a:endParaRPr lang="en-US" sz="1400">
              <a:solidFill>
                <a:schemeClr val="tx1">
                  <a:alpha val="8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" name="Google Shape;2107;p94"/>
          <p:cNvSpPr txBox="1">
            <a:spLocks noGrp="1"/>
          </p:cNvSpPr>
          <p:nvPr>
            <p:ph type="title"/>
          </p:nvPr>
        </p:nvSpPr>
        <p:spPr>
          <a:xfrm>
            <a:off x="1524002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2880"/>
            </a:pPr>
            <a:r>
              <a:rPr lang="en-US" sz="2880"/>
              <a:t>HEPATOBILIARY MAGNETIC RESONANCE IMAGING (MRI) – ANATOMY, FUNCTION AND BLOOD SUPPLY </a:t>
            </a:r>
            <a:endParaRPr/>
          </a:p>
        </p:txBody>
      </p:sp>
      <p:pic>
        <p:nvPicPr>
          <p:cNvPr id="2108" name="Google Shape;2108;p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7209" y="1905399"/>
            <a:ext cx="5027890" cy="3662403"/>
          </a:xfrm>
          <a:prstGeom prst="rect">
            <a:avLst/>
          </a:prstGeom>
          <a:noFill/>
          <a:ln>
            <a:noFill/>
          </a:ln>
        </p:spPr>
      </p:pic>
      <p:sp>
        <p:nvSpPr>
          <p:cNvPr id="2109" name="Google Shape;2109;p94"/>
          <p:cNvSpPr txBox="1"/>
          <p:nvPr/>
        </p:nvSpPr>
        <p:spPr>
          <a:xfrm>
            <a:off x="687211" y="5714406"/>
            <a:ext cx="7333881" cy="424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Hepatocellular carcinoma seen on several MRI sequences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0" name="Google Shape;2110;p94"/>
          <p:cNvSpPr txBox="1"/>
          <p:nvPr/>
        </p:nvSpPr>
        <p:spPr>
          <a:xfrm>
            <a:off x="6933983" y="2362478"/>
            <a:ext cx="4165505" cy="1421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A: Arterial phase of CEMRI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B: Portovenous phase of CEMRI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C: T2W MRI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D: Diffusion weighted MRI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5" name="Google Shape;2115;p95"/>
          <p:cNvSpPr txBox="1">
            <a:spLocks noGrp="1"/>
          </p:cNvSpPr>
          <p:nvPr>
            <p:ph type="title"/>
          </p:nvPr>
        </p:nvSpPr>
        <p:spPr>
          <a:xfrm>
            <a:off x="1524002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2880"/>
            </a:pPr>
            <a:r>
              <a:rPr lang="en-US" sz="2880"/>
              <a:t>HEPATOBILIARY MAGNETIC RESONANCE IMAGING (MRI) – ANATOMY, FUNCTION AND BLOOD SUPPLY </a:t>
            </a:r>
            <a:endParaRPr/>
          </a:p>
        </p:txBody>
      </p:sp>
      <p:pic>
        <p:nvPicPr>
          <p:cNvPr id="2116" name="Google Shape;2116;p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7210" y="1524498"/>
            <a:ext cx="4342269" cy="4116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7" name="Google Shape;2117;p95"/>
          <p:cNvPicPr preferRelativeResize="0"/>
          <p:nvPr/>
        </p:nvPicPr>
        <p:blipFill rotWithShape="1">
          <a:blip r:embed="rId4">
            <a:alphaModFix/>
          </a:blip>
          <a:srcRect b="5840"/>
          <a:stretch/>
        </p:blipFill>
        <p:spPr>
          <a:xfrm>
            <a:off x="6458332" y="1676857"/>
            <a:ext cx="4950489" cy="3732828"/>
          </a:xfrm>
          <a:prstGeom prst="rect">
            <a:avLst/>
          </a:prstGeom>
          <a:noFill/>
          <a:ln>
            <a:noFill/>
          </a:ln>
        </p:spPr>
      </p:pic>
      <p:sp>
        <p:nvSpPr>
          <p:cNvPr id="2118" name="Google Shape;2118;p95"/>
          <p:cNvSpPr txBox="1"/>
          <p:nvPr/>
        </p:nvSpPr>
        <p:spPr>
          <a:xfrm>
            <a:off x="2667894" y="5942946"/>
            <a:ext cx="9065439" cy="756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Magnetic Resonance Cholangiopancreatography (MRCP): No contrast material is given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30" name="Rectangle 8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31" name="Rectangle 8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32" name="Rectangle 8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23" name="Google Shape;2123;p96"/>
          <p:cNvSpPr txBox="1"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  <a:prstGeom prst="rect">
            <a:avLst/>
          </a:prstGeom>
        </p:spPr>
        <p:txBody>
          <a:bodyPr spcFirstLastPara="1" vert="horz" lIns="91425" tIns="45700" rIns="91425" bIns="45700" rtlCol="0" anchorCtr="0">
            <a:norm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3200"/>
            </a:pPr>
            <a:r>
              <a:rPr lang="en-US" sz="4000" dirty="0">
                <a:solidFill>
                  <a:srgbClr val="FFFFFF"/>
                </a:solidFill>
              </a:rPr>
              <a:t>HEPATOBILIARY ANGIOGRAPHY </a:t>
            </a:r>
          </a:p>
        </p:txBody>
      </p:sp>
      <p:sp>
        <p:nvSpPr>
          <p:cNvPr id="2124" name="Google Shape;2124;p96"/>
          <p:cNvSpPr txBox="1"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  <a:prstGeom prst="rect">
            <a:avLst/>
          </a:prstGeom>
        </p:spPr>
        <p:txBody>
          <a:bodyPr spcFirstLastPara="1" vert="horz" lIns="91425" tIns="45700" rIns="91425" bIns="45700" rtlCol="0" anchor="ctr" anchorCtr="0">
            <a:normAutofit fontScale="92500" lnSpcReduction="10000"/>
          </a:bodyPr>
          <a:lstStyle/>
          <a:p>
            <a:pPr marL="274320" indent="-274320">
              <a:spcBef>
                <a:spcPts val="0"/>
              </a:spcBef>
              <a:buClr>
                <a:schemeClr val="lt1"/>
              </a:buClr>
              <a:buSzPts val="2400"/>
              <a:buChar char="▪"/>
            </a:pPr>
            <a:r>
              <a:rPr lang="en-US" sz="2400" dirty="0"/>
              <a:t>Invasive catheter angiography is a one-stop-shop method for diagnosing and treating some liver lesions. These include </a:t>
            </a:r>
            <a:r>
              <a:rPr lang="en-US" sz="2400" dirty="0" err="1"/>
              <a:t>hypervascularised</a:t>
            </a:r>
            <a:r>
              <a:rPr lang="en-US" sz="2400" dirty="0"/>
              <a:t> </a:t>
            </a:r>
            <a:r>
              <a:rPr lang="en-US" sz="2400" dirty="0" err="1"/>
              <a:t>tumours</a:t>
            </a:r>
            <a:r>
              <a:rPr lang="en-US" sz="2400" dirty="0"/>
              <a:t>.</a:t>
            </a:r>
          </a:p>
          <a:p>
            <a:pPr marL="274320" indent="-274320">
              <a:spcBef>
                <a:spcPts val="1800"/>
              </a:spcBef>
              <a:buClr>
                <a:schemeClr val="lt1"/>
              </a:buClr>
              <a:buSzPts val="2400"/>
              <a:buChar char="▪"/>
            </a:pPr>
            <a:r>
              <a:rPr lang="en-US" sz="2400" dirty="0"/>
              <a:t>The blood supply to the </a:t>
            </a:r>
            <a:r>
              <a:rPr lang="en-US" sz="2400" dirty="0" err="1"/>
              <a:t>tumour</a:t>
            </a:r>
            <a:r>
              <a:rPr lang="en-US" sz="2400" dirty="0"/>
              <a:t> is well characterized and chemoembolization achieved. This method is known as </a:t>
            </a:r>
            <a:r>
              <a:rPr lang="en-US" sz="2400" dirty="0" err="1"/>
              <a:t>transarterial</a:t>
            </a:r>
            <a:r>
              <a:rPr lang="en-US" sz="2400" dirty="0"/>
              <a:t> chemoembolization (TACE). </a:t>
            </a:r>
          </a:p>
          <a:p>
            <a:pPr marL="274320" indent="-274320">
              <a:spcBef>
                <a:spcPts val="1800"/>
              </a:spcBef>
              <a:buClr>
                <a:schemeClr val="lt1"/>
              </a:buClr>
              <a:buSzPts val="2400"/>
              <a:buChar char="▪"/>
            </a:pPr>
            <a:r>
              <a:rPr lang="en-US" sz="2400" dirty="0"/>
              <a:t>Portal vein embolization is also a method that is used in preparation for major hepatic resection.</a:t>
            </a:r>
          </a:p>
          <a:p>
            <a:pPr marL="274320" indent="-274320">
              <a:spcBef>
                <a:spcPts val="1800"/>
              </a:spcBef>
              <a:buClr>
                <a:schemeClr val="lt1"/>
              </a:buClr>
              <a:buSzPts val="2400"/>
              <a:buChar char="▪"/>
            </a:pPr>
            <a:r>
              <a:rPr lang="en-US" sz="2400" dirty="0"/>
              <a:t>Portal thrombolysis can also be achieved through </a:t>
            </a:r>
            <a:r>
              <a:rPr lang="en-US" sz="2400" dirty="0" err="1"/>
              <a:t>Transjugular</a:t>
            </a:r>
            <a:r>
              <a:rPr lang="en-US" sz="2400" dirty="0"/>
              <a:t> intrahepatic portosystemic shunt (</a:t>
            </a:r>
            <a:r>
              <a:rPr lang="en-US" sz="2400" b="1" dirty="0"/>
              <a:t>TIPS</a:t>
            </a:r>
            <a:r>
              <a:rPr lang="en-US" sz="2400" dirty="0"/>
              <a:t>)</a:t>
            </a:r>
          </a:p>
          <a:p>
            <a:pPr marL="274320" indent="-274320">
              <a:spcBef>
                <a:spcPts val="1800"/>
              </a:spcBef>
              <a:buClr>
                <a:schemeClr val="lt1"/>
              </a:buClr>
              <a:buSzPts val="2400"/>
              <a:buChar char="▪"/>
            </a:pPr>
            <a:r>
              <a:rPr lang="en-US" sz="2400" dirty="0"/>
              <a:t>TIPS can also be used for relieving portal hypertension. </a:t>
            </a:r>
          </a:p>
          <a:p>
            <a:pPr marL="274320" indent="-121920">
              <a:spcBef>
                <a:spcPts val="1800"/>
              </a:spcBef>
              <a:buClr>
                <a:schemeClr val="lt1"/>
              </a:buClr>
              <a:buSzPts val="2400"/>
              <a:buNone/>
            </a:pPr>
            <a:endParaRPr lang="en-US" sz="2000" dirty="0"/>
          </a:p>
          <a:p>
            <a:pPr marL="0" indent="0">
              <a:spcBef>
                <a:spcPts val="1800"/>
              </a:spcBef>
              <a:buClr>
                <a:schemeClr val="lt1"/>
              </a:buClr>
              <a:buSzPts val="2400"/>
              <a:buNone/>
            </a:pP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Shape 2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260C68-D5EF-43DD-A33F-2D2278C06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295" y="1396289"/>
            <a:ext cx="4668257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44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30" name="Google Shape;2130;p97"/>
          <p:cNvPicPr preferRelativeResize="0"/>
          <p:nvPr/>
        </p:nvPicPr>
        <p:blipFill rotWithShape="1">
          <a:blip r:embed="rId3"/>
          <a:srcRect l="15332" r="9169" b="2"/>
          <a:stretch/>
        </p:blipFill>
        <p:spPr>
          <a:xfrm>
            <a:off x="0" y="-161173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</p:spPr>
      </p:pic>
      <p:pic>
        <p:nvPicPr>
          <p:cNvPr id="2131" name="Google Shape;2131;p97"/>
          <p:cNvPicPr preferRelativeResize="0"/>
          <p:nvPr/>
        </p:nvPicPr>
        <p:blipFill rotWithShape="1">
          <a:blip r:embed="rId4"/>
          <a:srcRect l="5295" r="5" b="5"/>
          <a:stretch/>
        </p:blipFill>
        <p:spPr>
          <a:xfrm>
            <a:off x="-286711" y="3923137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  <a:noFill/>
        </p:spPr>
      </p:pic>
      <p:pic>
        <p:nvPicPr>
          <p:cNvPr id="2132" name="Google Shape;2132;p97"/>
          <p:cNvPicPr preferRelativeResize="0"/>
          <p:nvPr/>
        </p:nvPicPr>
        <p:blipFill rotWithShape="1">
          <a:blip r:embed="rId5"/>
          <a:srcRect l="8139" r="5" b="5"/>
          <a:stretch/>
        </p:blipFill>
        <p:spPr>
          <a:xfrm>
            <a:off x="3526965" y="2496668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  <a:noFill/>
        </p:spPr>
      </p:pic>
      <p:sp>
        <p:nvSpPr>
          <p:cNvPr id="2133" name="Google Shape;2133;p97"/>
          <p:cNvSpPr txBox="1"/>
          <p:nvPr/>
        </p:nvSpPr>
        <p:spPr>
          <a:xfrm>
            <a:off x="6940296" y="2871982"/>
            <a:ext cx="4668256" cy="3181684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orbel"/>
              </a:rPr>
              <a:t>Multiple metastases seen on CT, 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orbel"/>
              </a:rPr>
              <a:t>then subsequently treated via TACE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8" name="Google Shape;2138;p98"/>
          <p:cNvSpPr txBox="1">
            <a:spLocks noGrp="1"/>
          </p:cNvSpPr>
          <p:nvPr>
            <p:ph type="title"/>
          </p:nvPr>
        </p:nvSpPr>
        <p:spPr>
          <a:xfrm>
            <a:off x="1524002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2880"/>
            </a:pPr>
            <a:r>
              <a:rPr lang="en-US" sz="2880"/>
              <a:t>HEPATOBILIARY TRACT IMAGING NUCLEAR AND MOLECULAR– (ANATOMY), FUNCTION, BLOOD SUPPLY</a:t>
            </a:r>
            <a:endParaRPr/>
          </a:p>
        </p:txBody>
      </p:sp>
      <p:sp>
        <p:nvSpPr>
          <p:cNvPr id="2139" name="Google Shape;2139;p98"/>
          <p:cNvSpPr txBox="1">
            <a:spLocks noGrp="1"/>
          </p:cNvSpPr>
          <p:nvPr>
            <p:ph idx="1"/>
          </p:nvPr>
        </p:nvSpPr>
        <p:spPr>
          <a:xfrm>
            <a:off x="1524002" y="1905000"/>
            <a:ext cx="91440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/>
          <a:p>
            <a:pPr marL="274320" indent="-274320">
              <a:spcBef>
                <a:spcPts val="0"/>
              </a:spcBef>
              <a:buClr>
                <a:schemeClr val="lt1"/>
              </a:buClr>
              <a:buSzPts val="2400"/>
              <a:buChar char="▪"/>
            </a:pPr>
            <a:r>
              <a:rPr lang="en-US"/>
              <a:t>Single photon energy tomography (</a:t>
            </a:r>
            <a:r>
              <a:rPr lang="en-US" b="1" u="sng"/>
              <a:t>SPECT</a:t>
            </a:r>
            <a:r>
              <a:rPr lang="en-US"/>
              <a:t>) and positron emission tomography (</a:t>
            </a:r>
            <a:r>
              <a:rPr lang="en-US" b="1" u="sng"/>
              <a:t>PET</a:t>
            </a:r>
            <a:r>
              <a:rPr lang="en-US"/>
              <a:t>) imaging are nuclear imaging modalities used for different indications.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611D264-F7DD-4A28-83C5-C218FA683EFD}"/>
              </a:ext>
            </a:extLst>
          </p:cNvPr>
          <p:cNvSpPr/>
          <p:nvPr/>
        </p:nvSpPr>
        <p:spPr>
          <a:xfrm>
            <a:off x="3363058" y="1758462"/>
            <a:ext cx="2945423" cy="7517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Role of Hepatobiliary Radiology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E44D26E-4A39-4EDF-B7E1-67EEE1B578CA}"/>
              </a:ext>
            </a:extLst>
          </p:cNvPr>
          <p:cNvCxnSpPr/>
          <p:nvPr/>
        </p:nvCxnSpPr>
        <p:spPr>
          <a:xfrm flipH="1">
            <a:off x="2483827" y="2489505"/>
            <a:ext cx="879231" cy="64183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5EE7D45-38D4-4601-A3A7-4264B9609AF2}"/>
              </a:ext>
            </a:extLst>
          </p:cNvPr>
          <p:cNvSpPr/>
          <p:nvPr/>
        </p:nvSpPr>
        <p:spPr>
          <a:xfrm>
            <a:off x="1455127" y="3140412"/>
            <a:ext cx="2171700" cy="690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Diagnostic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BA3C905-2E46-4B15-9C42-245E914414A6}"/>
              </a:ext>
            </a:extLst>
          </p:cNvPr>
          <p:cNvSpPr/>
          <p:nvPr/>
        </p:nvSpPr>
        <p:spPr>
          <a:xfrm>
            <a:off x="7033847" y="3062840"/>
            <a:ext cx="2325565" cy="690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Interventional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306A2CA-99D0-4E78-A6AF-9957397CDE44}"/>
              </a:ext>
            </a:extLst>
          </p:cNvPr>
          <p:cNvCxnSpPr>
            <a:cxnSpLocks/>
          </p:cNvCxnSpPr>
          <p:nvPr/>
        </p:nvCxnSpPr>
        <p:spPr>
          <a:xfrm>
            <a:off x="6308481" y="2439867"/>
            <a:ext cx="1037492" cy="5890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84E4FBF-428A-4FF3-8265-8685FB0A4175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1213338" y="3830608"/>
            <a:ext cx="347298" cy="7413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752F124-F011-4EC6-B863-594911E9C659}"/>
              </a:ext>
            </a:extLst>
          </p:cNvPr>
          <p:cNvSpPr/>
          <p:nvPr/>
        </p:nvSpPr>
        <p:spPr>
          <a:xfrm>
            <a:off x="72536" y="4572000"/>
            <a:ext cx="2281604" cy="7429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Anatomic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7256AE1-6E9A-4DDE-B5EF-3321F3F22F3C}"/>
              </a:ext>
            </a:extLst>
          </p:cNvPr>
          <p:cNvCxnSpPr>
            <a:cxnSpLocks/>
          </p:cNvCxnSpPr>
          <p:nvPr/>
        </p:nvCxnSpPr>
        <p:spPr>
          <a:xfrm>
            <a:off x="2701438" y="3874294"/>
            <a:ext cx="8793" cy="14060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2E761D3-A601-4F00-92DA-0585C9630DDF}"/>
              </a:ext>
            </a:extLst>
          </p:cNvPr>
          <p:cNvSpPr/>
          <p:nvPr/>
        </p:nvSpPr>
        <p:spPr>
          <a:xfrm>
            <a:off x="2246435" y="5314950"/>
            <a:ext cx="2233246" cy="9275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Functional </a:t>
            </a:r>
          </a:p>
        </p:txBody>
      </p:sp>
      <p:sp>
        <p:nvSpPr>
          <p:cNvPr id="23" name="Google Shape;1895;p66">
            <a:extLst>
              <a:ext uri="{FF2B5EF4-FFF2-40B4-BE49-F238E27FC236}">
                <a16:creationId xmlns:a16="http://schemas.microsoft.com/office/drawing/2014/main" id="{CF9236F1-58A7-4939-81AC-CDC26BBAC5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3200"/>
            </a:pPr>
            <a:r>
              <a:rPr lang="en-US" dirty="0"/>
              <a:t>Role of Hepatobiliary Radiology</a:t>
            </a:r>
            <a:endParaRPr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BF1FD91-F040-4B14-A1D1-0D11D625BCCE}"/>
              </a:ext>
            </a:extLst>
          </p:cNvPr>
          <p:cNvCxnSpPr>
            <a:cxnSpLocks/>
          </p:cNvCxnSpPr>
          <p:nvPr/>
        </p:nvCxnSpPr>
        <p:spPr>
          <a:xfrm>
            <a:off x="3626827" y="3830608"/>
            <a:ext cx="2092571" cy="16413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2F5E0DA-C26C-4E59-BF57-F57CA970C9F6}"/>
              </a:ext>
            </a:extLst>
          </p:cNvPr>
          <p:cNvSpPr/>
          <p:nvPr/>
        </p:nvSpPr>
        <p:spPr>
          <a:xfrm>
            <a:off x="5152292" y="5490796"/>
            <a:ext cx="2470639" cy="7517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Blood supply</a:t>
            </a:r>
          </a:p>
        </p:txBody>
      </p:sp>
    </p:spTree>
    <p:extLst>
      <p:ext uri="{BB962C8B-B14F-4D97-AF65-F5344CB8AC3E}">
        <p14:creationId xmlns:p14="http://schemas.microsoft.com/office/powerpoint/2010/main" val="279871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  <p:bldP spid="16" grpId="0" animBg="1"/>
      <p:bldP spid="2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4" name="Google Shape;2144;p99"/>
          <p:cNvSpPr txBox="1">
            <a:spLocks noGrp="1"/>
          </p:cNvSpPr>
          <p:nvPr>
            <p:ph type="title"/>
          </p:nvPr>
        </p:nvSpPr>
        <p:spPr>
          <a:xfrm>
            <a:off x="1524002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 fontScale="90000"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3200"/>
            </a:pPr>
            <a:r>
              <a:rPr lang="en-US"/>
              <a:t>LIVER AND BILIARY TRACT IMAGING - PET</a:t>
            </a:r>
            <a:endParaRPr/>
          </a:p>
        </p:txBody>
      </p:sp>
      <p:sp>
        <p:nvSpPr>
          <p:cNvPr id="2145" name="Google Shape;2145;p99"/>
          <p:cNvSpPr txBox="1">
            <a:spLocks noGrp="1"/>
          </p:cNvSpPr>
          <p:nvPr>
            <p:ph idx="1"/>
          </p:nvPr>
        </p:nvSpPr>
        <p:spPr>
          <a:xfrm>
            <a:off x="1524002" y="1905000"/>
            <a:ext cx="91440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 fontScale="92500" lnSpcReduction="20000"/>
          </a:bodyPr>
          <a:lstStyle/>
          <a:p>
            <a:pPr marL="274320" indent="-274320">
              <a:spcBef>
                <a:spcPts val="0"/>
              </a:spcBef>
              <a:buClr>
                <a:schemeClr val="lt1"/>
              </a:buClr>
              <a:buSzPts val="2400"/>
              <a:buChar char="▪"/>
            </a:pPr>
            <a:r>
              <a:rPr lang="en-US"/>
              <a:t>PET is a functional molecular imaging modality using 18F-FDG, a glucose analog to map out areas of high metabolic activity as is associated with malignancy. This increased activity appears as a “hotspot” in the acquired images </a:t>
            </a:r>
            <a:endParaRPr/>
          </a:p>
          <a:p>
            <a:pPr marL="274320" indent="-274320">
              <a:spcBef>
                <a:spcPts val="1800"/>
              </a:spcBef>
              <a:buClr>
                <a:schemeClr val="lt1"/>
              </a:buClr>
              <a:buSzPts val="2400"/>
              <a:buChar char="▪"/>
            </a:pPr>
            <a:r>
              <a:rPr lang="en-US"/>
              <a:t>Indications:</a:t>
            </a:r>
            <a:endParaRPr/>
          </a:p>
          <a:p>
            <a:pPr marL="457063" indent="-457063">
              <a:spcBef>
                <a:spcPts val="1800"/>
              </a:spcBef>
              <a:buClr>
                <a:schemeClr val="lt1"/>
              </a:buClr>
              <a:buSzPts val="2400"/>
              <a:buFont typeface="Consolas"/>
              <a:buAutoNum type="arabicPeriod"/>
            </a:pPr>
            <a:r>
              <a:rPr lang="en-US"/>
              <a:t>Metastases</a:t>
            </a:r>
            <a:endParaRPr/>
          </a:p>
          <a:p>
            <a:pPr marL="457063" indent="-457063">
              <a:spcBef>
                <a:spcPts val="1800"/>
              </a:spcBef>
              <a:buClr>
                <a:schemeClr val="lt1"/>
              </a:buClr>
              <a:buSzPts val="2400"/>
              <a:buFont typeface="Consolas"/>
              <a:buAutoNum type="arabicPeriod"/>
            </a:pPr>
            <a:r>
              <a:rPr lang="en-US"/>
              <a:t>Lymphoma</a:t>
            </a:r>
            <a:endParaRPr/>
          </a:p>
          <a:p>
            <a:pPr marL="457063" indent="-457063">
              <a:spcBef>
                <a:spcPts val="1800"/>
              </a:spcBef>
              <a:buClr>
                <a:schemeClr val="lt1"/>
              </a:buClr>
              <a:buSzPts val="2400"/>
              <a:buFont typeface="Consolas"/>
              <a:buAutoNum type="arabicPeriod"/>
            </a:pPr>
            <a:r>
              <a:rPr lang="en-US"/>
              <a:t>Cholangiocarcinoma (sometimes)</a:t>
            </a:r>
            <a:endParaRPr/>
          </a:p>
          <a:p>
            <a:pPr marL="0" indent="0">
              <a:spcBef>
                <a:spcPts val="1800"/>
              </a:spcBef>
              <a:buClr>
                <a:schemeClr val="lt1"/>
              </a:buClr>
              <a:buSzPts val="2400"/>
              <a:buNone/>
            </a:pPr>
            <a:r>
              <a:rPr lang="en-US"/>
              <a:t>Several authorities have suggested that PET may not be useful for HCC.</a:t>
            </a:r>
            <a:endParaRPr/>
          </a:p>
          <a:p>
            <a:pPr marL="457063" indent="-304663">
              <a:spcBef>
                <a:spcPts val="1800"/>
              </a:spcBef>
              <a:buClr>
                <a:schemeClr val="lt1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" name="Google Shape;2150;p100"/>
          <p:cNvSpPr txBox="1">
            <a:spLocks noGrp="1"/>
          </p:cNvSpPr>
          <p:nvPr>
            <p:ph type="title"/>
          </p:nvPr>
        </p:nvSpPr>
        <p:spPr>
          <a:xfrm>
            <a:off x="1524002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 fontScale="90000"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3200"/>
            </a:pPr>
            <a:r>
              <a:rPr lang="en-US"/>
              <a:t>LIVER AND BILIARY TRACT IMAGING - PET</a:t>
            </a:r>
            <a:endParaRPr/>
          </a:p>
        </p:txBody>
      </p:sp>
      <p:pic>
        <p:nvPicPr>
          <p:cNvPr id="2151" name="Google Shape;2151;p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2272" y="1753036"/>
            <a:ext cx="3661408" cy="3156948"/>
          </a:xfrm>
          <a:prstGeom prst="rect">
            <a:avLst/>
          </a:prstGeom>
          <a:noFill/>
          <a:ln>
            <a:noFill/>
          </a:ln>
        </p:spPr>
      </p:pic>
      <p:sp>
        <p:nvSpPr>
          <p:cNvPr id="2152" name="Google Shape;2152;p100"/>
          <p:cNvSpPr txBox="1"/>
          <p:nvPr/>
        </p:nvSpPr>
        <p:spPr>
          <a:xfrm>
            <a:off x="1982272" y="5333505"/>
            <a:ext cx="8151277" cy="756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PET-CT scan image showing a metastatic lesion within the left lobe of the liver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2" name="Google Shape;2182;p105"/>
          <p:cNvSpPr txBox="1">
            <a:spLocks noGrp="1"/>
          </p:cNvSpPr>
          <p:nvPr>
            <p:ph type="title"/>
          </p:nvPr>
        </p:nvSpPr>
        <p:spPr>
          <a:xfrm>
            <a:off x="1524002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3200"/>
            </a:pPr>
            <a:r>
              <a:rPr lang="en-US"/>
              <a:t>IMAGING THE PANCREAS</a:t>
            </a:r>
            <a:endParaRPr/>
          </a:p>
        </p:txBody>
      </p:sp>
      <p:pic>
        <p:nvPicPr>
          <p:cNvPr id="2183" name="Google Shape;2183;p1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6644" y="1828800"/>
            <a:ext cx="4460488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4" name="Google Shape;2184;p105"/>
          <p:cNvSpPr txBox="1"/>
          <p:nvPr/>
        </p:nvSpPr>
        <p:spPr>
          <a:xfrm>
            <a:off x="2133601" y="5257800"/>
            <a:ext cx="9982200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Chronic pancreatitis as seen on plain radiograph, ultrasound and CT due to calcifications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85" name="Google Shape;2185;p10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7201" y="1828801"/>
            <a:ext cx="4115157" cy="3200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6" name="Google Shape;2186;p10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53401" y="1724698"/>
            <a:ext cx="4322705" cy="3566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" name="Google Shape;2191;p106"/>
          <p:cNvSpPr txBox="1">
            <a:spLocks noGrp="1"/>
          </p:cNvSpPr>
          <p:nvPr>
            <p:ph type="title"/>
          </p:nvPr>
        </p:nvSpPr>
        <p:spPr>
          <a:xfrm>
            <a:off x="1524002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3200"/>
            </a:pPr>
            <a:r>
              <a:rPr lang="en-US"/>
              <a:t>IMAGING THE PANCREAS:ULTRASOUND</a:t>
            </a:r>
            <a:endParaRPr/>
          </a:p>
        </p:txBody>
      </p:sp>
      <p:pic>
        <p:nvPicPr>
          <p:cNvPr id="2192" name="Google Shape;2192;p106"/>
          <p:cNvPicPr preferRelativeResize="0"/>
          <p:nvPr/>
        </p:nvPicPr>
        <p:blipFill rotWithShape="1">
          <a:blip r:embed="rId3">
            <a:alphaModFix/>
          </a:blip>
          <a:srcRect b="4347"/>
          <a:stretch/>
        </p:blipFill>
        <p:spPr>
          <a:xfrm>
            <a:off x="2057400" y="1905000"/>
            <a:ext cx="3505200" cy="3352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3" name="Google Shape;2193;p106"/>
          <p:cNvSpPr txBox="1"/>
          <p:nvPr/>
        </p:nvSpPr>
        <p:spPr>
          <a:xfrm>
            <a:off x="1981200" y="5638800"/>
            <a:ext cx="4879862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Normal pancreatic ultrasound image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" name="Google Shape;2198;p107"/>
          <p:cNvSpPr txBox="1">
            <a:spLocks noGrp="1"/>
          </p:cNvSpPr>
          <p:nvPr>
            <p:ph type="title"/>
          </p:nvPr>
        </p:nvSpPr>
        <p:spPr>
          <a:xfrm>
            <a:off x="1524002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3200"/>
            </a:pPr>
            <a:r>
              <a:rPr lang="en-US"/>
              <a:t>IMAGING THE PANCREAS:ULTRASOUND</a:t>
            </a:r>
            <a:endParaRPr/>
          </a:p>
        </p:txBody>
      </p:sp>
      <p:pic>
        <p:nvPicPr>
          <p:cNvPr id="2199" name="Google Shape;2199;p1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1752601"/>
            <a:ext cx="4343400" cy="3415701"/>
          </a:xfrm>
          <a:prstGeom prst="rect">
            <a:avLst/>
          </a:prstGeom>
          <a:noFill/>
          <a:ln>
            <a:noFill/>
          </a:ln>
        </p:spPr>
      </p:pic>
      <p:sp>
        <p:nvSpPr>
          <p:cNvPr id="2200" name="Google Shape;2200;p107"/>
          <p:cNvSpPr txBox="1"/>
          <p:nvPr/>
        </p:nvSpPr>
        <p:spPr>
          <a:xfrm>
            <a:off x="457202" y="5410200"/>
            <a:ext cx="5105399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Acute pancreatitis: increased thickness of the pancreas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01" name="Google Shape;2201;p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77001" y="1905000"/>
            <a:ext cx="4806445" cy="3710490"/>
          </a:xfrm>
          <a:prstGeom prst="rect">
            <a:avLst/>
          </a:prstGeom>
          <a:noFill/>
          <a:ln>
            <a:noFill/>
          </a:ln>
        </p:spPr>
      </p:pic>
      <p:sp>
        <p:nvSpPr>
          <p:cNvPr id="2202" name="Google Shape;2202;p107"/>
          <p:cNvSpPr txBox="1"/>
          <p:nvPr/>
        </p:nvSpPr>
        <p:spPr>
          <a:xfrm>
            <a:off x="6553201" y="5788765"/>
            <a:ext cx="5486400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Acute pancreatitis: peripancreatic fluid within the omental bursa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7" name="Google Shape;2207;p108"/>
          <p:cNvSpPr txBox="1">
            <a:spLocks noGrp="1"/>
          </p:cNvSpPr>
          <p:nvPr>
            <p:ph type="title"/>
          </p:nvPr>
        </p:nvSpPr>
        <p:spPr>
          <a:xfrm>
            <a:off x="1524002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3200"/>
            </a:pPr>
            <a:r>
              <a:rPr lang="en-US"/>
              <a:t>IMAGING THE PANCREAS:ULTRASOUND</a:t>
            </a:r>
            <a:endParaRPr/>
          </a:p>
        </p:txBody>
      </p:sp>
      <p:pic>
        <p:nvPicPr>
          <p:cNvPr id="2208" name="Google Shape;2208;p108"/>
          <p:cNvPicPr preferRelativeResize="0"/>
          <p:nvPr/>
        </p:nvPicPr>
        <p:blipFill rotWithShape="1">
          <a:blip r:embed="rId3">
            <a:alphaModFix/>
          </a:blip>
          <a:srcRect r="3333"/>
          <a:stretch/>
        </p:blipFill>
        <p:spPr>
          <a:xfrm>
            <a:off x="1371600" y="2057400"/>
            <a:ext cx="4419600" cy="3529502"/>
          </a:xfrm>
          <a:prstGeom prst="rect">
            <a:avLst/>
          </a:prstGeom>
          <a:noFill/>
          <a:ln>
            <a:noFill/>
          </a:ln>
        </p:spPr>
      </p:pic>
      <p:sp>
        <p:nvSpPr>
          <p:cNvPr id="2209" name="Google Shape;2209;p108"/>
          <p:cNvSpPr txBox="1"/>
          <p:nvPr/>
        </p:nvSpPr>
        <p:spPr>
          <a:xfrm>
            <a:off x="685800" y="5943600"/>
            <a:ext cx="5334000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Acute pancreatitis: pseudocyst within the tail of the pancreas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p109"/>
          <p:cNvSpPr txBox="1">
            <a:spLocks noGrp="1"/>
          </p:cNvSpPr>
          <p:nvPr>
            <p:ph type="title"/>
          </p:nvPr>
        </p:nvSpPr>
        <p:spPr>
          <a:xfrm>
            <a:off x="1524002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3200"/>
            </a:pPr>
            <a:r>
              <a:rPr lang="en-US"/>
              <a:t>IMAGING THE PANCREAS:ULTRASOUND</a:t>
            </a:r>
            <a:endParaRPr/>
          </a:p>
        </p:txBody>
      </p:sp>
      <p:pic>
        <p:nvPicPr>
          <p:cNvPr id="2215" name="Google Shape;2215;p109"/>
          <p:cNvPicPr preferRelativeResize="0"/>
          <p:nvPr/>
        </p:nvPicPr>
        <p:blipFill rotWithShape="1">
          <a:blip r:embed="rId3">
            <a:alphaModFix/>
          </a:blip>
          <a:srcRect t="5128"/>
          <a:stretch/>
        </p:blipFill>
        <p:spPr>
          <a:xfrm>
            <a:off x="838201" y="2286000"/>
            <a:ext cx="3394308" cy="2819401"/>
          </a:xfrm>
          <a:prstGeom prst="rect">
            <a:avLst/>
          </a:prstGeom>
          <a:noFill/>
          <a:ln>
            <a:noFill/>
          </a:ln>
        </p:spPr>
      </p:pic>
      <p:sp>
        <p:nvSpPr>
          <p:cNvPr id="2216" name="Google Shape;2216;p109"/>
          <p:cNvSpPr txBox="1"/>
          <p:nvPr/>
        </p:nvSpPr>
        <p:spPr>
          <a:xfrm>
            <a:off x="609602" y="5334000"/>
            <a:ext cx="4190999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Solid mass at the tail of the pancreas on ultrasound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17" name="Google Shape;2217;p1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48401" y="1752600"/>
            <a:ext cx="3784413" cy="3734178"/>
          </a:xfrm>
          <a:prstGeom prst="rect">
            <a:avLst/>
          </a:prstGeom>
          <a:noFill/>
          <a:ln>
            <a:noFill/>
          </a:ln>
        </p:spPr>
      </p:pic>
      <p:sp>
        <p:nvSpPr>
          <p:cNvPr id="2218" name="Google Shape;2218;p109"/>
          <p:cNvSpPr txBox="1"/>
          <p:nvPr/>
        </p:nvSpPr>
        <p:spPr>
          <a:xfrm>
            <a:off x="6400801" y="5712565"/>
            <a:ext cx="5562600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EUS: pancreatic mass during image guided biopsy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3" name="Google Shape;2223;p110"/>
          <p:cNvSpPr txBox="1">
            <a:spLocks noGrp="1"/>
          </p:cNvSpPr>
          <p:nvPr>
            <p:ph type="title"/>
          </p:nvPr>
        </p:nvSpPr>
        <p:spPr>
          <a:xfrm>
            <a:off x="1524002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3200"/>
            </a:pPr>
            <a:r>
              <a:rPr lang="en-US"/>
              <a:t>IMAGING THE PANCREAS:CT SCAN</a:t>
            </a:r>
            <a:endParaRPr/>
          </a:p>
        </p:txBody>
      </p:sp>
      <p:pic>
        <p:nvPicPr>
          <p:cNvPr id="2224" name="Google Shape;2224;p1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1752600"/>
            <a:ext cx="4587089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5" name="Google Shape;2225;p1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80916" y="1981200"/>
            <a:ext cx="4506174" cy="35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6" name="Google Shape;2226;p110"/>
          <p:cNvSpPr txBox="1"/>
          <p:nvPr/>
        </p:nvSpPr>
        <p:spPr>
          <a:xfrm>
            <a:off x="914401" y="5562600"/>
            <a:ext cx="4221027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Acute pancreatitis with necrosis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27" name="Google Shape;2227;p110"/>
          <p:cNvSpPr txBox="1"/>
          <p:nvPr/>
        </p:nvSpPr>
        <p:spPr>
          <a:xfrm>
            <a:off x="7239001" y="5791200"/>
            <a:ext cx="4648200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Focal inflammation of the pancreatic head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" name="Google Shape;2232;p111"/>
          <p:cNvSpPr txBox="1">
            <a:spLocks noGrp="1"/>
          </p:cNvSpPr>
          <p:nvPr>
            <p:ph type="title"/>
          </p:nvPr>
        </p:nvSpPr>
        <p:spPr>
          <a:xfrm>
            <a:off x="1524002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3200"/>
            </a:pPr>
            <a:r>
              <a:rPr lang="en-US"/>
              <a:t>IMAGING THE PANCREAS:CT SCAN</a:t>
            </a:r>
            <a:endParaRPr/>
          </a:p>
        </p:txBody>
      </p:sp>
      <p:pic>
        <p:nvPicPr>
          <p:cNvPr id="2233" name="Google Shape;2233;p1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1" y="1676400"/>
            <a:ext cx="4417873" cy="3618258"/>
          </a:xfrm>
          <a:prstGeom prst="rect">
            <a:avLst/>
          </a:prstGeom>
          <a:noFill/>
          <a:ln>
            <a:noFill/>
          </a:ln>
        </p:spPr>
      </p:pic>
      <p:sp>
        <p:nvSpPr>
          <p:cNvPr id="2234" name="Google Shape;2234;p111"/>
          <p:cNvSpPr txBox="1"/>
          <p:nvPr/>
        </p:nvSpPr>
        <p:spPr>
          <a:xfrm>
            <a:off x="1143001" y="5410200"/>
            <a:ext cx="5105400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Mixed solid and cystic pancreatic tumour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35" name="Google Shape;2235;p1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34201" y="1884708"/>
            <a:ext cx="3872607" cy="3409950"/>
          </a:xfrm>
          <a:prstGeom prst="rect">
            <a:avLst/>
          </a:prstGeom>
          <a:noFill/>
          <a:ln>
            <a:noFill/>
          </a:ln>
        </p:spPr>
      </p:pic>
      <p:sp>
        <p:nvSpPr>
          <p:cNvPr id="2236" name="Google Shape;2236;p111"/>
          <p:cNvSpPr txBox="1"/>
          <p:nvPr/>
        </p:nvSpPr>
        <p:spPr>
          <a:xfrm>
            <a:off x="7772401" y="5410200"/>
            <a:ext cx="1800493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Dilated duct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7" name="Google Shape;2247;p113"/>
          <p:cNvSpPr txBox="1">
            <a:spLocks noGrp="1"/>
          </p:cNvSpPr>
          <p:nvPr>
            <p:ph type="title"/>
          </p:nvPr>
        </p:nvSpPr>
        <p:spPr>
          <a:xfrm>
            <a:off x="1524002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 fontScale="90000"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3200"/>
            </a:pPr>
            <a:r>
              <a:rPr lang="en-US"/>
              <a:t>IMAGING THE SPLEEN:PLAIN RADIOGRAPHY</a:t>
            </a:r>
            <a:endParaRPr/>
          </a:p>
        </p:txBody>
      </p:sp>
      <p:pic>
        <p:nvPicPr>
          <p:cNvPr id="2248" name="Google Shape;2248;p113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29310" t="37733" r="43103" b="25467"/>
          <a:stretch/>
        </p:blipFill>
        <p:spPr>
          <a:xfrm>
            <a:off x="0" y="1955800"/>
            <a:ext cx="4368800" cy="3276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9" name="Google Shape;2249;p113"/>
          <p:cNvSpPr txBox="1">
            <a:spLocks noGrp="1"/>
          </p:cNvSpPr>
          <p:nvPr>
            <p:ph type="body" idx="4294967295"/>
          </p:nvPr>
        </p:nvSpPr>
        <p:spPr>
          <a:xfrm>
            <a:off x="7772400" y="1905000"/>
            <a:ext cx="44196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/>
          <a:p>
            <a:pPr marL="274320" indent="-121920">
              <a:spcBef>
                <a:spcPts val="0"/>
              </a:spcBef>
              <a:buClr>
                <a:schemeClr val="lt1"/>
              </a:buClr>
              <a:buSzPts val="2400"/>
              <a:buNone/>
            </a:pPr>
            <a:endParaRPr dirty="0"/>
          </a:p>
          <a:p>
            <a:pPr marL="274320" indent="-121920">
              <a:spcBef>
                <a:spcPts val="1800"/>
              </a:spcBef>
              <a:buClr>
                <a:schemeClr val="lt1"/>
              </a:buClr>
              <a:buSzPts val="2400"/>
              <a:buNone/>
            </a:pPr>
            <a:endParaRPr dirty="0"/>
          </a:p>
          <a:p>
            <a:pPr marL="0" indent="0">
              <a:spcBef>
                <a:spcPts val="1800"/>
              </a:spcBef>
              <a:buClr>
                <a:schemeClr val="lt1"/>
              </a:buClr>
              <a:buSzPts val="2400"/>
              <a:buNone/>
            </a:pPr>
            <a:r>
              <a:rPr lang="en-US" dirty="0"/>
              <a:t>        Splenic calcifications </a:t>
            </a:r>
            <a:endParaRPr dirty="0"/>
          </a:p>
        </p:txBody>
      </p:sp>
      <p:pic>
        <p:nvPicPr>
          <p:cNvPr id="2250" name="Google Shape;2250;p1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69959" y="3445566"/>
            <a:ext cx="3429454" cy="3719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1" name="Google Shape;2251;p1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28013" y="3607594"/>
            <a:ext cx="3962400" cy="3250406"/>
          </a:xfrm>
          <a:prstGeom prst="rect">
            <a:avLst/>
          </a:prstGeom>
          <a:noFill/>
          <a:ln>
            <a:noFill/>
          </a:ln>
        </p:spPr>
      </p:pic>
      <p:sp>
        <p:nvSpPr>
          <p:cNvPr id="2252" name="Google Shape;2252;p113"/>
          <p:cNvSpPr/>
          <p:nvPr/>
        </p:nvSpPr>
        <p:spPr>
          <a:xfrm>
            <a:off x="5021027" y="3244335"/>
            <a:ext cx="281038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Splenic enlargement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3" name="Google Shape;2253;p113"/>
          <p:cNvSpPr txBox="1"/>
          <p:nvPr/>
        </p:nvSpPr>
        <p:spPr>
          <a:xfrm>
            <a:off x="457201" y="5410200"/>
            <a:ext cx="2095445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Normal spleen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301560F-39B6-45C3-AAD9-857C2A2BC38D}"/>
              </a:ext>
            </a:extLst>
          </p:cNvPr>
          <p:cNvCxnSpPr>
            <a:cxnSpLocks/>
          </p:cNvCxnSpPr>
          <p:nvPr/>
        </p:nvCxnSpPr>
        <p:spPr>
          <a:xfrm flipH="1" flipV="1">
            <a:off x="7675685" y="5613888"/>
            <a:ext cx="96716" cy="100672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699D23E-69E6-44E3-B181-FE4378870B71}"/>
              </a:ext>
            </a:extLst>
          </p:cNvPr>
          <p:cNvCxnSpPr/>
          <p:nvPr/>
        </p:nvCxnSpPr>
        <p:spPr>
          <a:xfrm flipH="1">
            <a:off x="3780692" y="2400300"/>
            <a:ext cx="52753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388BD12-64DF-4B05-A96A-A89CB8DCDFF7}"/>
              </a:ext>
            </a:extLst>
          </p:cNvPr>
          <p:cNvCxnSpPr/>
          <p:nvPr/>
        </p:nvCxnSpPr>
        <p:spPr>
          <a:xfrm flipH="1" flipV="1">
            <a:off x="11895992" y="4976446"/>
            <a:ext cx="127489" cy="4337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9" grpId="0" build="p"/>
      <p:bldP spid="2252" grpId="0"/>
      <p:bldP spid="22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0A82D-E8C4-47F2-B92D-D701D3376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Diagnostic radiology 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4AC23C8-D1A2-48FE-B83B-F243B1C582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8505321"/>
              </p:ext>
            </p:extLst>
          </p:nvPr>
        </p:nvGraphicFramePr>
        <p:xfrm>
          <a:off x="2668464" y="1354015"/>
          <a:ext cx="7491535" cy="4784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0DAC205-ADA0-4AC7-9794-136518BAD570}"/>
              </a:ext>
            </a:extLst>
          </p:cNvPr>
          <p:cNvSpPr txBox="1"/>
          <p:nvPr/>
        </p:nvSpPr>
        <p:spPr>
          <a:xfrm>
            <a:off x="1134208" y="6374423"/>
            <a:ext cx="11249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 most cases, the liver, biliary tract, pancreas and spleen are imaged in the same setting </a:t>
            </a:r>
          </a:p>
        </p:txBody>
      </p:sp>
    </p:spTree>
    <p:extLst>
      <p:ext uri="{BB962C8B-B14F-4D97-AF65-F5344CB8AC3E}">
        <p14:creationId xmlns:p14="http://schemas.microsoft.com/office/powerpoint/2010/main" val="359514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4" name="Google Shape;2264;p115"/>
          <p:cNvSpPr txBox="1">
            <a:spLocks noGrp="1"/>
          </p:cNvSpPr>
          <p:nvPr>
            <p:ph type="title"/>
          </p:nvPr>
        </p:nvSpPr>
        <p:spPr>
          <a:xfrm>
            <a:off x="1524002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3200"/>
            </a:pPr>
            <a:r>
              <a:rPr lang="en-US"/>
              <a:t>IMAGING THE SPLEEN:ULTRASOUND </a:t>
            </a:r>
            <a:endParaRPr/>
          </a:p>
        </p:txBody>
      </p:sp>
      <p:pic>
        <p:nvPicPr>
          <p:cNvPr id="2265" name="Google Shape;2265;p115"/>
          <p:cNvPicPr preferRelativeResize="0"/>
          <p:nvPr/>
        </p:nvPicPr>
        <p:blipFill rotWithShape="1">
          <a:blip r:embed="rId3">
            <a:alphaModFix/>
          </a:blip>
          <a:srcRect r="18179"/>
          <a:stretch/>
        </p:blipFill>
        <p:spPr>
          <a:xfrm>
            <a:off x="685800" y="2057400"/>
            <a:ext cx="3581400" cy="350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6" name="Google Shape;2266;p115"/>
          <p:cNvSpPr txBox="1"/>
          <p:nvPr/>
        </p:nvSpPr>
        <p:spPr>
          <a:xfrm>
            <a:off x="838201" y="5943600"/>
            <a:ext cx="1749197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Splenic cyst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67" name="Google Shape;2267;p1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91200" y="2057400"/>
            <a:ext cx="4344086" cy="3374716"/>
          </a:xfrm>
          <a:prstGeom prst="rect">
            <a:avLst/>
          </a:prstGeom>
          <a:noFill/>
          <a:ln>
            <a:noFill/>
          </a:ln>
        </p:spPr>
      </p:pic>
      <p:sp>
        <p:nvSpPr>
          <p:cNvPr id="2268" name="Google Shape;2268;p115"/>
          <p:cNvSpPr txBox="1"/>
          <p:nvPr/>
        </p:nvSpPr>
        <p:spPr>
          <a:xfrm>
            <a:off x="6324601" y="5715000"/>
            <a:ext cx="5410200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Splenic calcifications (Gamma Gandy bodies in a cirrhotic patient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" name="Google Shape;2273;p116"/>
          <p:cNvSpPr txBox="1">
            <a:spLocks noGrp="1"/>
          </p:cNvSpPr>
          <p:nvPr>
            <p:ph type="title"/>
          </p:nvPr>
        </p:nvSpPr>
        <p:spPr>
          <a:xfrm>
            <a:off x="1524002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3200"/>
            </a:pPr>
            <a:r>
              <a:rPr lang="en-US"/>
              <a:t>IMAGING THE SPLEEN:ULTRASOUND </a:t>
            </a:r>
            <a:endParaRPr/>
          </a:p>
        </p:txBody>
      </p:sp>
      <p:pic>
        <p:nvPicPr>
          <p:cNvPr id="2274" name="Google Shape;2274;p1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1752600"/>
            <a:ext cx="4557352" cy="358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5" name="Google Shape;2275;p116"/>
          <p:cNvPicPr preferRelativeResize="0"/>
          <p:nvPr/>
        </p:nvPicPr>
        <p:blipFill rotWithShape="1">
          <a:blip r:embed="rId4">
            <a:alphaModFix/>
          </a:blip>
          <a:srcRect r="3534"/>
          <a:stretch/>
        </p:blipFill>
        <p:spPr>
          <a:xfrm>
            <a:off x="5943600" y="2057401"/>
            <a:ext cx="4364810" cy="3030947"/>
          </a:xfrm>
          <a:prstGeom prst="rect">
            <a:avLst/>
          </a:prstGeom>
          <a:noFill/>
          <a:ln>
            <a:noFill/>
          </a:ln>
        </p:spPr>
      </p:pic>
      <p:sp>
        <p:nvSpPr>
          <p:cNvPr id="2276" name="Google Shape;2276;p116"/>
          <p:cNvSpPr txBox="1"/>
          <p:nvPr/>
        </p:nvSpPr>
        <p:spPr>
          <a:xfrm>
            <a:off x="3429000" y="5638800"/>
            <a:ext cx="441659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Splenic trauma with hemorrhage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1" name="Google Shape;2281;p117"/>
          <p:cNvSpPr txBox="1">
            <a:spLocks noGrp="1"/>
          </p:cNvSpPr>
          <p:nvPr>
            <p:ph type="title"/>
          </p:nvPr>
        </p:nvSpPr>
        <p:spPr>
          <a:xfrm>
            <a:off x="1524002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3200"/>
            </a:pPr>
            <a:r>
              <a:rPr lang="en-US"/>
              <a:t>IMAGING THE SPLEEN:ULTRASOUND </a:t>
            </a:r>
            <a:endParaRPr/>
          </a:p>
        </p:txBody>
      </p:sp>
      <p:pic>
        <p:nvPicPr>
          <p:cNvPr id="2282" name="Google Shape;2282;p117"/>
          <p:cNvPicPr preferRelativeResize="0"/>
          <p:nvPr/>
        </p:nvPicPr>
        <p:blipFill rotWithShape="1">
          <a:blip r:embed="rId3">
            <a:alphaModFix/>
          </a:blip>
          <a:srcRect t="6977"/>
          <a:stretch/>
        </p:blipFill>
        <p:spPr>
          <a:xfrm>
            <a:off x="838200" y="2362200"/>
            <a:ext cx="4897314" cy="30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3" name="Google Shape;2283;p117"/>
          <p:cNvSpPr txBox="1"/>
          <p:nvPr/>
        </p:nvSpPr>
        <p:spPr>
          <a:xfrm>
            <a:off x="1066800" y="5638801"/>
            <a:ext cx="5181600" cy="1089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Enlarged spleen with coarse echotexture in a patient diagnosed with lymphoma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84" name="Google Shape;2284;p117"/>
          <p:cNvPicPr preferRelativeResize="0"/>
          <p:nvPr/>
        </p:nvPicPr>
        <p:blipFill rotWithShape="1">
          <a:blip r:embed="rId4">
            <a:alphaModFix/>
          </a:blip>
          <a:srcRect l="2966" r="6552" b="6363"/>
          <a:stretch/>
        </p:blipFill>
        <p:spPr>
          <a:xfrm>
            <a:off x="6705600" y="2046948"/>
            <a:ext cx="4648201" cy="3363252"/>
          </a:xfrm>
          <a:prstGeom prst="rect">
            <a:avLst/>
          </a:prstGeom>
          <a:noFill/>
          <a:ln>
            <a:noFill/>
          </a:ln>
        </p:spPr>
      </p:pic>
      <p:sp>
        <p:nvSpPr>
          <p:cNvPr id="2285" name="Google Shape;2285;p117"/>
          <p:cNvSpPr txBox="1"/>
          <p:nvPr/>
        </p:nvSpPr>
        <p:spPr>
          <a:xfrm>
            <a:off x="7391401" y="5638800"/>
            <a:ext cx="2061783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Splenic infarct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0" name="Google Shape;2290;p118"/>
          <p:cNvSpPr txBox="1">
            <a:spLocks noGrp="1"/>
          </p:cNvSpPr>
          <p:nvPr>
            <p:ph type="title"/>
          </p:nvPr>
        </p:nvSpPr>
        <p:spPr>
          <a:xfrm>
            <a:off x="1524002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3200"/>
            </a:pPr>
            <a:r>
              <a:rPr lang="en-US"/>
              <a:t>IMAGING THE SPLEEN:ULTRASOUND </a:t>
            </a:r>
            <a:endParaRPr/>
          </a:p>
        </p:txBody>
      </p:sp>
      <p:pic>
        <p:nvPicPr>
          <p:cNvPr id="2291" name="Google Shape;2291;p1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1" y="1828800"/>
            <a:ext cx="4747751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2" name="Google Shape;2292;p1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29401" y="1828800"/>
            <a:ext cx="5099423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3" name="Google Shape;2293;p118"/>
          <p:cNvSpPr txBox="1"/>
          <p:nvPr/>
        </p:nvSpPr>
        <p:spPr>
          <a:xfrm>
            <a:off x="1143001" y="5562600"/>
            <a:ext cx="3039615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Atypical hemangioma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94" name="Google Shape;2294;p118"/>
          <p:cNvSpPr txBox="1"/>
          <p:nvPr/>
        </p:nvSpPr>
        <p:spPr>
          <a:xfrm>
            <a:off x="7315201" y="5410200"/>
            <a:ext cx="4591321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Metastatic lesion within the spleen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5" name="Google Shape;2305;p120"/>
          <p:cNvSpPr txBox="1">
            <a:spLocks noGrp="1"/>
          </p:cNvSpPr>
          <p:nvPr>
            <p:ph type="title"/>
          </p:nvPr>
        </p:nvSpPr>
        <p:spPr>
          <a:xfrm>
            <a:off x="1524002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3200"/>
            </a:pPr>
            <a:r>
              <a:rPr lang="en-US"/>
              <a:t>IMAGING THE SPLEEN:CT SCAN</a:t>
            </a:r>
            <a:endParaRPr/>
          </a:p>
        </p:txBody>
      </p:sp>
      <p:pic>
        <p:nvPicPr>
          <p:cNvPr id="2306" name="Google Shape;2306;p1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1" y="1676401"/>
            <a:ext cx="4781201" cy="3866347"/>
          </a:xfrm>
          <a:prstGeom prst="rect">
            <a:avLst/>
          </a:prstGeom>
          <a:noFill/>
          <a:ln>
            <a:noFill/>
          </a:ln>
        </p:spPr>
      </p:pic>
      <p:sp>
        <p:nvSpPr>
          <p:cNvPr id="2307" name="Google Shape;2307;p120"/>
          <p:cNvSpPr txBox="1"/>
          <p:nvPr/>
        </p:nvSpPr>
        <p:spPr>
          <a:xfrm>
            <a:off x="533401" y="5791200"/>
            <a:ext cx="7881773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                                         Trauma with lacerations and hemorrhage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08" name="Google Shape;2308;p120"/>
          <p:cNvPicPr preferRelativeResize="0"/>
          <p:nvPr/>
        </p:nvPicPr>
        <p:blipFill rotWithShape="1">
          <a:blip r:embed="rId4">
            <a:alphaModFix/>
          </a:blip>
          <a:srcRect b="4041"/>
          <a:stretch/>
        </p:blipFill>
        <p:spPr>
          <a:xfrm>
            <a:off x="5791201" y="1905001"/>
            <a:ext cx="4360755" cy="3637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3" name="Google Shape;2313;p121"/>
          <p:cNvSpPr txBox="1">
            <a:spLocks noGrp="1"/>
          </p:cNvSpPr>
          <p:nvPr>
            <p:ph type="title"/>
          </p:nvPr>
        </p:nvSpPr>
        <p:spPr>
          <a:xfrm>
            <a:off x="1524002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3200"/>
            </a:pPr>
            <a:r>
              <a:rPr lang="en-US"/>
              <a:t>IMAGING THE SPLEEN:CT SCAN</a:t>
            </a:r>
            <a:endParaRPr/>
          </a:p>
        </p:txBody>
      </p:sp>
      <p:pic>
        <p:nvPicPr>
          <p:cNvPr id="2314" name="Google Shape;2314;p1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4342" y="1600200"/>
            <a:ext cx="5438511" cy="37338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5" name="Google Shape;2315;p121"/>
          <p:cNvSpPr txBox="1"/>
          <p:nvPr/>
        </p:nvSpPr>
        <p:spPr>
          <a:xfrm>
            <a:off x="914401" y="5486400"/>
            <a:ext cx="2245423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Splenic Abscess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16" name="Google Shape;2316;p121"/>
          <p:cNvPicPr preferRelativeResize="0"/>
          <p:nvPr/>
        </p:nvPicPr>
        <p:blipFill rotWithShape="1">
          <a:blip r:embed="rId4">
            <a:alphaModFix/>
          </a:blip>
          <a:srcRect b="9091"/>
          <a:stretch/>
        </p:blipFill>
        <p:spPr>
          <a:xfrm>
            <a:off x="6856470" y="1905000"/>
            <a:ext cx="4592581" cy="30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7" name="Google Shape;2317;p121"/>
          <p:cNvSpPr txBox="1"/>
          <p:nvPr/>
        </p:nvSpPr>
        <p:spPr>
          <a:xfrm>
            <a:off x="7620001" y="5334000"/>
            <a:ext cx="1749197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Splenic cyst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2" name="Google Shape;2322;p122"/>
          <p:cNvSpPr txBox="1">
            <a:spLocks noGrp="1"/>
          </p:cNvSpPr>
          <p:nvPr>
            <p:ph type="title"/>
          </p:nvPr>
        </p:nvSpPr>
        <p:spPr>
          <a:xfrm>
            <a:off x="1524002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3200"/>
            </a:pPr>
            <a:r>
              <a:rPr lang="en-US"/>
              <a:t>IMAGING THE SPLEEN:CT SCAN</a:t>
            </a:r>
            <a:endParaRPr/>
          </a:p>
        </p:txBody>
      </p:sp>
      <p:pic>
        <p:nvPicPr>
          <p:cNvPr id="2323" name="Google Shape;2323;p1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8" y="1752600"/>
            <a:ext cx="4972050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4" name="Google Shape;2324;p122"/>
          <p:cNvSpPr txBox="1"/>
          <p:nvPr/>
        </p:nvSpPr>
        <p:spPr>
          <a:xfrm>
            <a:off x="533401" y="5638800"/>
            <a:ext cx="2864887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Calcified splenic cyst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25" name="Google Shape;2325;p122"/>
          <p:cNvPicPr preferRelativeResize="0"/>
          <p:nvPr/>
        </p:nvPicPr>
        <p:blipFill rotWithShape="1">
          <a:blip r:embed="rId4">
            <a:alphaModFix/>
          </a:blip>
          <a:srcRect l="7539" t="4004" r="13368" b="8888"/>
          <a:stretch/>
        </p:blipFill>
        <p:spPr>
          <a:xfrm>
            <a:off x="5715000" y="1803016"/>
            <a:ext cx="4648200" cy="3835784"/>
          </a:xfrm>
          <a:prstGeom prst="rect">
            <a:avLst/>
          </a:prstGeom>
          <a:noFill/>
          <a:ln>
            <a:noFill/>
          </a:ln>
        </p:spPr>
      </p:pic>
      <p:sp>
        <p:nvSpPr>
          <p:cNvPr id="2326" name="Google Shape;2326;p122"/>
          <p:cNvSpPr txBox="1"/>
          <p:nvPr/>
        </p:nvSpPr>
        <p:spPr>
          <a:xfrm>
            <a:off x="6858000" y="5791200"/>
            <a:ext cx="344517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Hydatid cyst in the spleen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1" name="Google Shape;2331;p123"/>
          <p:cNvSpPr txBox="1">
            <a:spLocks noGrp="1"/>
          </p:cNvSpPr>
          <p:nvPr>
            <p:ph type="title"/>
          </p:nvPr>
        </p:nvSpPr>
        <p:spPr>
          <a:xfrm>
            <a:off x="1524002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3200"/>
            </a:pPr>
            <a:r>
              <a:rPr lang="en-US"/>
              <a:t>IMAGING THE SPLEEN:CT SCAN</a:t>
            </a:r>
            <a:endParaRPr/>
          </a:p>
        </p:txBody>
      </p:sp>
      <p:pic>
        <p:nvPicPr>
          <p:cNvPr id="2332" name="Google Shape;2332;p1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192" y="1676401"/>
            <a:ext cx="4848225" cy="4067175"/>
          </a:xfrm>
          <a:prstGeom prst="rect">
            <a:avLst/>
          </a:prstGeom>
          <a:noFill/>
          <a:ln>
            <a:noFill/>
          </a:ln>
        </p:spPr>
      </p:pic>
      <p:sp>
        <p:nvSpPr>
          <p:cNvPr id="2333" name="Google Shape;2333;p123"/>
          <p:cNvSpPr txBox="1"/>
          <p:nvPr/>
        </p:nvSpPr>
        <p:spPr>
          <a:xfrm>
            <a:off x="457201" y="5867400"/>
            <a:ext cx="2688557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Splenic metastases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34" name="Google Shape;2334;p1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38800" y="1867208"/>
            <a:ext cx="4495800" cy="3713131"/>
          </a:xfrm>
          <a:prstGeom prst="rect">
            <a:avLst/>
          </a:prstGeom>
          <a:noFill/>
          <a:ln>
            <a:noFill/>
          </a:ln>
        </p:spPr>
      </p:pic>
      <p:sp>
        <p:nvSpPr>
          <p:cNvPr id="2335" name="Google Shape;2335;p123"/>
          <p:cNvSpPr txBox="1"/>
          <p:nvPr/>
        </p:nvSpPr>
        <p:spPr>
          <a:xfrm>
            <a:off x="6553200" y="5743575"/>
            <a:ext cx="1563248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A splenule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4" name="Google Shape;2354;p126"/>
          <p:cNvSpPr txBox="1">
            <a:spLocks noGrp="1"/>
          </p:cNvSpPr>
          <p:nvPr>
            <p:ph type="title"/>
          </p:nvPr>
        </p:nvSpPr>
        <p:spPr>
          <a:xfrm>
            <a:off x="1524002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3200"/>
            </a:pPr>
            <a:r>
              <a:rPr lang="en-US"/>
              <a:t>IMAGING THE SPLEEN:MRI</a:t>
            </a:r>
            <a:endParaRPr/>
          </a:p>
        </p:txBody>
      </p:sp>
      <p:pic>
        <p:nvPicPr>
          <p:cNvPr id="2355" name="Google Shape;2355;p1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2057400"/>
            <a:ext cx="4770450" cy="350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6" name="Google Shape;2356;p126"/>
          <p:cNvSpPr txBox="1"/>
          <p:nvPr/>
        </p:nvSpPr>
        <p:spPr>
          <a:xfrm>
            <a:off x="1143001" y="5715000"/>
            <a:ext cx="4070153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Subcapsular hemorrhage T2W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57" name="Google Shape;2357;p1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34200" y="1783804"/>
            <a:ext cx="4038600" cy="3931196"/>
          </a:xfrm>
          <a:prstGeom prst="rect">
            <a:avLst/>
          </a:prstGeom>
          <a:noFill/>
          <a:ln>
            <a:noFill/>
          </a:ln>
        </p:spPr>
      </p:pic>
      <p:sp>
        <p:nvSpPr>
          <p:cNvPr id="2358" name="Google Shape;2358;p126"/>
          <p:cNvSpPr txBox="1"/>
          <p:nvPr/>
        </p:nvSpPr>
        <p:spPr>
          <a:xfrm>
            <a:off x="7467600" y="5715000"/>
            <a:ext cx="4343400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Splenic inflammation on Gd-enhanced MRI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3" name="Google Shape;2363;p127"/>
          <p:cNvSpPr txBox="1">
            <a:spLocks noGrp="1"/>
          </p:cNvSpPr>
          <p:nvPr>
            <p:ph type="title"/>
          </p:nvPr>
        </p:nvSpPr>
        <p:spPr>
          <a:xfrm>
            <a:off x="1524002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3200"/>
            </a:pPr>
            <a:r>
              <a:rPr lang="en-US"/>
              <a:t>IMAGING THE SPLEEN:MRI</a:t>
            </a:r>
            <a:endParaRPr/>
          </a:p>
        </p:txBody>
      </p:sp>
      <p:pic>
        <p:nvPicPr>
          <p:cNvPr id="2364" name="Google Shape;2364;p1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7574" y="2209801"/>
            <a:ext cx="4867827" cy="3310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5" name="Google Shape;2365;p1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72200" y="1911015"/>
            <a:ext cx="4964572" cy="3608958"/>
          </a:xfrm>
          <a:prstGeom prst="rect">
            <a:avLst/>
          </a:prstGeom>
          <a:noFill/>
          <a:ln>
            <a:noFill/>
          </a:ln>
        </p:spPr>
      </p:pic>
      <p:sp>
        <p:nvSpPr>
          <p:cNvPr id="2366" name="Google Shape;2366;p127"/>
          <p:cNvSpPr txBox="1"/>
          <p:nvPr/>
        </p:nvSpPr>
        <p:spPr>
          <a:xfrm>
            <a:off x="685801" y="5519973"/>
            <a:ext cx="2543453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T1W + CONTRAST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67" name="Google Shape;2367;p127"/>
          <p:cNvSpPr txBox="1"/>
          <p:nvPr/>
        </p:nvSpPr>
        <p:spPr>
          <a:xfrm>
            <a:off x="7086601" y="5638800"/>
            <a:ext cx="845103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T2W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68" name="Google Shape;2368;p127"/>
          <p:cNvSpPr txBox="1"/>
          <p:nvPr/>
        </p:nvSpPr>
        <p:spPr>
          <a:xfrm>
            <a:off x="1295401" y="6248400"/>
            <a:ext cx="11388057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Calcified splenic lesion (calcification appears dark on both T1W and T2W images)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E7CFA-BBB4-43F6-8355-214864177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81DC0C6-5CF8-4CD5-A5EF-61165A94DC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0004756"/>
              </p:ext>
            </p:extLst>
          </p:nvPr>
        </p:nvGraphicFramePr>
        <p:xfrm>
          <a:off x="2668464" y="1354015"/>
          <a:ext cx="7491535" cy="4784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19EC0338-066B-4FD7-94D6-A5D46EA534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0773" y="2654259"/>
            <a:ext cx="5511262" cy="36823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6E8CE8-4567-4388-94CE-B129565EA6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1262" y="2547662"/>
            <a:ext cx="6322100" cy="398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50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3" name="Google Shape;2373;p128"/>
          <p:cNvSpPr txBox="1">
            <a:spLocks noGrp="1"/>
          </p:cNvSpPr>
          <p:nvPr>
            <p:ph type="title"/>
          </p:nvPr>
        </p:nvSpPr>
        <p:spPr>
          <a:xfrm>
            <a:off x="1524002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3200"/>
            </a:pPr>
            <a:r>
              <a:rPr lang="en-US"/>
              <a:t>IMAGING THE SPLEEN:FLOUROSCOPY </a:t>
            </a:r>
            <a:endParaRPr/>
          </a:p>
        </p:txBody>
      </p:sp>
      <p:sp>
        <p:nvSpPr>
          <p:cNvPr id="2374" name="Google Shape;2374;p128"/>
          <p:cNvSpPr txBox="1">
            <a:spLocks noGrp="1"/>
          </p:cNvSpPr>
          <p:nvPr>
            <p:ph idx="1"/>
          </p:nvPr>
        </p:nvSpPr>
        <p:spPr>
          <a:xfrm>
            <a:off x="1524002" y="1905000"/>
            <a:ext cx="91440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/>
          <a:p>
            <a:pPr marL="274320" indent="-274320">
              <a:spcBef>
                <a:spcPts val="0"/>
              </a:spcBef>
              <a:buClr>
                <a:schemeClr val="lt1"/>
              </a:buClr>
              <a:buSzPts val="2400"/>
              <a:buChar char="▪"/>
            </a:pPr>
            <a:r>
              <a:rPr lang="en-US"/>
              <a:t>Splenoportovenography / splenoportography (SPT)  is injection of contrast media into the spleen and assess its flow pattern within the portal system</a:t>
            </a:r>
            <a:endParaRPr/>
          </a:p>
          <a:p>
            <a:pPr marL="274320" indent="-274320">
              <a:spcBef>
                <a:spcPts val="1800"/>
              </a:spcBef>
              <a:buClr>
                <a:schemeClr val="lt1"/>
              </a:buClr>
              <a:buSzPts val="2400"/>
              <a:buChar char="▪"/>
            </a:pPr>
            <a:r>
              <a:rPr lang="en-US"/>
              <a:t>Its main indication is in evaluation of portal hypertension.</a:t>
            </a:r>
            <a:endParaRPr/>
          </a:p>
          <a:p>
            <a:pPr marL="0" indent="0">
              <a:spcBef>
                <a:spcPts val="1800"/>
              </a:spcBef>
              <a:buClr>
                <a:schemeClr val="lt1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9" name="Google Shape;2379;p129"/>
          <p:cNvSpPr txBox="1">
            <a:spLocks noGrp="1"/>
          </p:cNvSpPr>
          <p:nvPr>
            <p:ph type="title"/>
          </p:nvPr>
        </p:nvSpPr>
        <p:spPr>
          <a:xfrm>
            <a:off x="1524002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3200"/>
            </a:pPr>
            <a:r>
              <a:rPr lang="en-US"/>
              <a:t>IMAGING THE SPLEEN:FLOUROSCOPY </a:t>
            </a:r>
            <a:endParaRPr/>
          </a:p>
        </p:txBody>
      </p:sp>
      <p:pic>
        <p:nvPicPr>
          <p:cNvPr id="2380" name="Google Shape;2380;p1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5400" y="1752601"/>
            <a:ext cx="5029200" cy="3861101"/>
          </a:xfrm>
          <a:prstGeom prst="rect">
            <a:avLst/>
          </a:prstGeom>
          <a:noFill/>
          <a:ln>
            <a:noFill/>
          </a:ln>
        </p:spPr>
      </p:pic>
      <p:sp>
        <p:nvSpPr>
          <p:cNvPr id="2381" name="Google Shape;2381;p129"/>
          <p:cNvSpPr txBox="1"/>
          <p:nvPr/>
        </p:nvSpPr>
        <p:spPr>
          <a:xfrm>
            <a:off x="1600200" y="5867400"/>
            <a:ext cx="10777630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SPT in a patient with portal hypertension showing dilated Splenic V and its branches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6" name="Google Shape;2386;p130"/>
          <p:cNvSpPr txBox="1">
            <a:spLocks noGrp="1"/>
          </p:cNvSpPr>
          <p:nvPr>
            <p:ph type="title"/>
          </p:nvPr>
        </p:nvSpPr>
        <p:spPr>
          <a:xfrm>
            <a:off x="1524002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 fontScale="90000"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3200"/>
            </a:pPr>
            <a:r>
              <a:rPr lang="en-US"/>
              <a:t>IMAGING THE SPLEEN: NUCLEAR MEDICNE</a:t>
            </a:r>
            <a:endParaRPr/>
          </a:p>
        </p:txBody>
      </p:sp>
      <p:sp>
        <p:nvSpPr>
          <p:cNvPr id="2387" name="Google Shape;2387;p130"/>
          <p:cNvSpPr txBox="1">
            <a:spLocks noGrp="1"/>
          </p:cNvSpPr>
          <p:nvPr>
            <p:ph idx="1"/>
          </p:nvPr>
        </p:nvSpPr>
        <p:spPr>
          <a:xfrm>
            <a:off x="1524002" y="1905000"/>
            <a:ext cx="91440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 lnSpcReduction="10000"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ts val="2400"/>
              <a:buNone/>
            </a:pPr>
            <a:r>
              <a:rPr lang="en-US" b="1"/>
              <a:t>Indications </a:t>
            </a:r>
            <a:endParaRPr/>
          </a:p>
          <a:p>
            <a:pPr marL="457200" indent="-457200">
              <a:lnSpc>
                <a:spcPct val="80000"/>
              </a:lnSpc>
              <a:spcBef>
                <a:spcPts val="1800"/>
              </a:spcBef>
              <a:buClr>
                <a:schemeClr val="lt1"/>
              </a:buClr>
              <a:buSzPts val="2400"/>
              <a:buFont typeface="Consolas"/>
              <a:buAutoNum type="arabicPeriod"/>
            </a:pPr>
            <a:r>
              <a:rPr lang="en-US"/>
              <a:t>In children to rule out congenital asplenia or polysplenia</a:t>
            </a:r>
            <a:endParaRPr/>
          </a:p>
          <a:p>
            <a:pPr marL="457200" indent="-457200">
              <a:lnSpc>
                <a:spcPct val="80000"/>
              </a:lnSpc>
              <a:spcBef>
                <a:spcPts val="1800"/>
              </a:spcBef>
              <a:buClr>
                <a:schemeClr val="lt1"/>
              </a:buClr>
              <a:buSzPts val="2400"/>
              <a:buFont typeface="Consolas"/>
              <a:buAutoNum type="arabicPeriod"/>
            </a:pPr>
            <a:r>
              <a:rPr lang="en-US"/>
              <a:t>In adults whose thrombocytopenia has been treated previously with splenectomy</a:t>
            </a:r>
            <a:endParaRPr/>
          </a:p>
          <a:p>
            <a:pPr marL="457200" indent="-457200">
              <a:lnSpc>
                <a:spcPct val="80000"/>
              </a:lnSpc>
              <a:spcBef>
                <a:spcPts val="1800"/>
              </a:spcBef>
              <a:buClr>
                <a:schemeClr val="lt1"/>
              </a:buClr>
              <a:buSzPts val="2400"/>
              <a:buFont typeface="Consolas"/>
              <a:buAutoNum type="arabicPeriod"/>
            </a:pPr>
            <a:r>
              <a:rPr lang="en-US"/>
              <a:t>For characterizing an incidentally noted mass as functional splenic tissue</a:t>
            </a:r>
            <a:endParaRPr/>
          </a:p>
          <a:p>
            <a:pPr marL="0" indent="0">
              <a:lnSpc>
                <a:spcPct val="80000"/>
              </a:lnSpc>
              <a:spcBef>
                <a:spcPts val="1800"/>
              </a:spcBef>
              <a:buClr>
                <a:schemeClr val="lt1"/>
              </a:buClr>
              <a:buSzPts val="2400"/>
              <a:buNone/>
            </a:pPr>
            <a:r>
              <a:rPr lang="en-US"/>
              <a:t>Radiopharmaceuticals </a:t>
            </a:r>
            <a:endParaRPr/>
          </a:p>
          <a:p>
            <a:pPr marL="457200" indent="-457200">
              <a:lnSpc>
                <a:spcPct val="80000"/>
              </a:lnSpc>
              <a:spcBef>
                <a:spcPts val="1800"/>
              </a:spcBef>
              <a:buClr>
                <a:schemeClr val="lt1"/>
              </a:buClr>
              <a:buSzPts val="2400"/>
              <a:buFont typeface="Consolas"/>
              <a:buAutoNum type="arabicPeriod"/>
            </a:pPr>
            <a:r>
              <a:rPr lang="en-US"/>
              <a:t>99mTC –Colloid</a:t>
            </a:r>
            <a:endParaRPr/>
          </a:p>
          <a:p>
            <a:pPr marL="457200" indent="-457200">
              <a:lnSpc>
                <a:spcPct val="80000"/>
              </a:lnSpc>
              <a:spcBef>
                <a:spcPts val="1800"/>
              </a:spcBef>
              <a:buClr>
                <a:schemeClr val="lt1"/>
              </a:buClr>
              <a:buSzPts val="2400"/>
              <a:buFont typeface="Consolas"/>
              <a:buAutoNum type="arabicPeriod"/>
            </a:pPr>
            <a:r>
              <a:rPr lang="en-US"/>
              <a:t>99m TC – Labeled RBCs </a:t>
            </a:r>
            <a:endParaRPr/>
          </a:p>
          <a:p>
            <a:pPr marL="0" indent="0">
              <a:lnSpc>
                <a:spcPct val="80000"/>
              </a:lnSpc>
              <a:spcBef>
                <a:spcPts val="1800"/>
              </a:spcBef>
              <a:buClr>
                <a:schemeClr val="lt1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2" name="Google Shape;2392;p131"/>
          <p:cNvSpPr txBox="1">
            <a:spLocks noGrp="1"/>
          </p:cNvSpPr>
          <p:nvPr>
            <p:ph type="title"/>
          </p:nvPr>
        </p:nvSpPr>
        <p:spPr>
          <a:xfrm>
            <a:off x="1524002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 fontScale="90000"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3200"/>
            </a:pPr>
            <a:r>
              <a:rPr lang="en-US"/>
              <a:t>IMAGING THE SPLEEN: NUCLEAR MEDICNE</a:t>
            </a:r>
            <a:endParaRPr/>
          </a:p>
        </p:txBody>
      </p:sp>
      <p:pic>
        <p:nvPicPr>
          <p:cNvPr id="2393" name="Google Shape;2393;p131"/>
          <p:cNvPicPr preferRelativeResize="0"/>
          <p:nvPr/>
        </p:nvPicPr>
        <p:blipFill rotWithShape="1">
          <a:blip r:embed="rId3">
            <a:alphaModFix/>
          </a:blip>
          <a:srcRect t="8922" r="74381"/>
          <a:stretch/>
        </p:blipFill>
        <p:spPr>
          <a:xfrm>
            <a:off x="2667000" y="1828800"/>
            <a:ext cx="3581400" cy="4262972"/>
          </a:xfrm>
          <a:prstGeom prst="rect">
            <a:avLst/>
          </a:prstGeom>
          <a:noFill/>
          <a:ln>
            <a:noFill/>
          </a:ln>
        </p:spPr>
      </p:pic>
      <p:sp>
        <p:nvSpPr>
          <p:cNvPr id="2394" name="Google Shape;2394;p131"/>
          <p:cNvSpPr txBox="1"/>
          <p:nvPr/>
        </p:nvSpPr>
        <p:spPr>
          <a:xfrm>
            <a:off x="2971801" y="6324600"/>
            <a:ext cx="5079147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Ectopic spleen on 99mTC-Colloid scan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9" name="Google Shape;2399;p132"/>
          <p:cNvSpPr txBox="1">
            <a:spLocks noGrp="1"/>
          </p:cNvSpPr>
          <p:nvPr>
            <p:ph type="title"/>
          </p:nvPr>
        </p:nvSpPr>
        <p:spPr>
          <a:xfrm>
            <a:off x="1524002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3200"/>
            </a:pPr>
            <a:r>
              <a:rPr lang="en-US"/>
              <a:t>IMAGING THE SPLEEN: PET </a:t>
            </a:r>
            <a:endParaRPr/>
          </a:p>
        </p:txBody>
      </p:sp>
      <p:pic>
        <p:nvPicPr>
          <p:cNvPr id="2400" name="Google Shape;2400;p1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76400" y="2362201"/>
            <a:ext cx="7620000" cy="3514725"/>
          </a:xfrm>
          <a:prstGeom prst="rect">
            <a:avLst/>
          </a:prstGeom>
          <a:noFill/>
          <a:ln>
            <a:noFill/>
          </a:ln>
        </p:spPr>
      </p:pic>
      <p:sp>
        <p:nvSpPr>
          <p:cNvPr id="2401" name="Google Shape;2401;p132"/>
          <p:cNvSpPr txBox="1"/>
          <p:nvPr/>
        </p:nvSpPr>
        <p:spPr>
          <a:xfrm>
            <a:off x="2514601" y="6019800"/>
            <a:ext cx="6546985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Staging of malignancies: in this case, a lymphoma 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Caroler in Hoodie">
                <a:extLst>
                  <a:ext uri="{FF2B5EF4-FFF2-40B4-BE49-F238E27FC236}">
                    <a16:creationId xmlns:a16="http://schemas.microsoft.com/office/drawing/2014/main" id="{934D10B4-6288-4EF4-941A-23339952E2A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234155" y="976792"/>
              <a:ext cx="1723685" cy="490441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723685" cy="4904410"/>
                    </a:xfrm>
                    <a:prstGeom prst="rect">
                      <a:avLst/>
                    </a:prstGeom>
                  </am3d:spPr>
                  <am3d:camera>
                    <am3d:pos x="0" y="0" z="5191955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60349" d="1000000"/>
                    <am3d:preTrans dx="62926" dy="-17991016" dz="-1869344"/>
                    <am3d:scale>
                      <am3d:sx n="1000000" d="1000000"/>
                      <am3d:sy n="1000000" d="1000000"/>
                      <am3d:sz n="1000000" d="1000000"/>
                    </am3d:scale>
                    <am3d:rot ax="1200000" ay="-1800000" az="-6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5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Caroler in Hoodie">
                <a:extLst>
                  <a:ext uri="{FF2B5EF4-FFF2-40B4-BE49-F238E27FC236}">
                    <a16:creationId xmlns:a16="http://schemas.microsoft.com/office/drawing/2014/main" id="{934D10B4-6288-4EF4-941A-23339952E2A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34155" y="976792"/>
                <a:ext cx="1723685" cy="49044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Toy Compass">
                <a:extLst>
                  <a:ext uri="{FF2B5EF4-FFF2-40B4-BE49-F238E27FC236}">
                    <a16:creationId xmlns:a16="http://schemas.microsoft.com/office/drawing/2014/main" id="{353B48F0-6594-49B7-87C5-D909B44CDF7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048483" y="767354"/>
              <a:ext cx="3590224" cy="3819805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590224" cy="3819805"/>
                    </a:xfrm>
                    <a:prstGeom prst="rect">
                      <a:avLst/>
                    </a:prstGeom>
                  </am3d:spPr>
                  <am3d:camera>
                    <am3d:pos x="0" y="0" z="6466842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779294" d="1000000"/>
                    <am3d:preTrans dx="790893" dy="-1559661" dz="790620"/>
                    <am3d:scale>
                      <am3d:sx n="1000000" d="1000000"/>
                      <am3d:sy n="1000000" d="1000000"/>
                      <am3d:sz n="1000000" d="1000000"/>
                    </am3d:scale>
                    <am3d:rot ax="1200000" ay="-1800000" az="-6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4186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Toy Compass">
                <a:extLst>
                  <a:ext uri="{FF2B5EF4-FFF2-40B4-BE49-F238E27FC236}">
                    <a16:creationId xmlns:a16="http://schemas.microsoft.com/office/drawing/2014/main" id="{353B48F0-6594-49B7-87C5-D909B44CDF7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48483" y="767354"/>
                <a:ext cx="3590224" cy="3819805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F178EC59-A1DB-44BD-B112-25D4455FD969}"/>
              </a:ext>
            </a:extLst>
          </p:cNvPr>
          <p:cNvSpPr txBox="1"/>
          <p:nvPr/>
        </p:nvSpPr>
        <p:spPr>
          <a:xfrm rot="10800000" flipV="1">
            <a:off x="2206869" y="5396905"/>
            <a:ext cx="91220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“Let the young know they will never find a more interesting, more instructive book than the patient himself”…Giorgio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Baglivi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12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E7CFA-BBB4-43F6-8355-214864177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81DC0C6-5CF8-4CD5-A5EF-61165A94DC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509763"/>
              </p:ext>
            </p:extLst>
          </p:nvPr>
        </p:nvGraphicFramePr>
        <p:xfrm>
          <a:off x="1072660" y="1340827"/>
          <a:ext cx="10612317" cy="4784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40350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6B1870-BF14-4121-A995-05DE1BFA2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6AB218-0C22-42A9-BAFC-15F5A09B3D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7560" r="11227" b="-2"/>
          <a:stretch/>
        </p:blipFill>
        <p:spPr>
          <a:xfrm>
            <a:off x="20" y="907231"/>
            <a:ext cx="4838021" cy="5063738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54C15F-3FA8-48C7-A079-FC16914EACE9}"/>
              </a:ext>
            </a:extLst>
          </p:cNvPr>
          <p:cNvSpPr txBox="1"/>
          <p:nvPr/>
        </p:nvSpPr>
        <p:spPr>
          <a:xfrm>
            <a:off x="6090574" y="2421682"/>
            <a:ext cx="4977578" cy="36392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Vasculature 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Anatomic variants 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Portal hypertension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Shunts 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Tumour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blood supply 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723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79917-1F99-4DBF-A65D-D6FC5BA65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524D71-301A-4015-BDBD-32ADB7D38C10}"/>
              </a:ext>
            </a:extLst>
          </p:cNvPr>
          <p:cNvSpPr txBox="1"/>
          <p:nvPr/>
        </p:nvSpPr>
        <p:spPr>
          <a:xfrm>
            <a:off x="2751992" y="3143250"/>
            <a:ext cx="55938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/>
              <a:t>MODALITIES </a:t>
            </a:r>
          </a:p>
        </p:txBody>
      </p:sp>
    </p:spTree>
    <p:extLst>
      <p:ext uri="{BB962C8B-B14F-4D97-AF65-F5344CB8AC3E}">
        <p14:creationId xmlns:p14="http://schemas.microsoft.com/office/powerpoint/2010/main" val="351679169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1574</Words>
  <Application>Microsoft Office PowerPoint</Application>
  <PresentationFormat>Widescreen</PresentationFormat>
  <Paragraphs>282</Paragraphs>
  <Slides>65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2" baseType="lpstr">
      <vt:lpstr>Arial</vt:lpstr>
      <vt:lpstr>Calibri</vt:lpstr>
      <vt:lpstr>Calibri Light</vt:lpstr>
      <vt:lpstr>Consolas</vt:lpstr>
      <vt:lpstr>Corbel</vt:lpstr>
      <vt:lpstr>Tahoma</vt:lpstr>
      <vt:lpstr>1_Office Theme</vt:lpstr>
      <vt:lpstr>GIT II Hepatobiliary, Pancreas and Spleen Radiology</vt:lpstr>
      <vt:lpstr>PowerPoint Presentation</vt:lpstr>
      <vt:lpstr>Objectives </vt:lpstr>
      <vt:lpstr>Role of Hepatobiliary Radiology</vt:lpstr>
      <vt:lpstr>Diagnostic radiology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Plain Radiography – Anatomy </vt:lpstr>
      <vt:lpstr>Plain Radiography – Anatomy </vt:lpstr>
      <vt:lpstr>Plain Radiography – Anatomy </vt:lpstr>
      <vt:lpstr>Plain Radiography – Anatomy </vt:lpstr>
      <vt:lpstr>PowerPoint Presentation</vt:lpstr>
      <vt:lpstr>Hepatobiliary Ultrasound </vt:lpstr>
      <vt:lpstr>PowerPoint Presentation</vt:lpstr>
      <vt:lpstr>Liver ultrasound - Indications</vt:lpstr>
      <vt:lpstr>PowerPoint Presentation</vt:lpstr>
      <vt:lpstr>Ultrasound - Liver Cysts</vt:lpstr>
      <vt:lpstr>Ultrasound – Solid Masses</vt:lpstr>
      <vt:lpstr>Ultrasound Diffuse Liver Disease</vt:lpstr>
      <vt:lpstr>Dilated Bile Ducts </vt:lpstr>
      <vt:lpstr>Gallbladder Ultrasound </vt:lpstr>
      <vt:lpstr>HEPATOBILIARY TRACT CT SCAN – ANATOMY, FUNCTION AND BLOOD SUPPLY</vt:lpstr>
      <vt:lpstr>HEPATOBILIARY TRACT CT SCAN</vt:lpstr>
      <vt:lpstr>HEPATOBILIARY TRACT IMAGING CT SCAN</vt:lpstr>
      <vt:lpstr>HEPATOBILIARY TRACT FLOUROSCOPY – ANATOMY AND FUNCTION </vt:lpstr>
      <vt:lpstr>HEPATOBILIARY TRACT FLOUROSCOPY – ANATOMY AND FUNCTION </vt:lpstr>
      <vt:lpstr>HEPATOBILIARY MAGNETIC RESONANCE IMAGING (MRI) – ANATOMY, FUNCTION AND BLOOD SUPPLY </vt:lpstr>
      <vt:lpstr>HEPATOBILIARY MAGNETIC RESONANCE IMAGING (MRI) – ANATOMY, FUNCTION AND BLOOD SUPPLY </vt:lpstr>
      <vt:lpstr>HEPATOBILIARY MAGNETIC RESONANCE IMAGING (MRI) – ANATOMY, FUNCTION AND BLOOD SUPPLY </vt:lpstr>
      <vt:lpstr>HEPATOBILIARY MAGNETIC RESONANCE IMAGING (MRI) – ANATOMY, FUNCTION AND BLOOD SUPPLY </vt:lpstr>
      <vt:lpstr>HEPATOBILIARY MAGNETIC RESONANCE IMAGING (MRI) – ANATOMY, FUNCTION AND BLOOD SUPPLY </vt:lpstr>
      <vt:lpstr>HEPATOBILIARY ANGIOGRAPHY </vt:lpstr>
      <vt:lpstr>PowerPoint Presentation</vt:lpstr>
      <vt:lpstr>HEPATOBILIARY TRACT IMAGING NUCLEAR AND MOLECULAR– (ANATOMY), FUNCTION, BLOOD SUPPLY</vt:lpstr>
      <vt:lpstr>LIVER AND BILIARY TRACT IMAGING - PET</vt:lpstr>
      <vt:lpstr>LIVER AND BILIARY TRACT IMAGING - PET</vt:lpstr>
      <vt:lpstr>IMAGING THE PANCREAS</vt:lpstr>
      <vt:lpstr>IMAGING THE PANCREAS:ULTRASOUND</vt:lpstr>
      <vt:lpstr>IMAGING THE PANCREAS:ULTRASOUND</vt:lpstr>
      <vt:lpstr>IMAGING THE PANCREAS:ULTRASOUND</vt:lpstr>
      <vt:lpstr>IMAGING THE PANCREAS:ULTRASOUND</vt:lpstr>
      <vt:lpstr>IMAGING THE PANCREAS:CT SCAN</vt:lpstr>
      <vt:lpstr>IMAGING THE PANCREAS:CT SCAN</vt:lpstr>
      <vt:lpstr>IMAGING THE SPLEEN:PLAIN RADIOGRAPHY</vt:lpstr>
      <vt:lpstr>IMAGING THE SPLEEN:ULTRASOUND </vt:lpstr>
      <vt:lpstr>IMAGING THE SPLEEN:ULTRASOUND </vt:lpstr>
      <vt:lpstr>IMAGING THE SPLEEN:ULTRASOUND </vt:lpstr>
      <vt:lpstr>IMAGING THE SPLEEN:ULTRASOUND </vt:lpstr>
      <vt:lpstr>IMAGING THE SPLEEN:CT SCAN</vt:lpstr>
      <vt:lpstr>IMAGING THE SPLEEN:CT SCAN</vt:lpstr>
      <vt:lpstr>IMAGING THE SPLEEN:CT SCAN</vt:lpstr>
      <vt:lpstr>IMAGING THE SPLEEN:CT SCAN</vt:lpstr>
      <vt:lpstr>IMAGING THE SPLEEN:MRI</vt:lpstr>
      <vt:lpstr>IMAGING THE SPLEEN:MRI</vt:lpstr>
      <vt:lpstr>IMAGING THE SPLEEN:FLOUROSCOPY </vt:lpstr>
      <vt:lpstr>IMAGING THE SPLEEN:FLOUROSCOPY </vt:lpstr>
      <vt:lpstr>IMAGING THE SPLEEN: NUCLEAR MEDICNE</vt:lpstr>
      <vt:lpstr>IMAGING THE SPLEEN: NUCLEAR MEDICNE</vt:lpstr>
      <vt:lpstr>IMAGING THE SPLEEN: PET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GIT II Hepatobiliary, Pancreas and Spleen Radiology</dc:title>
  <dc:creator>Musila Mutala</dc:creator>
  <cp:lastModifiedBy>Musila Mutala</cp:lastModifiedBy>
  <cp:revision>1</cp:revision>
  <dcterms:created xsi:type="dcterms:W3CDTF">2021-03-24T13:56:36Z</dcterms:created>
  <dcterms:modified xsi:type="dcterms:W3CDTF">2021-04-01T06:16:31Z</dcterms:modified>
</cp:coreProperties>
</file>