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8" r:id="rId63"/>
    <p:sldId id="317" r:id="rId64"/>
    <p:sldId id="319" r:id="rId65"/>
    <p:sldId id="320" r:id="rId66"/>
    <p:sldId id="321" r:id="rId67"/>
    <p:sldId id="323" r:id="rId68"/>
    <p:sldId id="322" r:id="rId69"/>
    <p:sldId id="324" r:id="rId70"/>
    <p:sldId id="326" r:id="rId71"/>
    <p:sldId id="327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4583"/>
          <a:stretch>
            <a:fillRect/>
          </a:stretch>
        </p:blipFill>
        <p:spPr bwMode="auto">
          <a:xfrm>
            <a:off x="0" y="-1"/>
            <a:ext cx="9144000" cy="67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4012" t="17708" r="23865" b="13542"/>
          <a:stretch>
            <a:fillRect/>
          </a:stretch>
        </p:blipFill>
        <p:spPr bwMode="auto">
          <a:xfrm>
            <a:off x="0" y="0"/>
            <a:ext cx="9144000" cy="678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-1"/>
            <a:ext cx="8915400" cy="676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4583"/>
          <a:stretch>
            <a:fillRect/>
          </a:stretch>
        </p:blipFill>
        <p:spPr bwMode="auto">
          <a:xfrm>
            <a:off x="0" y="-1"/>
            <a:ext cx="9144000" cy="67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4583"/>
          <a:stretch>
            <a:fillRect/>
          </a:stretch>
        </p:blipFill>
        <p:spPr bwMode="auto">
          <a:xfrm>
            <a:off x="0" y="-1"/>
            <a:ext cx="9144000" cy="67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4597" t="19792" r="23279" b="11458"/>
          <a:stretch>
            <a:fillRect/>
          </a:stretch>
        </p:blipFill>
        <p:spPr bwMode="auto">
          <a:xfrm>
            <a:off x="0" y="0"/>
            <a:ext cx="9144000" cy="678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25182" t="17708" r="25037" b="15626"/>
          <a:stretch>
            <a:fillRect/>
          </a:stretch>
        </p:blipFill>
        <p:spPr bwMode="auto">
          <a:xfrm>
            <a:off x="0" y="0"/>
            <a:ext cx="9144000" cy="688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6940" t="17708" r="25622" b="13542"/>
          <a:stretch>
            <a:fillRect/>
          </a:stretch>
        </p:blipFill>
        <p:spPr bwMode="auto">
          <a:xfrm>
            <a:off x="304800" y="-1"/>
            <a:ext cx="8458200" cy="689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7526" t="17708" r="25622" b="14583"/>
          <a:stretch>
            <a:fillRect/>
          </a:stretch>
        </p:blipFill>
        <p:spPr bwMode="auto">
          <a:xfrm>
            <a:off x="381000" y="0"/>
            <a:ext cx="84582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24012" t="17708" r="25037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24012" t="17708" r="23280" b="18750"/>
          <a:stretch>
            <a:fillRect/>
          </a:stretch>
        </p:blipFill>
        <p:spPr bwMode="auto">
          <a:xfrm>
            <a:off x="0" y="0"/>
            <a:ext cx="9144000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4012" t="17708" r="23865" b="15625"/>
          <a:stretch>
            <a:fillRect/>
          </a:stretch>
        </p:blipFill>
        <p:spPr bwMode="auto">
          <a:xfrm>
            <a:off x="0" y="-1"/>
            <a:ext cx="9144000" cy="657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4012" t="18750" r="24451" b="14583"/>
          <a:stretch>
            <a:fillRect/>
          </a:stretch>
        </p:blipFill>
        <p:spPr bwMode="auto">
          <a:xfrm>
            <a:off x="0" y="0"/>
            <a:ext cx="9144000" cy="665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32796" t="17708" r="32650" b="14583"/>
          <a:stretch>
            <a:fillRect/>
          </a:stretch>
        </p:blipFill>
        <p:spPr bwMode="auto">
          <a:xfrm>
            <a:off x="1471246" y="0"/>
            <a:ext cx="62249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4231" t="17708" r="25403" b="13542"/>
          <a:stretch>
            <a:fillRect/>
          </a:stretch>
        </p:blipFill>
        <p:spPr bwMode="auto">
          <a:xfrm>
            <a:off x="0" y="0"/>
            <a:ext cx="9144000" cy="70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29283" t="17708" r="26793" b="14583"/>
          <a:stretch>
            <a:fillRect/>
          </a:stretch>
        </p:blipFill>
        <p:spPr bwMode="auto">
          <a:xfrm>
            <a:off x="609600" y="0"/>
            <a:ext cx="8001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26354" t="16667" r="25622" b="14583"/>
          <a:stretch>
            <a:fillRect/>
          </a:stretch>
        </p:blipFill>
        <p:spPr bwMode="auto">
          <a:xfrm>
            <a:off x="228600" y="-1"/>
            <a:ext cx="8534400" cy="686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26354" t="17708" r="25623" b="15625"/>
          <a:stretch>
            <a:fillRect/>
          </a:stretch>
        </p:blipFill>
        <p:spPr bwMode="auto">
          <a:xfrm>
            <a:off x="0" y="-1"/>
            <a:ext cx="878681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32796" t="17708" r="33236" b="13542"/>
          <a:stretch>
            <a:fillRect/>
          </a:stretch>
        </p:blipFill>
        <p:spPr bwMode="auto">
          <a:xfrm>
            <a:off x="1447800" y="-1"/>
            <a:ext cx="6019800" cy="685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30454" t="17708" r="29722" b="13542"/>
          <a:stretch>
            <a:fillRect/>
          </a:stretch>
        </p:blipFill>
        <p:spPr bwMode="auto">
          <a:xfrm>
            <a:off x="914400" y="-1"/>
            <a:ext cx="7086600" cy="687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 l="26574" t="18750" r="27160" b="14583"/>
          <a:stretch>
            <a:fillRect/>
          </a:stretch>
        </p:blipFill>
        <p:spPr bwMode="auto">
          <a:xfrm>
            <a:off x="381000" y="-1"/>
            <a:ext cx="8458200" cy="685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23426" t="17708" r="23279" b="15625"/>
          <a:stretch>
            <a:fillRect/>
          </a:stretch>
        </p:blipFill>
        <p:spPr bwMode="auto">
          <a:xfrm>
            <a:off x="0" y="228600"/>
            <a:ext cx="9144000" cy="643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24597" t="19792" r="25037" b="13542"/>
          <a:stretch>
            <a:fillRect/>
          </a:stretch>
        </p:blipFill>
        <p:spPr bwMode="auto">
          <a:xfrm>
            <a:off x="0" y="-1"/>
            <a:ext cx="9144000" cy="68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24597" t="18750" r="24451" b="14583"/>
          <a:stretch>
            <a:fillRect/>
          </a:stretch>
        </p:blipFill>
        <p:spPr bwMode="auto">
          <a:xfrm>
            <a:off x="0" y="-1"/>
            <a:ext cx="9144000" cy="672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24597" t="16667" r="25037" b="14583"/>
          <a:stretch>
            <a:fillRect/>
          </a:stretch>
        </p:blipFill>
        <p:spPr bwMode="auto">
          <a:xfrm>
            <a:off x="0" y="0"/>
            <a:ext cx="8991600" cy="690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 l="24817" t="16667" r="24231" b="13542"/>
          <a:stretch>
            <a:fillRect/>
          </a:stretch>
        </p:blipFill>
        <p:spPr bwMode="auto">
          <a:xfrm>
            <a:off x="0" y="-1"/>
            <a:ext cx="9144000" cy="704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24012" t="17708" r="23865" b="13542"/>
          <a:stretch>
            <a:fillRect/>
          </a:stretch>
        </p:blipFill>
        <p:spPr bwMode="auto">
          <a:xfrm>
            <a:off x="0" y="0"/>
            <a:ext cx="9144000" cy="678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8991600" cy="682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24012" t="18750" r="24451" b="13542"/>
          <a:stretch>
            <a:fillRect/>
          </a:stretch>
        </p:blipFill>
        <p:spPr bwMode="auto">
          <a:xfrm>
            <a:off x="0" y="-1"/>
            <a:ext cx="9144000" cy="67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4583"/>
          <a:stretch>
            <a:fillRect/>
          </a:stretch>
        </p:blipFill>
        <p:spPr bwMode="auto">
          <a:xfrm>
            <a:off x="0" y="-1"/>
            <a:ext cx="9144000" cy="67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24597" t="16667" r="24451" b="12500"/>
          <a:stretch>
            <a:fillRect/>
          </a:stretch>
        </p:blipFill>
        <p:spPr bwMode="auto">
          <a:xfrm>
            <a:off x="152400" y="8759"/>
            <a:ext cx="8763000" cy="684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24012" t="16667" r="23865" b="13542"/>
          <a:stretch>
            <a:fillRect/>
          </a:stretch>
        </p:blipFill>
        <p:spPr bwMode="auto">
          <a:xfrm>
            <a:off x="0" y="-1"/>
            <a:ext cx="9144000" cy="68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24012" t="17708" r="23865" b="13542"/>
          <a:stretch>
            <a:fillRect/>
          </a:stretch>
        </p:blipFill>
        <p:spPr bwMode="auto">
          <a:xfrm>
            <a:off x="0" y="0"/>
            <a:ext cx="9144000" cy="678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4583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24597" t="17708" r="24451" b="13542"/>
          <a:stretch>
            <a:fillRect/>
          </a:stretch>
        </p:blipFill>
        <p:spPr bwMode="auto">
          <a:xfrm>
            <a:off x="0" y="0"/>
            <a:ext cx="9144000" cy="69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4584"/>
          <a:stretch>
            <a:fillRect/>
          </a:stretch>
        </p:blipFill>
        <p:spPr bwMode="auto">
          <a:xfrm>
            <a:off x="0" y="-1"/>
            <a:ext cx="9144000" cy="67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24012" t="17708" r="24451" b="13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24012" t="17708" r="23865" b="13542"/>
          <a:stretch>
            <a:fillRect/>
          </a:stretch>
        </p:blipFill>
        <p:spPr bwMode="auto">
          <a:xfrm>
            <a:off x="0" y="0"/>
            <a:ext cx="9144000" cy="678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24597" t="16667" r="23865" b="13542"/>
          <a:stretch>
            <a:fillRect/>
          </a:stretch>
        </p:blipFill>
        <p:spPr bwMode="auto">
          <a:xfrm>
            <a:off x="0" y="-1"/>
            <a:ext cx="9144000" cy="696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 l="24012" t="17708" r="23865" b="13542"/>
          <a:stretch>
            <a:fillRect/>
          </a:stretch>
        </p:blipFill>
        <p:spPr bwMode="auto">
          <a:xfrm>
            <a:off x="0" y="0"/>
            <a:ext cx="9144000" cy="678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24597" t="17708" r="23865" b="14583"/>
          <a:stretch>
            <a:fillRect/>
          </a:stretch>
        </p:blipFill>
        <p:spPr bwMode="auto">
          <a:xfrm>
            <a:off x="0" y="-1"/>
            <a:ext cx="9144000" cy="67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26354" t="18750" r="27965" b="13542"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l="25769" t="18750" r="27379" b="14584"/>
          <a:stretch>
            <a:fillRect/>
          </a:stretch>
        </p:blipFill>
        <p:spPr bwMode="auto">
          <a:xfrm>
            <a:off x="381000" y="0"/>
            <a:ext cx="8610600" cy="688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25183" t="17708" r="24451" b="13542"/>
          <a:stretch>
            <a:fillRect/>
          </a:stretch>
        </p:blipFill>
        <p:spPr bwMode="auto">
          <a:xfrm>
            <a:off x="0" y="-1"/>
            <a:ext cx="8915400" cy="684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 l="23426" t="18750" r="24451" b="14583"/>
          <a:stretch>
            <a:fillRect/>
          </a:stretch>
        </p:blipFill>
        <p:spPr bwMode="auto">
          <a:xfrm>
            <a:off x="0" y="228600"/>
            <a:ext cx="921900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 l="24597" t="18750" r="24451" b="13542"/>
          <a:stretch>
            <a:fillRect/>
          </a:stretch>
        </p:blipFill>
        <p:spPr bwMode="auto">
          <a:xfrm>
            <a:off x="0" y="0"/>
            <a:ext cx="9144000" cy="68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2255" t="18750" r="24451" b="14583"/>
          <a:stretch>
            <a:fillRect/>
          </a:stretch>
        </p:blipFill>
        <p:spPr bwMode="auto">
          <a:xfrm>
            <a:off x="-65484" y="152400"/>
            <a:ext cx="9209484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l="25183" t="17708" r="33821" b="12500"/>
          <a:stretch>
            <a:fillRect/>
          </a:stretch>
        </p:blipFill>
        <p:spPr bwMode="auto">
          <a:xfrm>
            <a:off x="838200" y="0"/>
            <a:ext cx="7162800" cy="685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574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012" t="18750" r="24451" b="13542"/>
          <a:stretch>
            <a:fillRect/>
          </a:stretch>
        </p:blipFill>
        <p:spPr bwMode="auto">
          <a:xfrm>
            <a:off x="-1" y="0"/>
            <a:ext cx="92846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5183" t="18750" r="25037" b="21875"/>
          <a:stretch>
            <a:fillRect/>
          </a:stretch>
        </p:blipFill>
        <p:spPr bwMode="auto">
          <a:xfrm>
            <a:off x="0" y="381000"/>
            <a:ext cx="920415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</Words>
  <Application>Microsoft Office PowerPoint</Application>
  <PresentationFormat>On-screen Show (4:3)</PresentationFormat>
  <Paragraphs>1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MUSCULOSKELETAL IMAGING</dc:title>
  <dc:creator>PRIYANKA SINGH PANWAR</dc:creator>
  <cp:lastModifiedBy>PRIYANKA  SINGH</cp:lastModifiedBy>
  <cp:revision>3</cp:revision>
  <dcterms:created xsi:type="dcterms:W3CDTF">2006-08-16T00:00:00Z</dcterms:created>
  <dcterms:modified xsi:type="dcterms:W3CDTF">2021-06-06T10:40:11Z</dcterms:modified>
</cp:coreProperties>
</file>