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slides/slide153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41" r:id="rId78"/>
    <p:sldId id="342" r:id="rId79"/>
    <p:sldId id="343" r:id="rId80"/>
    <p:sldId id="344" r:id="rId81"/>
    <p:sldId id="345" r:id="rId82"/>
    <p:sldId id="346" r:id="rId83"/>
    <p:sldId id="347" r:id="rId84"/>
    <p:sldId id="348" r:id="rId85"/>
    <p:sldId id="349" r:id="rId86"/>
    <p:sldId id="350" r:id="rId87"/>
    <p:sldId id="351" r:id="rId88"/>
    <p:sldId id="352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5" r:id="rId102"/>
    <p:sldId id="366" r:id="rId103"/>
    <p:sldId id="367" r:id="rId104"/>
    <p:sldId id="368" r:id="rId105"/>
    <p:sldId id="369" r:id="rId106"/>
    <p:sldId id="370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7" r:id="rId124"/>
    <p:sldId id="388" r:id="rId125"/>
    <p:sldId id="389" r:id="rId126"/>
    <p:sldId id="334" r:id="rId127"/>
    <p:sldId id="335" r:id="rId128"/>
    <p:sldId id="336" r:id="rId129"/>
    <p:sldId id="337" r:id="rId130"/>
    <p:sldId id="338" r:id="rId131"/>
    <p:sldId id="339" r:id="rId132"/>
    <p:sldId id="340" r:id="rId133"/>
    <p:sldId id="390" r:id="rId134"/>
    <p:sldId id="391" r:id="rId135"/>
    <p:sldId id="392" r:id="rId136"/>
    <p:sldId id="393" r:id="rId137"/>
    <p:sldId id="394" r:id="rId138"/>
    <p:sldId id="395" r:id="rId139"/>
    <p:sldId id="396" r:id="rId140"/>
    <p:sldId id="397" r:id="rId141"/>
    <p:sldId id="398" r:id="rId142"/>
    <p:sldId id="399" r:id="rId143"/>
    <p:sldId id="400" r:id="rId144"/>
    <p:sldId id="401" r:id="rId145"/>
    <p:sldId id="402" r:id="rId146"/>
    <p:sldId id="403" r:id="rId147"/>
    <p:sldId id="404" r:id="rId148"/>
    <p:sldId id="405" r:id="rId149"/>
    <p:sldId id="406" r:id="rId150"/>
    <p:sldId id="407" r:id="rId151"/>
    <p:sldId id="408" r:id="rId152"/>
    <p:sldId id="409" r:id="rId153"/>
    <p:sldId id="410" r:id="rId154"/>
    <p:sldId id="411" r:id="rId155"/>
    <p:sldId id="412" r:id="rId156"/>
    <p:sldId id="413" r:id="rId157"/>
    <p:sldId id="414" r:id="rId158"/>
    <p:sldId id="415" r:id="rId159"/>
    <p:sldId id="416" r:id="rId160"/>
    <p:sldId id="417" r:id="rId161"/>
    <p:sldId id="418" r:id="rId1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6398" t="17708" r="15666" b="13542"/>
          <a:stretch>
            <a:fillRect/>
          </a:stretch>
        </p:blipFill>
        <p:spPr bwMode="auto">
          <a:xfrm>
            <a:off x="-1" y="685800"/>
            <a:ext cx="910705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0" y="6857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0" y="838200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/>
          <a:srcRect l="15813" t="17708" r="15666" b="12500"/>
          <a:stretch>
            <a:fillRect/>
          </a:stretch>
        </p:blipFill>
        <p:spPr bwMode="auto">
          <a:xfrm>
            <a:off x="-1" y="685800"/>
            <a:ext cx="918153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/>
          <a:srcRect l="15813" t="18750" r="15666" b="13542"/>
          <a:stretch>
            <a:fillRect/>
          </a:stretch>
        </p:blipFill>
        <p:spPr bwMode="auto">
          <a:xfrm>
            <a:off x="0" y="914400"/>
            <a:ext cx="9144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4584"/>
          <a:stretch>
            <a:fillRect/>
          </a:stretch>
        </p:blipFill>
        <p:spPr bwMode="auto">
          <a:xfrm>
            <a:off x="0" y="838200"/>
            <a:ext cx="918972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096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/>
          <a:srcRect l="16398" t="17708" r="15666" b="13542"/>
          <a:stretch>
            <a:fillRect/>
          </a:stretch>
        </p:blipFill>
        <p:spPr bwMode="auto">
          <a:xfrm>
            <a:off x="0" y="9905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-1" y="914400"/>
            <a:ext cx="910705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096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2500"/>
          <a:stretch>
            <a:fillRect/>
          </a:stretch>
        </p:blipFill>
        <p:spPr bwMode="auto">
          <a:xfrm>
            <a:off x="0" y="762000"/>
            <a:ext cx="9144000" cy="523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096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2"/>
          <a:srcRect l="16398" t="17708" r="16252" b="13542"/>
          <a:stretch>
            <a:fillRect/>
          </a:stretch>
        </p:blipFill>
        <p:spPr bwMode="auto">
          <a:xfrm>
            <a:off x="-1" y="685800"/>
            <a:ext cx="916131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/>
          <a:srcRect l="16398" t="17708" r="15666" b="13542"/>
          <a:stretch>
            <a:fillRect/>
          </a:stretch>
        </p:blipFill>
        <p:spPr bwMode="auto">
          <a:xfrm>
            <a:off x="0" y="6857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2500"/>
          <a:stretch>
            <a:fillRect/>
          </a:stretch>
        </p:blipFill>
        <p:spPr bwMode="auto">
          <a:xfrm>
            <a:off x="0" y="685800"/>
            <a:ext cx="9144000" cy="523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/>
          <a:srcRect l="15227" t="17708" r="15666" b="13542"/>
          <a:stretch>
            <a:fillRect/>
          </a:stretch>
        </p:blipFill>
        <p:spPr bwMode="auto">
          <a:xfrm>
            <a:off x="0" y="761999"/>
            <a:ext cx="9144000" cy="511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096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/>
          <a:srcRect l="16398" t="17708" r="16838" b="13541"/>
          <a:stretch>
            <a:fillRect/>
          </a:stretch>
        </p:blipFill>
        <p:spPr bwMode="auto">
          <a:xfrm>
            <a:off x="0" y="761999"/>
            <a:ext cx="9144000" cy="529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2"/>
          <a:srcRect l="16032" t="17708" r="16032" b="14584"/>
          <a:stretch>
            <a:fillRect/>
          </a:stretch>
        </p:blipFill>
        <p:spPr bwMode="auto">
          <a:xfrm>
            <a:off x="-1" y="990600"/>
            <a:ext cx="91111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15227" t="17708" r="15666" b="13542"/>
          <a:stretch>
            <a:fillRect/>
          </a:stretch>
        </p:blipFill>
        <p:spPr bwMode="auto">
          <a:xfrm>
            <a:off x="0" y="609599"/>
            <a:ext cx="9144000" cy="511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1" b="13542"/>
          <a:stretch>
            <a:fillRect/>
          </a:stretch>
        </p:blipFill>
        <p:spPr bwMode="auto">
          <a:xfrm>
            <a:off x="-1" y="838199"/>
            <a:ext cx="9144001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-1" y="762000"/>
            <a:ext cx="910705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/>
          <a:srcRect l="15813" t="16667" r="15666" b="13542"/>
          <a:stretch>
            <a:fillRect/>
          </a:stretch>
        </p:blipFill>
        <p:spPr bwMode="auto">
          <a:xfrm>
            <a:off x="0" y="762000"/>
            <a:ext cx="9144000" cy="523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5813" t="18750" r="15666" b="13542"/>
          <a:stretch>
            <a:fillRect/>
          </a:stretch>
        </p:blipFill>
        <p:spPr bwMode="auto">
          <a:xfrm>
            <a:off x="0" y="838200"/>
            <a:ext cx="918972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0" y="6857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906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096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/>
          <a:srcRect l="16398" t="17708" r="15666" b="13542"/>
          <a:stretch>
            <a:fillRect/>
          </a:stretch>
        </p:blipFill>
        <p:spPr bwMode="auto">
          <a:xfrm>
            <a:off x="0" y="8381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812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COMPILED BY PRIYANKA SINGH PANWAR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16398" t="17708" r="15666" b="13542"/>
          <a:stretch>
            <a:fillRect/>
          </a:stretch>
        </p:blipFill>
        <p:spPr bwMode="auto">
          <a:xfrm>
            <a:off x="0" y="685800"/>
            <a:ext cx="924098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16398" t="17708" r="15666" b="13542"/>
          <a:stretch>
            <a:fillRect/>
          </a:stretch>
        </p:blipFill>
        <p:spPr bwMode="auto">
          <a:xfrm>
            <a:off x="0" y="7619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16398" t="18750" r="15666" b="13542"/>
          <a:stretch>
            <a:fillRect/>
          </a:stretch>
        </p:blipFill>
        <p:spPr bwMode="auto">
          <a:xfrm>
            <a:off x="0" y="761999"/>
            <a:ext cx="9144000" cy="512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2500"/>
          <a:stretch>
            <a:fillRect/>
          </a:stretch>
        </p:blipFill>
        <p:spPr bwMode="auto">
          <a:xfrm>
            <a:off x="0" y="783492"/>
            <a:ext cx="9144000" cy="523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 l="16032" t="17708" r="16032" b="13543"/>
          <a:stretch>
            <a:fillRect/>
          </a:stretch>
        </p:blipFill>
        <p:spPr bwMode="auto">
          <a:xfrm>
            <a:off x="0" y="9905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1"/>
          <a:stretch>
            <a:fillRect/>
          </a:stretch>
        </p:blipFill>
        <p:spPr bwMode="auto">
          <a:xfrm>
            <a:off x="0" y="6858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16032" t="17708" r="14861" b="13542"/>
          <a:stretch>
            <a:fillRect/>
          </a:stretch>
        </p:blipFill>
        <p:spPr bwMode="auto">
          <a:xfrm>
            <a:off x="0" y="990599"/>
            <a:ext cx="9144000" cy="511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080" b="13542"/>
          <a:stretch>
            <a:fillRect/>
          </a:stretch>
        </p:blipFill>
        <p:spPr bwMode="auto">
          <a:xfrm>
            <a:off x="0" y="761999"/>
            <a:ext cx="9144000" cy="511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080" b="13542"/>
          <a:stretch>
            <a:fillRect/>
          </a:stretch>
        </p:blipFill>
        <p:spPr bwMode="auto">
          <a:xfrm>
            <a:off x="0" y="914399"/>
            <a:ext cx="9144000" cy="511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15813" t="17709" r="16252" b="13542"/>
          <a:stretch>
            <a:fillRect/>
          </a:stretch>
        </p:blipFill>
        <p:spPr bwMode="auto">
          <a:xfrm>
            <a:off x="-1" y="990600"/>
            <a:ext cx="910705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906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906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-1" y="609600"/>
            <a:ext cx="918556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 l="15813" t="18750" r="15666" b="13542"/>
          <a:stretch>
            <a:fillRect/>
          </a:stretch>
        </p:blipFill>
        <p:spPr bwMode="auto">
          <a:xfrm>
            <a:off x="0" y="762000"/>
            <a:ext cx="918972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228600" y="838200"/>
            <a:ext cx="8915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4572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096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0" y="6857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-1" y="609600"/>
            <a:ext cx="910705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5334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-41564" y="9144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 l="16398" t="17708" r="15666" b="13542"/>
          <a:stretch>
            <a:fillRect/>
          </a:stretch>
        </p:blipFill>
        <p:spPr bwMode="auto">
          <a:xfrm>
            <a:off x="0" y="6857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 l="16398" t="17708" r="15666" b="13542"/>
          <a:stretch>
            <a:fillRect/>
          </a:stretch>
        </p:blipFill>
        <p:spPr bwMode="auto">
          <a:xfrm>
            <a:off x="0" y="8381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0" y="6857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2500"/>
          <a:stretch>
            <a:fillRect/>
          </a:stretch>
        </p:blipFill>
        <p:spPr bwMode="auto">
          <a:xfrm>
            <a:off x="0" y="762000"/>
            <a:ext cx="9144000" cy="523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-1" y="914400"/>
            <a:ext cx="9144001" cy="515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5</Words>
  <Application>Microsoft Office PowerPoint</Application>
  <PresentationFormat>On-screen Show (4:3)</PresentationFormat>
  <Paragraphs>1</Paragraphs>
  <Slides>161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GENITOURINARY IMAGING</dc:title>
  <dc:creator>PRIYANKA SINGH PANWAR</dc:creator>
  <cp:lastModifiedBy>PRIYANKA  SINGH</cp:lastModifiedBy>
  <cp:revision>5</cp:revision>
  <dcterms:created xsi:type="dcterms:W3CDTF">2006-08-16T00:00:00Z</dcterms:created>
  <dcterms:modified xsi:type="dcterms:W3CDTF">2021-06-06T11:18:49Z</dcterms:modified>
</cp:coreProperties>
</file>