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NIVERSITY OF NAIROBI\4. LEVEL FOUR\DIAGNOSTIC IMAGING\TO MAKE\Screenshot_20210527-081922.png"/>
          <p:cNvPicPr>
            <a:picLocks noChangeAspect="1" noChangeArrowheads="1"/>
          </p:cNvPicPr>
          <p:nvPr/>
        </p:nvPicPr>
        <p:blipFill>
          <a:blip r:embed="rId2"/>
          <a:srcRect t="35789" b="37895"/>
          <a:stretch>
            <a:fillRect/>
          </a:stretch>
        </p:blipFill>
        <p:spPr bwMode="auto">
          <a:xfrm>
            <a:off x="0" y="838200"/>
            <a:ext cx="9144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NIVERSITY OF NAIROBI\4. LEVEL FOUR\DIAGNOSTIC IMAGING\TO MAKE\Screenshot_20210527-082638.png"/>
          <p:cNvPicPr>
            <a:picLocks noChangeAspect="1" noChangeArrowheads="1"/>
          </p:cNvPicPr>
          <p:nvPr/>
        </p:nvPicPr>
        <p:blipFill>
          <a:blip r:embed="rId2"/>
          <a:srcRect t="35789" r="2222" b="38421"/>
          <a:stretch>
            <a:fillRect/>
          </a:stretch>
        </p:blipFill>
        <p:spPr bwMode="auto">
          <a:xfrm>
            <a:off x="0" y="762000"/>
            <a:ext cx="9168882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NIVERSITY OF NAIROBI\4. LEVEL FOUR\DIAGNOSTIC IMAGING\TO MAKE\Screenshot_20210527-082811.png"/>
          <p:cNvPicPr>
            <a:picLocks noChangeAspect="1" noChangeArrowheads="1"/>
          </p:cNvPicPr>
          <p:nvPr/>
        </p:nvPicPr>
        <p:blipFill>
          <a:blip r:embed="rId2"/>
          <a:srcRect t="35789" b="37895"/>
          <a:stretch>
            <a:fillRect/>
          </a:stretch>
        </p:blipFill>
        <p:spPr bwMode="auto">
          <a:xfrm>
            <a:off x="0" y="762000"/>
            <a:ext cx="9144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NIVERSITY OF NAIROBI\4. LEVEL FOUR\DIAGNOSTIC IMAGING\TO MAKE\Screenshot_20210527-082838.png"/>
          <p:cNvPicPr>
            <a:picLocks noChangeAspect="1" noChangeArrowheads="1"/>
          </p:cNvPicPr>
          <p:nvPr/>
        </p:nvPicPr>
        <p:blipFill>
          <a:blip r:embed="rId2"/>
          <a:srcRect t="35789" r="2222" b="37895"/>
          <a:stretch>
            <a:fillRect/>
          </a:stretch>
        </p:blipFill>
        <p:spPr bwMode="auto">
          <a:xfrm>
            <a:off x="0" y="838199"/>
            <a:ext cx="9144000" cy="5195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UNIVERSITY OF NAIROBI\4. LEVEL FOUR\DIAGNOSTIC IMAGING\TO MAKE\Screenshot_20210527-083034.png"/>
          <p:cNvPicPr>
            <a:picLocks noChangeAspect="1" noChangeArrowheads="1"/>
          </p:cNvPicPr>
          <p:nvPr/>
        </p:nvPicPr>
        <p:blipFill>
          <a:blip r:embed="rId2"/>
          <a:srcRect t="35789" r="1111" b="37895"/>
          <a:stretch>
            <a:fillRect/>
          </a:stretch>
        </p:blipFill>
        <p:spPr bwMode="auto">
          <a:xfrm>
            <a:off x="0" y="838199"/>
            <a:ext cx="9144000" cy="5137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NIVERSITY OF NAIROBI\4. LEVEL FOUR\DIAGNOSTIC IMAGING\TO MAKE\Screenshot_20210527-083203.png"/>
          <p:cNvPicPr>
            <a:picLocks noChangeAspect="1" noChangeArrowheads="1"/>
          </p:cNvPicPr>
          <p:nvPr/>
        </p:nvPicPr>
        <p:blipFill>
          <a:blip r:embed="rId2"/>
          <a:srcRect t="35263" r="2222" b="37895"/>
          <a:stretch>
            <a:fillRect/>
          </a:stretch>
        </p:blipFill>
        <p:spPr bwMode="auto">
          <a:xfrm>
            <a:off x="0" y="762000"/>
            <a:ext cx="9144000" cy="5299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UNIVERSITY OF NAIROBI\4. LEVEL FOUR\DIAGNOSTIC IMAGING\TO MAKE\Screenshot_20210527-083320.png"/>
          <p:cNvPicPr>
            <a:picLocks noChangeAspect="1" noChangeArrowheads="1"/>
          </p:cNvPicPr>
          <p:nvPr/>
        </p:nvPicPr>
        <p:blipFill>
          <a:blip r:embed="rId2"/>
          <a:srcRect t="35789" r="1111" b="37895"/>
          <a:stretch>
            <a:fillRect/>
          </a:stretch>
        </p:blipFill>
        <p:spPr bwMode="auto">
          <a:xfrm>
            <a:off x="0" y="914399"/>
            <a:ext cx="9144000" cy="5137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UNIVERSITY OF NAIROBI\4. LEVEL FOUR\DIAGNOSTIC IMAGING\TO MAKE\Screenshot_20210527-083419.png"/>
          <p:cNvPicPr>
            <a:picLocks noChangeAspect="1" noChangeArrowheads="1"/>
          </p:cNvPicPr>
          <p:nvPr/>
        </p:nvPicPr>
        <p:blipFill>
          <a:blip r:embed="rId2"/>
          <a:srcRect t="35263" b="37895"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UNIVERSITY OF NAIROBI\4. LEVEL FOUR\DIAGNOSTIC IMAGING\TO MAKE\Screenshot_20210527-083546.png"/>
          <p:cNvPicPr>
            <a:picLocks noChangeAspect="1" noChangeArrowheads="1"/>
          </p:cNvPicPr>
          <p:nvPr/>
        </p:nvPicPr>
        <p:blipFill>
          <a:blip r:embed="rId2"/>
          <a:srcRect t="35789" r="1111" b="37895"/>
          <a:stretch>
            <a:fillRect/>
          </a:stretch>
        </p:blipFill>
        <p:spPr bwMode="auto">
          <a:xfrm>
            <a:off x="0" y="761999"/>
            <a:ext cx="9144000" cy="5137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UNIVERSITY OF NAIROBI\4. LEVEL FOUR\DIAGNOSTIC IMAGING\TO MAKE\Screenshot_20210527-083703.png"/>
          <p:cNvPicPr>
            <a:picLocks noChangeAspect="1" noChangeArrowheads="1"/>
          </p:cNvPicPr>
          <p:nvPr/>
        </p:nvPicPr>
        <p:blipFill>
          <a:blip r:embed="rId2"/>
          <a:srcRect t="35789" r="1111" b="37895"/>
          <a:stretch>
            <a:fillRect/>
          </a:stretch>
        </p:blipFill>
        <p:spPr bwMode="auto">
          <a:xfrm>
            <a:off x="0" y="838199"/>
            <a:ext cx="9144000" cy="5137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UNIVERSITY OF NAIROBI\4. LEVEL FOUR\DIAGNOSTIC IMAGING\TO MAKE\Screenshot_20210527-083755.png"/>
          <p:cNvPicPr>
            <a:picLocks noChangeAspect="1" noChangeArrowheads="1"/>
          </p:cNvPicPr>
          <p:nvPr/>
        </p:nvPicPr>
        <p:blipFill>
          <a:blip r:embed="rId2"/>
          <a:srcRect t="35789" r="1111" b="37369"/>
          <a:stretch>
            <a:fillRect/>
          </a:stretch>
        </p:blipFill>
        <p:spPr bwMode="auto">
          <a:xfrm>
            <a:off x="0" y="838200"/>
            <a:ext cx="9144000" cy="5239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NIVERSITY OF NAIROBI\4. LEVEL FOUR\DIAGNOSTIC IMAGING\TO MAKE\Screenshot_20210527-082029.png"/>
          <p:cNvPicPr>
            <a:picLocks noChangeAspect="1" noChangeArrowheads="1"/>
          </p:cNvPicPr>
          <p:nvPr/>
        </p:nvPicPr>
        <p:blipFill>
          <a:blip r:embed="rId2"/>
          <a:srcRect t="35789" r="2222" b="37895"/>
          <a:stretch>
            <a:fillRect/>
          </a:stretch>
        </p:blipFill>
        <p:spPr bwMode="auto">
          <a:xfrm>
            <a:off x="0" y="762000"/>
            <a:ext cx="9144000" cy="5195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UNIVERSITY OF NAIROBI\4. LEVEL FOUR\DIAGNOSTIC IMAGING\TO MAKE\Screenshot_20210527-083803.png"/>
          <p:cNvPicPr>
            <a:picLocks noChangeAspect="1" noChangeArrowheads="1"/>
          </p:cNvPicPr>
          <p:nvPr/>
        </p:nvPicPr>
        <p:blipFill>
          <a:blip r:embed="rId2"/>
          <a:srcRect t="35789" r="1111" b="37895"/>
          <a:stretch>
            <a:fillRect/>
          </a:stretch>
        </p:blipFill>
        <p:spPr bwMode="auto">
          <a:xfrm>
            <a:off x="0" y="838199"/>
            <a:ext cx="9144000" cy="5137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UNIVERSITY OF NAIROBI\4. LEVEL FOUR\DIAGNOSTIC IMAGING\TO MAKE\Screenshot_20210527-083818.png"/>
          <p:cNvPicPr>
            <a:picLocks noChangeAspect="1" noChangeArrowheads="1"/>
          </p:cNvPicPr>
          <p:nvPr/>
        </p:nvPicPr>
        <p:blipFill>
          <a:blip r:embed="rId2"/>
          <a:srcRect t="35789" b="37369"/>
          <a:stretch>
            <a:fillRect/>
          </a:stretch>
        </p:blipFill>
        <p:spPr bwMode="auto">
          <a:xfrm>
            <a:off x="0" y="9144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UNIVERSITY OF NAIROBI\4. LEVEL FOUR\DIAGNOSTIC IMAGING\TO MAKE\Screenshot_20210527-083839.png"/>
          <p:cNvPicPr>
            <a:picLocks noChangeAspect="1" noChangeArrowheads="1"/>
          </p:cNvPicPr>
          <p:nvPr/>
        </p:nvPicPr>
        <p:blipFill>
          <a:blip r:embed="rId2"/>
          <a:srcRect t="35789" r="1111" b="37895"/>
          <a:stretch>
            <a:fillRect/>
          </a:stretch>
        </p:blipFill>
        <p:spPr bwMode="auto">
          <a:xfrm>
            <a:off x="0" y="838199"/>
            <a:ext cx="9144000" cy="5137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UNIVERSITY OF NAIROBI\4. LEVEL FOUR\DIAGNOSTIC IMAGING\TO MAKE\Screenshot_20210527-083954.png"/>
          <p:cNvPicPr>
            <a:picLocks noChangeAspect="1" noChangeArrowheads="1"/>
          </p:cNvPicPr>
          <p:nvPr/>
        </p:nvPicPr>
        <p:blipFill>
          <a:blip r:embed="rId2"/>
          <a:srcRect t="35789" b="37369"/>
          <a:stretch>
            <a:fillRect/>
          </a:stretch>
        </p:blipFill>
        <p:spPr bwMode="auto">
          <a:xfrm>
            <a:off x="0" y="10668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UNIVERSITY OF NAIROBI\4. LEVEL FOUR\DIAGNOSTIC IMAGING\TO MAKE\Screenshot_20210527-083954.png"/>
          <p:cNvPicPr>
            <a:picLocks noChangeAspect="1" noChangeArrowheads="1"/>
          </p:cNvPicPr>
          <p:nvPr/>
        </p:nvPicPr>
        <p:blipFill>
          <a:blip r:embed="rId2"/>
          <a:srcRect t="35789" b="37895"/>
          <a:stretch>
            <a:fillRect/>
          </a:stretch>
        </p:blipFill>
        <p:spPr bwMode="auto">
          <a:xfrm>
            <a:off x="0" y="914400"/>
            <a:ext cx="9144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UNIVERSITY OF NAIROBI\4. LEVEL FOUR\DIAGNOSTIC IMAGING\TO MAKE\Screenshot_20210527-084137.png"/>
          <p:cNvPicPr>
            <a:picLocks noChangeAspect="1" noChangeArrowheads="1"/>
          </p:cNvPicPr>
          <p:nvPr/>
        </p:nvPicPr>
        <p:blipFill>
          <a:blip r:embed="rId2"/>
          <a:srcRect t="35789" r="1111" b="37895"/>
          <a:stretch>
            <a:fillRect/>
          </a:stretch>
        </p:blipFill>
        <p:spPr bwMode="auto">
          <a:xfrm>
            <a:off x="0" y="838199"/>
            <a:ext cx="9144000" cy="5137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UNIVERSITY OF NAIROBI\4. LEVEL FOUR\DIAGNOSTIC IMAGING\TO MAKE\Screenshot_20210527-084217.png"/>
          <p:cNvPicPr>
            <a:picLocks noChangeAspect="1" noChangeArrowheads="1"/>
          </p:cNvPicPr>
          <p:nvPr/>
        </p:nvPicPr>
        <p:blipFill>
          <a:blip r:embed="rId2"/>
          <a:srcRect t="35789" r="1111" b="37895"/>
          <a:stretch>
            <a:fillRect/>
          </a:stretch>
        </p:blipFill>
        <p:spPr bwMode="auto">
          <a:xfrm>
            <a:off x="0" y="838199"/>
            <a:ext cx="9144000" cy="5137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UNIVERSITY OF NAIROBI\4. LEVEL FOUR\DIAGNOSTIC IMAGING\TO MAKE\Screenshot_20210527-084247.png"/>
          <p:cNvPicPr>
            <a:picLocks noChangeAspect="1" noChangeArrowheads="1"/>
          </p:cNvPicPr>
          <p:nvPr/>
        </p:nvPicPr>
        <p:blipFill>
          <a:blip r:embed="rId2"/>
          <a:srcRect t="35789" b="37369"/>
          <a:stretch>
            <a:fillRect/>
          </a:stretch>
        </p:blipFill>
        <p:spPr bwMode="auto">
          <a:xfrm>
            <a:off x="0" y="9144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UNIVERSITY OF NAIROBI\4. LEVEL FOUR\DIAGNOSTIC IMAGING\TO MAKE\Screenshot_20210527-084257.png"/>
          <p:cNvPicPr>
            <a:picLocks noChangeAspect="1" noChangeArrowheads="1"/>
          </p:cNvPicPr>
          <p:nvPr/>
        </p:nvPicPr>
        <p:blipFill>
          <a:blip r:embed="rId2"/>
          <a:srcRect t="35789" b="37895"/>
          <a:stretch>
            <a:fillRect/>
          </a:stretch>
        </p:blipFill>
        <p:spPr bwMode="auto">
          <a:xfrm>
            <a:off x="0" y="914400"/>
            <a:ext cx="9144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UNIVERSITY OF NAIROBI\4. LEVEL FOUR\DIAGNOSTIC IMAGING\TO MAKE\Screenshot_20210527-084412.png"/>
          <p:cNvPicPr>
            <a:picLocks noChangeAspect="1" noChangeArrowheads="1"/>
          </p:cNvPicPr>
          <p:nvPr/>
        </p:nvPicPr>
        <p:blipFill>
          <a:blip r:embed="rId2"/>
          <a:srcRect t="35789" b="37895"/>
          <a:stretch>
            <a:fillRect/>
          </a:stretch>
        </p:blipFill>
        <p:spPr bwMode="auto">
          <a:xfrm>
            <a:off x="0" y="838200"/>
            <a:ext cx="9144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NIVERSITY OF NAIROBI\4. LEVEL FOUR\DIAGNOSTIC IMAGING\TO MAKE\Screenshot_20210527-082053.png"/>
          <p:cNvPicPr>
            <a:picLocks noChangeAspect="1" noChangeArrowheads="1"/>
          </p:cNvPicPr>
          <p:nvPr/>
        </p:nvPicPr>
        <p:blipFill>
          <a:blip r:embed="rId2"/>
          <a:srcRect t="35789" b="37895"/>
          <a:stretch>
            <a:fillRect/>
          </a:stretch>
        </p:blipFill>
        <p:spPr bwMode="auto">
          <a:xfrm>
            <a:off x="0" y="914400"/>
            <a:ext cx="9144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UNIVERSITY OF NAIROBI\4. LEVEL FOUR\DIAGNOSTIC IMAGING\TO MAKE\Screenshot_20210527-084503.png"/>
          <p:cNvPicPr>
            <a:picLocks noChangeAspect="1" noChangeArrowheads="1"/>
          </p:cNvPicPr>
          <p:nvPr/>
        </p:nvPicPr>
        <p:blipFill>
          <a:blip r:embed="rId2"/>
          <a:srcRect t="35789" b="37895"/>
          <a:stretch>
            <a:fillRect/>
          </a:stretch>
        </p:blipFill>
        <p:spPr bwMode="auto">
          <a:xfrm>
            <a:off x="0" y="838200"/>
            <a:ext cx="918972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UNIVERSITY OF NAIROBI\4. LEVEL FOUR\DIAGNOSTIC IMAGING\TO MAKE\Screenshot_20210527-084548.png"/>
          <p:cNvPicPr>
            <a:picLocks noChangeAspect="1" noChangeArrowheads="1"/>
          </p:cNvPicPr>
          <p:nvPr/>
        </p:nvPicPr>
        <p:blipFill>
          <a:blip r:embed="rId2"/>
          <a:srcRect t="35789" b="37895"/>
          <a:stretch>
            <a:fillRect/>
          </a:stretch>
        </p:blipFill>
        <p:spPr bwMode="auto">
          <a:xfrm>
            <a:off x="0" y="762000"/>
            <a:ext cx="9144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UNIVERSITY OF NAIROBI\4. LEVEL FOUR\DIAGNOSTIC IMAGING\TO MAKE\Screenshot_20210527-084603.png"/>
          <p:cNvPicPr>
            <a:picLocks noChangeAspect="1" noChangeArrowheads="1"/>
          </p:cNvPicPr>
          <p:nvPr/>
        </p:nvPicPr>
        <p:blipFill>
          <a:blip r:embed="rId2"/>
          <a:srcRect t="35789" b="37895"/>
          <a:stretch>
            <a:fillRect/>
          </a:stretch>
        </p:blipFill>
        <p:spPr bwMode="auto">
          <a:xfrm>
            <a:off x="0" y="838200"/>
            <a:ext cx="918972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UNIVERSITY OF NAIROBI\4. LEVEL FOUR\DIAGNOSTIC IMAGING\TO MAKE\Screenshot_20210527-084635.png"/>
          <p:cNvPicPr>
            <a:picLocks noChangeAspect="1" noChangeArrowheads="1"/>
          </p:cNvPicPr>
          <p:nvPr/>
        </p:nvPicPr>
        <p:blipFill>
          <a:blip r:embed="rId2"/>
          <a:srcRect t="35789" b="37895"/>
          <a:stretch>
            <a:fillRect/>
          </a:stretch>
        </p:blipFill>
        <p:spPr bwMode="auto">
          <a:xfrm>
            <a:off x="0" y="838200"/>
            <a:ext cx="9144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UNIVERSITY OF NAIROBI\4. LEVEL FOUR\DIAGNOSTIC IMAGING\TO MAKE\Screenshot_20210527-084717.png"/>
          <p:cNvPicPr>
            <a:picLocks noChangeAspect="1" noChangeArrowheads="1"/>
          </p:cNvPicPr>
          <p:nvPr/>
        </p:nvPicPr>
        <p:blipFill>
          <a:blip r:embed="rId2"/>
          <a:srcRect t="35789" r="1111" b="37895"/>
          <a:stretch>
            <a:fillRect/>
          </a:stretch>
        </p:blipFill>
        <p:spPr bwMode="auto">
          <a:xfrm>
            <a:off x="0" y="838200"/>
            <a:ext cx="9144000" cy="5137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UNIVERSITY OF NAIROBI\4. LEVEL FOUR\DIAGNOSTIC IMAGING\TO MAKE\Screenshot_20210527-084725.png"/>
          <p:cNvPicPr>
            <a:picLocks noChangeAspect="1" noChangeArrowheads="1"/>
          </p:cNvPicPr>
          <p:nvPr/>
        </p:nvPicPr>
        <p:blipFill>
          <a:blip r:embed="rId2"/>
          <a:srcRect t="35789" b="37895"/>
          <a:stretch>
            <a:fillRect/>
          </a:stretch>
        </p:blipFill>
        <p:spPr bwMode="auto">
          <a:xfrm>
            <a:off x="0" y="990600"/>
            <a:ext cx="9144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UNIVERSITY OF NAIROBI\4. LEVEL FOUR\DIAGNOSTIC IMAGING\TO MAKE\Screenshot_20210527-084814.png"/>
          <p:cNvPicPr>
            <a:picLocks noChangeAspect="1" noChangeArrowheads="1"/>
          </p:cNvPicPr>
          <p:nvPr/>
        </p:nvPicPr>
        <p:blipFill>
          <a:blip r:embed="rId2"/>
          <a:srcRect t="35789" b="37895"/>
          <a:stretch>
            <a:fillRect/>
          </a:stretch>
        </p:blipFill>
        <p:spPr bwMode="auto">
          <a:xfrm>
            <a:off x="0" y="990600"/>
            <a:ext cx="9144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UNIVERSITY OF NAIROBI\4. LEVEL FOUR\DIAGNOSTIC IMAGING\TO MAKE\Screenshot_20210527-084848.png"/>
          <p:cNvPicPr>
            <a:picLocks noChangeAspect="1" noChangeArrowheads="1"/>
          </p:cNvPicPr>
          <p:nvPr/>
        </p:nvPicPr>
        <p:blipFill>
          <a:blip r:embed="rId2"/>
          <a:srcRect t="35789" r="3333" b="37895"/>
          <a:stretch>
            <a:fillRect/>
          </a:stretch>
        </p:blipFill>
        <p:spPr bwMode="auto">
          <a:xfrm>
            <a:off x="0" y="838200"/>
            <a:ext cx="9144000" cy="5255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UNIVERSITY OF NAIROBI\4. LEVEL FOUR\DIAGNOSTIC IMAGING\TO MAKE\Screenshot_20210527-084918.png"/>
          <p:cNvPicPr>
            <a:picLocks noChangeAspect="1" noChangeArrowheads="1"/>
          </p:cNvPicPr>
          <p:nvPr/>
        </p:nvPicPr>
        <p:blipFill>
          <a:blip r:embed="rId2"/>
          <a:srcRect t="35263" r="1111" b="37895"/>
          <a:stretch>
            <a:fillRect/>
          </a:stretch>
        </p:blipFill>
        <p:spPr bwMode="auto">
          <a:xfrm>
            <a:off x="0" y="762000"/>
            <a:ext cx="9144000" cy="5239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UNIVERSITY OF NAIROBI\4. LEVEL FOUR\DIAGNOSTIC IMAGING\TO MAKE\Screenshot_20210527-085010.png"/>
          <p:cNvPicPr>
            <a:picLocks noChangeAspect="1" noChangeArrowheads="1"/>
          </p:cNvPicPr>
          <p:nvPr/>
        </p:nvPicPr>
        <p:blipFill>
          <a:blip r:embed="rId2"/>
          <a:srcRect t="35789" b="37895"/>
          <a:stretch>
            <a:fillRect/>
          </a:stretch>
        </p:blipFill>
        <p:spPr bwMode="auto">
          <a:xfrm>
            <a:off x="0" y="990600"/>
            <a:ext cx="9189721" cy="5105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NIVERSITY OF NAIROBI\4. LEVEL FOUR\DIAGNOSTIC IMAGING\TO MAKE\Screenshot_20210527-082132.png"/>
          <p:cNvPicPr>
            <a:picLocks noChangeAspect="1" noChangeArrowheads="1"/>
          </p:cNvPicPr>
          <p:nvPr/>
        </p:nvPicPr>
        <p:blipFill>
          <a:blip r:embed="rId2"/>
          <a:srcRect l="1111" t="35789" b="37895"/>
          <a:stretch>
            <a:fillRect/>
          </a:stretch>
        </p:blipFill>
        <p:spPr bwMode="auto">
          <a:xfrm>
            <a:off x="0" y="838200"/>
            <a:ext cx="9144000" cy="5137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UNIVERSITY OF NAIROBI\4. LEVEL FOUR\DIAGNOSTIC IMAGING\TO MAKE\Screenshot_20210527-085051.png"/>
          <p:cNvPicPr>
            <a:picLocks noChangeAspect="1" noChangeArrowheads="1"/>
          </p:cNvPicPr>
          <p:nvPr/>
        </p:nvPicPr>
        <p:blipFill>
          <a:blip r:embed="rId2"/>
          <a:srcRect t="35789" r="1111" b="37895"/>
          <a:stretch>
            <a:fillRect/>
          </a:stretch>
        </p:blipFill>
        <p:spPr bwMode="auto">
          <a:xfrm>
            <a:off x="0" y="838199"/>
            <a:ext cx="9144000" cy="5137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UNIVERSITY OF NAIROBI\4. LEVEL FOUR\DIAGNOSTIC IMAGING\TO MAKE\Screenshot_20210527-085058.png"/>
          <p:cNvPicPr>
            <a:picLocks noChangeAspect="1" noChangeArrowheads="1"/>
          </p:cNvPicPr>
          <p:nvPr/>
        </p:nvPicPr>
        <p:blipFill>
          <a:blip r:embed="rId2"/>
          <a:srcRect t="35789" r="1111" b="37895"/>
          <a:stretch>
            <a:fillRect/>
          </a:stretch>
        </p:blipFill>
        <p:spPr bwMode="auto">
          <a:xfrm>
            <a:off x="0" y="914399"/>
            <a:ext cx="9144000" cy="5137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UNIVERSITY OF NAIROBI\4. LEVEL FOUR\DIAGNOSTIC IMAGING\TO MAKE\Screenshot_20210527-085223.png"/>
          <p:cNvPicPr>
            <a:picLocks noChangeAspect="1" noChangeArrowheads="1"/>
          </p:cNvPicPr>
          <p:nvPr/>
        </p:nvPicPr>
        <p:blipFill>
          <a:blip r:embed="rId2"/>
          <a:srcRect t="35789" r="1111" b="37895"/>
          <a:stretch>
            <a:fillRect/>
          </a:stretch>
        </p:blipFill>
        <p:spPr bwMode="auto">
          <a:xfrm>
            <a:off x="0" y="762000"/>
            <a:ext cx="9223248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12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COMPILED BY PRIYANKA SINGH PANWAR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NIVERSITY OF NAIROBI\4. LEVEL FOUR\DIAGNOSTIC IMAGING\TO MAKE\Screenshot_20210527-082209.png"/>
          <p:cNvPicPr>
            <a:picLocks noChangeAspect="1" noChangeArrowheads="1"/>
          </p:cNvPicPr>
          <p:nvPr/>
        </p:nvPicPr>
        <p:blipFill>
          <a:blip r:embed="rId2"/>
          <a:srcRect t="35789" b="37895"/>
          <a:stretch>
            <a:fillRect/>
          </a:stretch>
        </p:blipFill>
        <p:spPr bwMode="auto">
          <a:xfrm>
            <a:off x="0" y="914400"/>
            <a:ext cx="9144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NIVERSITY OF NAIROBI\4. LEVEL FOUR\DIAGNOSTIC IMAGING\TO MAKE\Screenshot_20210527-082413.png"/>
          <p:cNvPicPr>
            <a:picLocks noChangeAspect="1" noChangeArrowheads="1"/>
          </p:cNvPicPr>
          <p:nvPr/>
        </p:nvPicPr>
        <p:blipFill>
          <a:blip r:embed="rId2"/>
          <a:srcRect t="35789" r="2222" b="37895"/>
          <a:stretch>
            <a:fillRect/>
          </a:stretch>
        </p:blipFill>
        <p:spPr bwMode="auto">
          <a:xfrm>
            <a:off x="0" y="761999"/>
            <a:ext cx="9144000" cy="5195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NIVERSITY OF NAIROBI\4. LEVEL FOUR\DIAGNOSTIC IMAGING\TO MAKE\Screenshot_20210527-082443.png"/>
          <p:cNvPicPr>
            <a:picLocks noChangeAspect="1" noChangeArrowheads="1"/>
          </p:cNvPicPr>
          <p:nvPr/>
        </p:nvPicPr>
        <p:blipFill>
          <a:blip r:embed="rId2"/>
          <a:srcRect t="35263" r="1111" b="37895"/>
          <a:stretch>
            <a:fillRect/>
          </a:stretch>
        </p:blipFill>
        <p:spPr bwMode="auto">
          <a:xfrm>
            <a:off x="0" y="779980"/>
            <a:ext cx="9144000" cy="5239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NIVERSITY OF NAIROBI\4. LEVEL FOUR\DIAGNOSTIC IMAGING\TO MAKE\Screenshot_20210527-082537.png"/>
          <p:cNvPicPr>
            <a:picLocks noChangeAspect="1" noChangeArrowheads="1"/>
          </p:cNvPicPr>
          <p:nvPr/>
        </p:nvPicPr>
        <p:blipFill>
          <a:blip r:embed="rId2"/>
          <a:srcRect t="35789" r="1111" b="37895"/>
          <a:stretch>
            <a:fillRect/>
          </a:stretch>
        </p:blipFill>
        <p:spPr bwMode="auto">
          <a:xfrm>
            <a:off x="0" y="762000"/>
            <a:ext cx="9144000" cy="5137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NIVERSITY OF NAIROBI\4. LEVEL FOUR\DIAGNOSTIC IMAGING\TO MAKE\Screenshot_20210527-082608.png"/>
          <p:cNvPicPr>
            <a:picLocks noChangeAspect="1" noChangeArrowheads="1"/>
          </p:cNvPicPr>
          <p:nvPr/>
        </p:nvPicPr>
        <p:blipFill>
          <a:blip r:embed="rId2"/>
          <a:srcRect t="35789" r="1111" b="37895"/>
          <a:stretch>
            <a:fillRect/>
          </a:stretch>
        </p:blipFill>
        <p:spPr bwMode="auto">
          <a:xfrm>
            <a:off x="0" y="761999"/>
            <a:ext cx="9144000" cy="5137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</Words>
  <Application>Microsoft Office PowerPoint</Application>
  <PresentationFormat>On-screen Show (4:3)</PresentationFormat>
  <Paragraphs>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IMAGING</dc:title>
  <dc:creator>PRIYANKA SINGH PANWAR</dc:creator>
  <cp:lastModifiedBy>PRIYANKA  SINGH</cp:lastModifiedBy>
  <cp:revision>2</cp:revision>
  <dcterms:created xsi:type="dcterms:W3CDTF">2006-08-16T00:00:00Z</dcterms:created>
  <dcterms:modified xsi:type="dcterms:W3CDTF">2021-06-06T08:54:56Z</dcterms:modified>
</cp:coreProperties>
</file>