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2" r:id="rId57"/>
    <p:sldId id="313" r:id="rId58"/>
    <p:sldId id="314" r:id="rId59"/>
    <p:sldId id="315" r:id="rId60"/>
    <p:sldId id="316" r:id="rId61"/>
    <p:sldId id="317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-1" y="914400"/>
            <a:ext cx="910705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4583"/>
          <a:stretch>
            <a:fillRect/>
          </a:stretch>
        </p:blipFill>
        <p:spPr bwMode="auto">
          <a:xfrm>
            <a:off x="0" y="838199"/>
            <a:ext cx="9144000" cy="5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6398" t="17708" r="16252" b="14583"/>
          <a:stretch>
            <a:fillRect/>
          </a:stretch>
        </p:blipFill>
        <p:spPr bwMode="auto">
          <a:xfrm>
            <a:off x="0" y="762000"/>
            <a:ext cx="9144000" cy="516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6398" t="17708" r="16252" b="13542"/>
          <a:stretch>
            <a:fillRect/>
          </a:stretch>
        </p:blipFill>
        <p:spPr bwMode="auto">
          <a:xfrm>
            <a:off x="0" y="914399"/>
            <a:ext cx="9144000" cy="524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8381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5813" t="18750" r="16252" b="13542"/>
          <a:stretch>
            <a:fillRect/>
          </a:stretch>
        </p:blipFill>
        <p:spPr bwMode="auto">
          <a:xfrm>
            <a:off x="0" y="914399"/>
            <a:ext cx="9144000" cy="5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6398" t="17708" r="16252" b="13542"/>
          <a:stretch>
            <a:fillRect/>
          </a:stretch>
        </p:blipFill>
        <p:spPr bwMode="auto">
          <a:xfrm>
            <a:off x="0" y="685800"/>
            <a:ext cx="916131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4583"/>
          <a:stretch>
            <a:fillRect/>
          </a:stretch>
        </p:blipFill>
        <p:spPr bwMode="auto">
          <a:xfrm>
            <a:off x="0" y="914399"/>
            <a:ext cx="9144000" cy="5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8381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6857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l="16032" t="17708" r="16032" b="13542"/>
          <a:stretch>
            <a:fillRect/>
          </a:stretch>
        </p:blipFill>
        <p:spPr bwMode="auto">
          <a:xfrm>
            <a:off x="0" y="8381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16032" t="17708" r="16618" b="15626"/>
          <a:stretch>
            <a:fillRect/>
          </a:stretch>
        </p:blipFill>
        <p:spPr bwMode="auto">
          <a:xfrm>
            <a:off x="0" y="914399"/>
            <a:ext cx="9144000" cy="508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9143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6857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 l="16618" t="17708" r="16032" b="13542"/>
          <a:stretch>
            <a:fillRect/>
          </a:stretch>
        </p:blipFill>
        <p:spPr bwMode="auto">
          <a:xfrm>
            <a:off x="0" y="771939"/>
            <a:ext cx="9144000" cy="524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09246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85446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4583"/>
          <a:stretch>
            <a:fillRect/>
          </a:stretch>
        </p:blipFill>
        <p:spPr bwMode="auto">
          <a:xfrm>
            <a:off x="0" y="838199"/>
            <a:ext cx="9144000" cy="5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33046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9905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09246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58857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09246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09246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080" b="13542"/>
          <a:stretch>
            <a:fillRect/>
          </a:stretch>
        </p:blipFill>
        <p:spPr bwMode="auto">
          <a:xfrm>
            <a:off x="0" y="990599"/>
            <a:ext cx="9144000" cy="511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-1" y="990600"/>
            <a:ext cx="910705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9143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15813" t="17709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61646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906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336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COMPILED BY PRIYANKA SINGH PANWAR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5813" t="18750" r="16252" b="13542"/>
          <a:stretch>
            <a:fillRect/>
          </a:stretch>
        </p:blipFill>
        <p:spPr bwMode="auto">
          <a:xfrm>
            <a:off x="0" y="914399"/>
            <a:ext cx="9144000" cy="5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4583"/>
          <a:stretch>
            <a:fillRect/>
          </a:stretch>
        </p:blipFill>
        <p:spPr bwMode="auto">
          <a:xfrm>
            <a:off x="0" y="838199"/>
            <a:ext cx="9144000" cy="5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6398" t="17708" r="16252" b="14583"/>
          <a:stretch>
            <a:fillRect/>
          </a:stretch>
        </p:blipFill>
        <p:spPr bwMode="auto">
          <a:xfrm>
            <a:off x="0" y="838200"/>
            <a:ext cx="9144000" cy="516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On-screen Show (4:3)</PresentationFormat>
  <Paragraphs>1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THYROID, PARATHYROID AND SCROTUM IMAGING</dc:title>
  <dc:creator>PRIYANKA SINGH PANWAR</dc:creator>
  <cp:lastModifiedBy>PRIYANKA  SINGH</cp:lastModifiedBy>
  <cp:revision>3</cp:revision>
  <dcterms:created xsi:type="dcterms:W3CDTF">2006-08-16T00:00:00Z</dcterms:created>
  <dcterms:modified xsi:type="dcterms:W3CDTF">2021-06-09T18:19:26Z</dcterms:modified>
</cp:coreProperties>
</file>