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9193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INTERVENTIONAL RADIOLOGY 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3657600"/>
            <a:ext cx="6379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BY DR. P. M. CHACHA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5625"/>
          <a:stretch>
            <a:fillRect/>
          </a:stretch>
        </p:blipFill>
        <p:spPr bwMode="auto">
          <a:xfrm>
            <a:off x="-1" y="0"/>
            <a:ext cx="91808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-1" y="0"/>
            <a:ext cx="90351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5769" t="20833" r="25622" b="15625"/>
          <a:stretch>
            <a:fillRect/>
          </a:stretch>
        </p:blipFill>
        <p:spPr bwMode="auto">
          <a:xfrm>
            <a:off x="-1" y="0"/>
            <a:ext cx="93313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5769" t="20833" r="25622" b="14583"/>
          <a:stretch>
            <a:fillRect/>
          </a:stretch>
        </p:blipFill>
        <p:spPr bwMode="auto">
          <a:xfrm>
            <a:off x="-1" y="0"/>
            <a:ext cx="91808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5625"/>
          <a:stretch>
            <a:fillRect/>
          </a:stretch>
        </p:blipFill>
        <p:spPr bwMode="auto">
          <a:xfrm>
            <a:off x="0" y="0"/>
            <a:ext cx="9144000" cy="683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9144000" cy="69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5183" t="19792" r="25622" b="14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5183" t="19792" r="25622" b="14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9144000" cy="69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5769" t="20833" r="25622" b="14583"/>
          <a:stretch>
            <a:fillRect/>
          </a:stretch>
        </p:blipFill>
        <p:spPr bwMode="auto">
          <a:xfrm>
            <a:off x="0" y="0"/>
            <a:ext cx="9144000" cy="683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769" t="20833" r="25622" b="14583"/>
          <a:stretch>
            <a:fillRect/>
          </a:stretch>
        </p:blipFill>
        <p:spPr bwMode="auto">
          <a:xfrm>
            <a:off x="-1" y="0"/>
            <a:ext cx="91808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9144000" cy="69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5183" t="19792" r="25622" b="14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5183" t="19792" r="25622" b="14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 l="25403" t="19792" r="25403" b="14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5183" t="19792" r="25622" b="14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9144000" cy="69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9144000" cy="69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9144000" cy="69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9144000" cy="69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9144000" cy="69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9144000" cy="69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9144000" cy="69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9144000" cy="69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9144000" cy="69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25183" t="19792" r="25622" b="14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9144000" cy="69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9144000" cy="69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 l="25988" t="20833" r="25403" b="14583"/>
          <a:stretch>
            <a:fillRect/>
          </a:stretch>
        </p:blipFill>
        <p:spPr bwMode="auto">
          <a:xfrm>
            <a:off x="-1" y="0"/>
            <a:ext cx="91808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9144000" cy="69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622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COMPILED BY PRIYANKA SINGH PANWAR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-1" y="0"/>
            <a:ext cx="90351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9144000" cy="69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8991600" cy="682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0" y="-1"/>
            <a:ext cx="9144000" cy="69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5769" t="19792" r="26208" b="14583"/>
          <a:stretch>
            <a:fillRect/>
          </a:stretch>
        </p:blipFill>
        <p:spPr bwMode="auto">
          <a:xfrm>
            <a:off x="0" y="0"/>
            <a:ext cx="9144000" cy="702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5769" t="19792" r="25622" b="14583"/>
          <a:stretch>
            <a:fillRect/>
          </a:stretch>
        </p:blipFill>
        <p:spPr bwMode="auto">
          <a:xfrm>
            <a:off x="-1" y="0"/>
            <a:ext cx="90351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</Words>
  <Application>Microsoft Office PowerPoint</Application>
  <PresentationFormat>On-screen Show (4:3)</PresentationFormat>
  <Paragraphs>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INTERVENTIONAL RADIOLOGY I</dc:title>
  <dc:creator>PRIYANKA SINGH PANWAR</dc:creator>
  <cp:lastModifiedBy>PRIYANKA  SINGH</cp:lastModifiedBy>
  <cp:revision>3</cp:revision>
  <dcterms:created xsi:type="dcterms:W3CDTF">2006-08-16T00:00:00Z</dcterms:created>
  <dcterms:modified xsi:type="dcterms:W3CDTF">2021-01-16T07:26:16Z</dcterms:modified>
</cp:coreProperties>
</file>