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06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7570" t="11458" r="16252" b="6250"/>
          <a:stretch>
            <a:fillRect/>
          </a:stretch>
        </p:blipFill>
        <p:spPr bwMode="auto">
          <a:xfrm>
            <a:off x="-1" y="0"/>
            <a:ext cx="91555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1040" t="27083" r="27965" b="18750"/>
          <a:stretch>
            <a:fillRect/>
          </a:stretch>
        </p:blipFill>
        <p:spPr bwMode="auto">
          <a:xfrm>
            <a:off x="-1" y="0"/>
            <a:ext cx="92319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31040" t="27083" r="28550" b="18750"/>
          <a:stretch>
            <a:fillRect/>
          </a:stretch>
        </p:blipFill>
        <p:spPr bwMode="auto">
          <a:xfrm>
            <a:off x="0" y="0"/>
            <a:ext cx="9100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31040" t="27083" r="28550" b="18750"/>
          <a:stretch>
            <a:fillRect/>
          </a:stretch>
        </p:blipFill>
        <p:spPr bwMode="auto">
          <a:xfrm>
            <a:off x="0" y="0"/>
            <a:ext cx="9100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31040" t="28125" r="28550" b="18750"/>
          <a:stretch>
            <a:fillRect/>
          </a:stretch>
        </p:blipFill>
        <p:spPr bwMode="auto">
          <a:xfrm>
            <a:off x="0" y="-1"/>
            <a:ext cx="9144000" cy="675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31625" t="28125" r="28551" b="18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31625" t="27083" r="27965" b="18749"/>
          <a:stretch>
            <a:fillRect/>
          </a:stretch>
        </p:blipFill>
        <p:spPr bwMode="auto">
          <a:xfrm>
            <a:off x="0" y="0"/>
            <a:ext cx="9100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31040" t="26042" r="28550" b="22917"/>
          <a:stretch>
            <a:fillRect/>
          </a:stretch>
        </p:blipFill>
        <p:spPr bwMode="auto">
          <a:xfrm>
            <a:off x="-1" y="0"/>
            <a:ext cx="9013371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31625" t="26042" r="28551" b="22917"/>
          <a:stretch>
            <a:fillRect/>
          </a:stretch>
        </p:blipFill>
        <p:spPr bwMode="auto">
          <a:xfrm>
            <a:off x="-1" y="0"/>
            <a:ext cx="909423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31040" t="26042" r="28550" b="22917"/>
          <a:stretch>
            <a:fillRect/>
          </a:stretch>
        </p:blipFill>
        <p:spPr bwMode="auto">
          <a:xfrm>
            <a:off x="-1" y="0"/>
            <a:ext cx="9120673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31625" t="27083" r="28551" b="22917"/>
          <a:stretch>
            <a:fillRect/>
          </a:stretch>
        </p:blipFill>
        <p:spPr bwMode="auto">
          <a:xfrm>
            <a:off x="0" y="0"/>
            <a:ext cx="917575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5183" t="18750" r="27379" b="18750"/>
          <a:stretch>
            <a:fillRect/>
          </a:stretch>
        </p:blipFill>
        <p:spPr bwMode="auto">
          <a:xfrm>
            <a:off x="0" y="0"/>
            <a:ext cx="9258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31625" t="27083" r="29722" b="22917"/>
          <a:stretch>
            <a:fillRect/>
          </a:stretch>
        </p:blipFill>
        <p:spPr bwMode="auto">
          <a:xfrm>
            <a:off x="0" y="0"/>
            <a:ext cx="9144000" cy="665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31625" t="28125" r="28551" b="18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31040" t="27083" r="28550" b="20833"/>
          <a:stretch>
            <a:fillRect/>
          </a:stretch>
        </p:blipFill>
        <p:spPr bwMode="auto">
          <a:xfrm>
            <a:off x="0" y="0"/>
            <a:ext cx="9148572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31625" t="27083" r="28551" b="197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31040" t="27083" r="28550" b="19792"/>
          <a:stretch>
            <a:fillRect/>
          </a:stretch>
        </p:blipFill>
        <p:spPr bwMode="auto">
          <a:xfrm>
            <a:off x="0" y="0"/>
            <a:ext cx="92784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31040" t="26042" r="28550" b="20833"/>
          <a:stretch>
            <a:fillRect/>
          </a:stretch>
        </p:blipFill>
        <p:spPr bwMode="auto">
          <a:xfrm>
            <a:off x="0" y="-1"/>
            <a:ext cx="9144000" cy="675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31625" t="27083" r="28551" b="197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31625" t="27083" r="28551" b="20833"/>
          <a:stretch>
            <a:fillRect/>
          </a:stretch>
        </p:blipFill>
        <p:spPr bwMode="auto">
          <a:xfrm>
            <a:off x="0" y="0"/>
            <a:ext cx="93268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31040" t="27083" r="27965" b="19792"/>
          <a:stretch>
            <a:fillRect/>
          </a:stretch>
        </p:blipFill>
        <p:spPr bwMode="auto">
          <a:xfrm>
            <a:off x="0" y="-1"/>
            <a:ext cx="9144000" cy="666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31625" t="26042" r="28551" b="19792"/>
          <a:stretch>
            <a:fillRect/>
          </a:stretch>
        </p:blipFill>
        <p:spPr bwMode="auto">
          <a:xfrm>
            <a:off x="0" y="-1"/>
            <a:ext cx="9144000" cy="69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4012" t="20833" r="27965" b="20833"/>
          <a:stretch>
            <a:fillRect/>
          </a:stretch>
        </p:blipFill>
        <p:spPr bwMode="auto">
          <a:xfrm>
            <a:off x="217714" y="533400"/>
            <a:ext cx="8926286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31625" t="27083" r="28551" b="197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l="31040" t="27083" r="28550" b="19792"/>
          <a:stretch>
            <a:fillRect/>
          </a:stretch>
        </p:blipFill>
        <p:spPr bwMode="auto">
          <a:xfrm>
            <a:off x="-1" y="0"/>
            <a:ext cx="92784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31625" t="27083" r="28551" b="20833"/>
          <a:stretch>
            <a:fillRect/>
          </a:stretch>
        </p:blipFill>
        <p:spPr bwMode="auto">
          <a:xfrm>
            <a:off x="0" y="-1"/>
            <a:ext cx="9144000" cy="672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31625" t="27083" r="28551" b="197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31625" t="27083" r="28551" b="197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31625" t="27083" r="28551" b="197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31625" t="27083" r="28551" b="197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31625" t="27083" r="28551" b="197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31625" t="27083" r="27965" b="19792"/>
          <a:stretch>
            <a:fillRect/>
          </a:stretch>
        </p:blipFill>
        <p:spPr bwMode="auto">
          <a:xfrm>
            <a:off x="-1" y="0"/>
            <a:ext cx="92784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31040" t="27083" r="28550" b="19792"/>
          <a:stretch>
            <a:fillRect/>
          </a:stretch>
        </p:blipFill>
        <p:spPr bwMode="auto">
          <a:xfrm>
            <a:off x="-1" y="0"/>
            <a:ext cx="92784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4012" t="13542" r="21523" b="15625"/>
          <a:stretch>
            <a:fillRect/>
          </a:stretch>
        </p:blipFill>
        <p:spPr bwMode="auto">
          <a:xfrm>
            <a:off x="0" y="-1"/>
            <a:ext cx="9144000" cy="668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31040" t="27083" r="28550" b="19792"/>
          <a:stretch>
            <a:fillRect/>
          </a:stretch>
        </p:blipFill>
        <p:spPr bwMode="auto">
          <a:xfrm>
            <a:off x="0" y="-1"/>
            <a:ext cx="9144000" cy="675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31040" t="27083" r="28550" b="19792"/>
          <a:stretch>
            <a:fillRect/>
          </a:stretch>
        </p:blipFill>
        <p:spPr bwMode="auto">
          <a:xfrm>
            <a:off x="-1" y="0"/>
            <a:ext cx="92784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31040" t="27083" r="28550" b="19792"/>
          <a:stretch>
            <a:fillRect/>
          </a:stretch>
        </p:blipFill>
        <p:spPr bwMode="auto">
          <a:xfrm>
            <a:off x="0" y="-1"/>
            <a:ext cx="9144000" cy="675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1460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COMPILED BY PRIYANKA SINGH PANWAR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1040" t="28125" r="29722" b="18750"/>
          <a:stretch>
            <a:fillRect/>
          </a:stretch>
        </p:blipFill>
        <p:spPr bwMode="auto">
          <a:xfrm>
            <a:off x="-1" y="0"/>
            <a:ext cx="900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4012" t="17708" r="24451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31040" t="27083" r="27965" b="18750"/>
          <a:stretch>
            <a:fillRect/>
          </a:stretch>
        </p:blipFill>
        <p:spPr bwMode="auto">
          <a:xfrm>
            <a:off x="-1" y="0"/>
            <a:ext cx="92319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1040" t="27083" r="28550" b="18750"/>
          <a:stretch>
            <a:fillRect/>
          </a:stretch>
        </p:blipFill>
        <p:spPr bwMode="auto">
          <a:xfrm>
            <a:off x="0" y="0"/>
            <a:ext cx="9100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31040" t="27083" r="28550" b="18750"/>
          <a:stretch>
            <a:fillRect/>
          </a:stretch>
        </p:blipFill>
        <p:spPr bwMode="auto">
          <a:xfrm>
            <a:off x="0" y="0"/>
            <a:ext cx="9144000" cy="689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</Words>
  <Application>Microsoft Office PowerPoint</Application>
  <PresentationFormat>On-screen Show (4:3)</PresentationFormat>
  <Paragraphs>1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CHEST - RESPIRATORY SYSTEM I</dc:title>
  <dc:creator>PRIYANKA SINGH PANWAR</dc:creator>
  <cp:lastModifiedBy>PRIYANKA  SINGH</cp:lastModifiedBy>
  <cp:revision>2</cp:revision>
  <dcterms:created xsi:type="dcterms:W3CDTF">2006-08-16T00:00:00Z</dcterms:created>
  <dcterms:modified xsi:type="dcterms:W3CDTF">2021-02-20T11:33:08Z</dcterms:modified>
</cp:coreProperties>
</file>