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08" r:id="rId9"/>
    <p:sldId id="310" r:id="rId10"/>
    <p:sldId id="309" r:id="rId11"/>
    <p:sldId id="263" r:id="rId12"/>
    <p:sldId id="264" r:id="rId13"/>
    <p:sldId id="265" r:id="rId14"/>
    <p:sldId id="266" r:id="rId15"/>
    <p:sldId id="30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30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9868" t="23958" r="27379" b="18750"/>
          <a:stretch>
            <a:fillRect/>
          </a:stretch>
        </p:blipFill>
        <p:spPr bwMode="auto">
          <a:xfrm>
            <a:off x="0" y="-1"/>
            <a:ext cx="9144000" cy="688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RIYANKA  SINGH\Pictures\Screenshot_20210204-081341_1.png"/>
          <p:cNvPicPr>
            <a:picLocks noChangeAspect="1" noChangeArrowheads="1"/>
          </p:cNvPicPr>
          <p:nvPr/>
        </p:nvPicPr>
        <p:blipFill>
          <a:blip r:embed="rId2"/>
          <a:srcRect t="67227" r="271"/>
          <a:stretch>
            <a:fillRect/>
          </a:stretch>
        </p:blipFill>
        <p:spPr bwMode="auto">
          <a:xfrm>
            <a:off x="1143000" y="1066800"/>
            <a:ext cx="6705600" cy="4974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-1" y="-1"/>
            <a:ext cx="9271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0" y="0"/>
            <a:ext cx="9064978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29868" t="23958" r="27379" b="18750"/>
          <a:stretch>
            <a:fillRect/>
          </a:stretch>
        </p:blipFill>
        <p:spPr bwMode="auto">
          <a:xfrm>
            <a:off x="0" y="-1"/>
            <a:ext cx="9144000" cy="688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0" y="-1"/>
            <a:ext cx="9144000" cy="676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0" y="-1"/>
            <a:ext cx="9144000" cy="676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29868" t="23958" r="26794" b="18750"/>
          <a:stretch>
            <a:fillRect/>
          </a:stretch>
        </p:blipFill>
        <p:spPr bwMode="auto">
          <a:xfrm>
            <a:off x="-1" y="0"/>
            <a:ext cx="92271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0" y="-1"/>
            <a:ext cx="9144000" cy="676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-1" y="0"/>
            <a:ext cx="927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0" y="0"/>
            <a:ext cx="927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9868" t="25000" r="26794" b="18750"/>
          <a:stretch>
            <a:fillRect/>
          </a:stretch>
        </p:blipFill>
        <p:spPr bwMode="auto">
          <a:xfrm>
            <a:off x="0" y="-1"/>
            <a:ext cx="9144000" cy="6672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22917"/>
          <a:stretch>
            <a:fillRect/>
          </a:stretch>
        </p:blipFill>
        <p:spPr bwMode="auto">
          <a:xfrm>
            <a:off x="0" y="0"/>
            <a:ext cx="9011412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0" y="-1"/>
            <a:ext cx="9144000" cy="676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0" y="0"/>
            <a:ext cx="9064978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0" y="0"/>
            <a:ext cx="9064978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0" y="-1"/>
            <a:ext cx="9144000" cy="676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29868" t="25000" r="26794" b="18750"/>
          <a:stretch>
            <a:fillRect/>
          </a:stretch>
        </p:blipFill>
        <p:spPr bwMode="auto">
          <a:xfrm>
            <a:off x="0" y="0"/>
            <a:ext cx="939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29868" t="25000" r="26794" b="19792"/>
          <a:stretch>
            <a:fillRect/>
          </a:stretch>
        </p:blipFill>
        <p:spPr bwMode="auto">
          <a:xfrm>
            <a:off x="-1" y="0"/>
            <a:ext cx="925614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29868" t="23958" r="27379" b="18750"/>
          <a:stretch>
            <a:fillRect/>
          </a:stretch>
        </p:blipFill>
        <p:spPr bwMode="auto">
          <a:xfrm>
            <a:off x="0" y="0"/>
            <a:ext cx="91024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0" y="0"/>
            <a:ext cx="927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-1" y="-1"/>
            <a:ext cx="9271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0" y="0"/>
            <a:ext cx="927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29868" t="23958" r="27379" b="18750"/>
          <a:stretch>
            <a:fillRect/>
          </a:stretch>
        </p:blipFill>
        <p:spPr bwMode="auto">
          <a:xfrm>
            <a:off x="0" y="-1"/>
            <a:ext cx="9144000" cy="688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-1" y="0"/>
            <a:ext cx="927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0" y="0"/>
            <a:ext cx="927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0" y="0"/>
            <a:ext cx="927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/>
          <a:srcRect l="30088" t="25000" r="27160" b="18750"/>
          <a:stretch>
            <a:fillRect/>
          </a:stretch>
        </p:blipFill>
        <p:spPr bwMode="auto">
          <a:xfrm>
            <a:off x="0" y="-1"/>
            <a:ext cx="9144000" cy="676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0" y="-1"/>
            <a:ext cx="9144000" cy="676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29868" t="25000" r="26794" b="18750"/>
          <a:stretch>
            <a:fillRect/>
          </a:stretch>
        </p:blipFill>
        <p:spPr bwMode="auto">
          <a:xfrm>
            <a:off x="0" y="0"/>
            <a:ext cx="939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29868" t="23958" r="27379" b="18750"/>
          <a:stretch>
            <a:fillRect/>
          </a:stretch>
        </p:blipFill>
        <p:spPr bwMode="auto">
          <a:xfrm>
            <a:off x="0" y="-1"/>
            <a:ext cx="9144000" cy="688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0" y="0"/>
            <a:ext cx="9064978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0" y="0"/>
            <a:ext cx="927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0" y="0"/>
            <a:ext cx="927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1625" t="27083" r="28551" b="20833"/>
          <a:stretch>
            <a:fillRect/>
          </a:stretch>
        </p:blipFill>
        <p:spPr bwMode="auto">
          <a:xfrm>
            <a:off x="0" y="-1"/>
            <a:ext cx="9144000" cy="672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0" y="-1"/>
            <a:ext cx="9144000" cy="676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0" y="0"/>
            <a:ext cx="927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0" y="0"/>
            <a:ext cx="927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0" y="0"/>
            <a:ext cx="927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0" y="0"/>
            <a:ext cx="927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29868" t="23958" r="27379" b="22917"/>
          <a:stretch>
            <a:fillRect/>
          </a:stretch>
        </p:blipFill>
        <p:spPr bwMode="auto">
          <a:xfrm>
            <a:off x="-1" y="0"/>
            <a:ext cx="9161929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22917"/>
          <a:stretch>
            <a:fillRect/>
          </a:stretch>
        </p:blipFill>
        <p:spPr bwMode="auto">
          <a:xfrm>
            <a:off x="0" y="0"/>
            <a:ext cx="9122664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22917"/>
          <a:stretch>
            <a:fillRect/>
          </a:stretch>
        </p:blipFill>
        <p:spPr bwMode="auto">
          <a:xfrm>
            <a:off x="0" y="685800"/>
            <a:ext cx="9011412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22917"/>
          <a:stretch>
            <a:fillRect/>
          </a:stretch>
        </p:blipFill>
        <p:spPr bwMode="auto">
          <a:xfrm>
            <a:off x="0" y="0"/>
            <a:ext cx="9011412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9868" t="23958" r="27379" b="18750"/>
          <a:stretch>
            <a:fillRect/>
          </a:stretch>
        </p:blipFill>
        <p:spPr bwMode="auto">
          <a:xfrm>
            <a:off x="0" y="-1"/>
            <a:ext cx="9144000" cy="688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31625" t="27083" r="27965" b="19792"/>
          <a:stretch>
            <a:fillRect/>
          </a:stretch>
        </p:blipFill>
        <p:spPr bwMode="auto">
          <a:xfrm>
            <a:off x="-1" y="0"/>
            <a:ext cx="92784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 l="29282" t="23958" r="27379" b="22917"/>
          <a:stretch>
            <a:fillRect/>
          </a:stretch>
        </p:blipFill>
        <p:spPr bwMode="auto">
          <a:xfrm>
            <a:off x="-1" y="0"/>
            <a:ext cx="9176871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22917"/>
          <a:stretch>
            <a:fillRect/>
          </a:stretch>
        </p:blipFill>
        <p:spPr bwMode="auto">
          <a:xfrm>
            <a:off x="0" y="0"/>
            <a:ext cx="9144000" cy="626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9792"/>
          <a:stretch>
            <a:fillRect/>
          </a:stretch>
        </p:blipFill>
        <p:spPr bwMode="auto">
          <a:xfrm>
            <a:off x="0" y="0"/>
            <a:ext cx="9144000" cy="663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 l="29868" t="23958" r="27379" b="18750"/>
          <a:stretch>
            <a:fillRect/>
          </a:stretch>
        </p:blipFill>
        <p:spPr bwMode="auto">
          <a:xfrm>
            <a:off x="0" y="0"/>
            <a:ext cx="91024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2880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COMPILED BY PRIYANKA SINGH PANWAR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9868" t="25000" r="27379" b="18750"/>
          <a:stretch>
            <a:fillRect/>
          </a:stretch>
        </p:blipFill>
        <p:spPr bwMode="auto">
          <a:xfrm>
            <a:off x="0" y="0"/>
            <a:ext cx="927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RIYANKA  SINGH\Pictures\Screenshot_20210204-081341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-533400"/>
            <a:ext cx="3514725" cy="7934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PRIYANKA  SINGH\Pictures\Screenshot_20210204-081341_1.png"/>
          <p:cNvPicPr>
            <a:picLocks noChangeAspect="1" noChangeArrowheads="1"/>
          </p:cNvPicPr>
          <p:nvPr/>
        </p:nvPicPr>
        <p:blipFill>
          <a:blip r:embed="rId2"/>
          <a:srcRect r="2439" b="47179"/>
          <a:stretch>
            <a:fillRect/>
          </a:stretch>
        </p:blipFill>
        <p:spPr bwMode="auto">
          <a:xfrm>
            <a:off x="1447800" y="0"/>
            <a:ext cx="5486400" cy="670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RIYANKA  SINGH\Pictures\Screenshot_20210204-081341_1.png"/>
          <p:cNvPicPr>
            <a:picLocks noChangeAspect="1" noChangeArrowheads="1"/>
          </p:cNvPicPr>
          <p:nvPr/>
        </p:nvPicPr>
        <p:blipFill>
          <a:blip r:embed="rId2"/>
          <a:srcRect t="35534" r="2439" b="31813"/>
          <a:stretch>
            <a:fillRect/>
          </a:stretch>
        </p:blipFill>
        <p:spPr bwMode="auto">
          <a:xfrm>
            <a:off x="457200" y="381000"/>
            <a:ext cx="8068235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</Words>
  <Application>Microsoft Office PowerPoint</Application>
  <PresentationFormat>On-screen Show (4:3)</PresentationFormat>
  <Paragraphs>1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CHEST - RESPIRATORY SYSTEM II</dc:title>
  <dc:creator>PRIYANKA SINGH PANWAR</dc:creator>
  <cp:lastModifiedBy>PRIYANKA  SINGH</cp:lastModifiedBy>
  <cp:revision>4</cp:revision>
  <dcterms:created xsi:type="dcterms:W3CDTF">2006-08-16T00:00:00Z</dcterms:created>
  <dcterms:modified xsi:type="dcterms:W3CDTF">2021-06-07T09:56:50Z</dcterms:modified>
</cp:coreProperties>
</file>