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200400"/>
            <a:ext cx="4724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CVS 2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9143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7708"/>
          <a:stretch>
            <a:fillRect/>
          </a:stretch>
        </p:blipFill>
        <p:spPr bwMode="auto">
          <a:xfrm>
            <a:off x="-1" y="762000"/>
            <a:ext cx="911246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-1" y="838200"/>
            <a:ext cx="92018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8381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-1" y="838200"/>
            <a:ext cx="92018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7619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7708"/>
          <a:stretch>
            <a:fillRect/>
          </a:stretch>
        </p:blipFill>
        <p:spPr bwMode="auto">
          <a:xfrm>
            <a:off x="0" y="838199"/>
            <a:ext cx="9144000" cy="519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7708"/>
          <a:stretch>
            <a:fillRect/>
          </a:stretch>
        </p:blipFill>
        <p:spPr bwMode="auto">
          <a:xfrm>
            <a:off x="0" y="914400"/>
            <a:ext cx="9144000" cy="519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9143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-1" y="685800"/>
            <a:ext cx="92018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990600"/>
            <a:ext cx="92018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685800"/>
            <a:ext cx="933712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8381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7708"/>
          <a:stretch>
            <a:fillRect/>
          </a:stretch>
        </p:blipFill>
        <p:spPr bwMode="auto">
          <a:xfrm>
            <a:off x="0" y="838199"/>
            <a:ext cx="9144000" cy="519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8381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9143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15813" t="22917" r="23865" b="17708"/>
          <a:stretch>
            <a:fillRect/>
          </a:stretch>
        </p:blipFill>
        <p:spPr bwMode="auto">
          <a:xfrm>
            <a:off x="-1" y="762000"/>
            <a:ext cx="922554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-1" y="762000"/>
            <a:ext cx="92018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7708"/>
          <a:stretch>
            <a:fillRect/>
          </a:stretch>
        </p:blipFill>
        <p:spPr bwMode="auto">
          <a:xfrm>
            <a:off x="0" y="609600"/>
            <a:ext cx="9246476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-1" y="914400"/>
            <a:ext cx="92018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9143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7708"/>
          <a:stretch>
            <a:fillRect/>
          </a:stretch>
        </p:blipFill>
        <p:spPr bwMode="auto">
          <a:xfrm>
            <a:off x="0" y="838200"/>
            <a:ext cx="9144000" cy="519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-1" y="838200"/>
            <a:ext cx="92018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7708"/>
          <a:stretch>
            <a:fillRect/>
          </a:stretch>
        </p:blipFill>
        <p:spPr bwMode="auto">
          <a:xfrm>
            <a:off x="-1" y="838200"/>
            <a:ext cx="911246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8750"/>
          <a:stretch>
            <a:fillRect/>
          </a:stretch>
        </p:blipFill>
        <p:spPr bwMode="auto">
          <a:xfrm>
            <a:off x="-1" y="762000"/>
            <a:ext cx="908785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15813" t="22917" r="23865" b="17708"/>
          <a:stretch>
            <a:fillRect/>
          </a:stretch>
        </p:blipFill>
        <p:spPr bwMode="auto">
          <a:xfrm>
            <a:off x="-1" y="838200"/>
            <a:ext cx="9087853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8750"/>
          <a:stretch>
            <a:fillRect/>
          </a:stretch>
        </p:blipFill>
        <p:spPr bwMode="auto">
          <a:xfrm>
            <a:off x="-1" y="762000"/>
            <a:ext cx="9135979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8381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-1" y="762000"/>
            <a:ext cx="92018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-1" y="685800"/>
            <a:ext cx="920180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7708"/>
          <a:stretch>
            <a:fillRect/>
          </a:stretch>
        </p:blipFill>
        <p:spPr bwMode="auto">
          <a:xfrm>
            <a:off x="0" y="838199"/>
            <a:ext cx="9144000" cy="519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7708"/>
          <a:stretch>
            <a:fillRect/>
          </a:stretch>
        </p:blipFill>
        <p:spPr bwMode="auto">
          <a:xfrm>
            <a:off x="0" y="685799"/>
            <a:ext cx="9144000" cy="519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838200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16399" t="22916" r="23865" b="18750"/>
          <a:stretch>
            <a:fillRect/>
          </a:stretch>
        </p:blipFill>
        <p:spPr bwMode="auto">
          <a:xfrm>
            <a:off x="-1" y="914400"/>
            <a:ext cx="9160329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9905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7619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7619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-1" y="685800"/>
            <a:ext cx="91855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813" t="22917" r="23865" b="17708"/>
          <a:stretch>
            <a:fillRect/>
          </a:stretch>
        </p:blipFill>
        <p:spPr bwMode="auto">
          <a:xfrm>
            <a:off x="0" y="838200"/>
            <a:ext cx="9144000" cy="506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1143000"/>
            <a:ext cx="91855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09246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16398" t="17708" r="16252" b="14583"/>
          <a:stretch>
            <a:fillRect/>
          </a:stretch>
        </p:blipFill>
        <p:spPr bwMode="auto">
          <a:xfrm>
            <a:off x="0" y="838200"/>
            <a:ext cx="916744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15813" t="18750" r="15666" b="13542"/>
          <a:stretch>
            <a:fillRect/>
          </a:stretch>
        </p:blipFill>
        <p:spPr bwMode="auto">
          <a:xfrm>
            <a:off x="0" y="762000"/>
            <a:ext cx="918972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533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533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0" y="7619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858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838199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l="15813" t="18750" r="16252" b="14583"/>
          <a:stretch>
            <a:fillRect/>
          </a:stretch>
        </p:blipFill>
        <p:spPr bwMode="auto">
          <a:xfrm>
            <a:off x="0" y="838200"/>
            <a:ext cx="9144000" cy="504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906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8381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9905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0" y="914400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15813" t="18750" r="15666" b="13542"/>
          <a:stretch>
            <a:fillRect/>
          </a:stretch>
        </p:blipFill>
        <p:spPr bwMode="auto">
          <a:xfrm>
            <a:off x="0" y="838200"/>
            <a:ext cx="9144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0" y="6095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3542"/>
          <a:stretch>
            <a:fillRect/>
          </a:stretch>
        </p:blipFill>
        <p:spPr bwMode="auto">
          <a:xfrm>
            <a:off x="-1" y="685800"/>
            <a:ext cx="924098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7708"/>
          <a:stretch>
            <a:fillRect/>
          </a:stretch>
        </p:blipFill>
        <p:spPr bwMode="auto">
          <a:xfrm>
            <a:off x="0" y="914400"/>
            <a:ext cx="9144000" cy="514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620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 l="15813" t="18750" r="16252" b="13542"/>
          <a:stretch>
            <a:fillRect/>
          </a:stretch>
        </p:blipFill>
        <p:spPr bwMode="auto">
          <a:xfrm>
            <a:off x="0" y="1142999"/>
            <a:ext cx="9144000" cy="5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10668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8382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/>
          <a:srcRect l="15813" t="17708" r="15080" b="19792"/>
          <a:stretch>
            <a:fillRect/>
          </a:stretch>
        </p:blipFill>
        <p:spPr bwMode="auto">
          <a:xfrm>
            <a:off x="0" y="914400"/>
            <a:ext cx="9144000" cy="464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15813" t="21875" r="23865" b="18750"/>
          <a:stretch>
            <a:fillRect/>
          </a:stretch>
        </p:blipFill>
        <p:spPr bwMode="auto">
          <a:xfrm>
            <a:off x="-1" y="914400"/>
            <a:ext cx="922554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914400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609600"/>
            <a:ext cx="9185564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 l="16984" t="17709" r="15666" b="13542"/>
          <a:stretch>
            <a:fillRect/>
          </a:stretch>
        </p:blipFill>
        <p:spPr bwMode="auto">
          <a:xfrm>
            <a:off x="0" y="914399"/>
            <a:ext cx="9144000" cy="5247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 l="16398" t="17708" r="15666" b="13542"/>
          <a:stretch>
            <a:fillRect/>
          </a:stretch>
        </p:blipFill>
        <p:spPr bwMode="auto">
          <a:xfrm>
            <a:off x="0" y="914399"/>
            <a:ext cx="9144000" cy="520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4583"/>
          <a:stretch>
            <a:fillRect/>
          </a:stretch>
        </p:blipFill>
        <p:spPr bwMode="auto">
          <a:xfrm>
            <a:off x="0" y="838200"/>
            <a:ext cx="918972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3542"/>
          <a:stretch>
            <a:fillRect/>
          </a:stretch>
        </p:blipFill>
        <p:spPr bwMode="auto">
          <a:xfrm>
            <a:off x="0" y="785446"/>
            <a:ext cx="9144000" cy="5158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 l="15813" t="17708" r="16252" b="14583"/>
          <a:stretch>
            <a:fillRect/>
          </a:stretch>
        </p:blipFill>
        <p:spPr bwMode="auto">
          <a:xfrm>
            <a:off x="0" y="990599"/>
            <a:ext cx="9144000" cy="5123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 l="16398" t="17708" r="16252" b="14583"/>
          <a:stretch>
            <a:fillRect/>
          </a:stretch>
        </p:blipFill>
        <p:spPr bwMode="auto">
          <a:xfrm>
            <a:off x="-23446" y="838200"/>
            <a:ext cx="9167446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4583"/>
          <a:stretch>
            <a:fillRect/>
          </a:stretch>
        </p:blipFill>
        <p:spPr bwMode="auto">
          <a:xfrm>
            <a:off x="0" y="863600"/>
            <a:ext cx="9144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4583"/>
          <a:stretch>
            <a:fillRect/>
          </a:stretch>
        </p:blipFill>
        <p:spPr bwMode="auto">
          <a:xfrm>
            <a:off x="-45720" y="685800"/>
            <a:ext cx="918972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6398" t="21875" r="23865" b="17708"/>
          <a:stretch>
            <a:fillRect/>
          </a:stretch>
        </p:blipFill>
        <p:spPr bwMode="auto">
          <a:xfrm>
            <a:off x="0" y="838199"/>
            <a:ext cx="9144000" cy="519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 l="15813" t="17708" r="15666" b="14583"/>
          <a:stretch>
            <a:fillRect/>
          </a:stretch>
        </p:blipFill>
        <p:spPr bwMode="auto">
          <a:xfrm>
            <a:off x="0" y="762000"/>
            <a:ext cx="9144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COMPILED BY PRIYANKA SINGH PANWAR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</Words>
  <Application>Microsoft Office PowerPoint</Application>
  <PresentationFormat>On-screen Show (4:3)</PresentationFormat>
  <Paragraphs>2</Paragraphs>
  <Slides>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IMAGING II</dc:title>
  <dc:creator>PRIYANKA SINGH PANWAR</dc:creator>
  <cp:lastModifiedBy>PRIYANKA  SINGH</cp:lastModifiedBy>
  <cp:revision>6</cp:revision>
  <dcterms:created xsi:type="dcterms:W3CDTF">2006-08-16T00:00:00Z</dcterms:created>
  <dcterms:modified xsi:type="dcterms:W3CDTF">2021-02-20T13:27:31Z</dcterms:modified>
</cp:coreProperties>
</file>