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Lst>
  <p:notesMasterIdLst>
    <p:notesMasterId r:id="rId49"/>
  </p:notes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049"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1049050"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EB02DD-0128-467B-8676-528C87614502}" type="datetimeFigureOut">
              <a:rPr lang="en-US" smtClean="0"/>
              <a:t>5/10/2017</a:t>
            </a:fld>
            <a:endParaRPr lang="en-US" dirty="0"/>
          </a:p>
        </p:txBody>
      </p:sp>
      <p:sp>
        <p:nvSpPr>
          <p:cNvPr id="1049051"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49052"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9053"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1049054"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2C653A-224B-45F9-85F0-612975ABFBC4}" type="slidenum">
              <a:rPr lang="en-US" smtClean="0"/>
              <a:t>‹#›</a:t>
            </a:fld>
            <a:endParaRPr lang="en-US" dirty="0"/>
          </a:p>
        </p:txBody>
      </p:sp>
    </p:spTree>
    <p:extLst>
      <p:ext uri="{BB962C8B-B14F-4D97-AF65-F5344CB8AC3E}">
        <p14:creationId xmlns:p14="http://schemas.microsoft.com/office/powerpoint/2010/main" val="1796315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Rectangle 7"/>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6EE01835-92E7-4358-AFCB-9A456B5CD326}" type="slidenum">
              <a:rPr lang="en-US" sz="1200">
                <a:solidFill>
                  <a:prstClr val="black"/>
                </a:solidFill>
              </a:rPr>
              <a:t>2</a:t>
            </a:fld>
            <a:endParaRPr lang="en-US" sz="1200" dirty="0">
              <a:solidFill>
                <a:prstClr val="black"/>
              </a:solidFill>
            </a:endParaRPr>
          </a:p>
        </p:txBody>
      </p:sp>
      <p:sp>
        <p:nvSpPr>
          <p:cNvPr id="1048612" name="Rectangle 2"/>
          <p:cNvSpPr>
            <a:spLocks noGrp="1" noRot="1" noChangeAspect="1" noChangeArrowheads="1" noTextEdit="1"/>
          </p:cNvSpPr>
          <p:nvPr>
            <p:ph type="sldImg"/>
          </p:nvPr>
        </p:nvSpPr>
        <p:spPr/>
      </p:sp>
      <p:sp>
        <p:nvSpPr>
          <p:cNvPr id="1048613"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2325421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8" name="Rectangle 7"/>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425078DD-CFE6-4F0E-AFD2-316238740EEB}" type="slidenum">
              <a:rPr lang="en-US" sz="1200" smtClean="0"/>
              <a:t>19</a:t>
            </a:fld>
            <a:endParaRPr lang="en-US" sz="1200" smtClean="0"/>
          </a:p>
        </p:txBody>
      </p:sp>
      <p:sp>
        <p:nvSpPr>
          <p:cNvPr id="1048729" name="Rectangle 2"/>
          <p:cNvSpPr>
            <a:spLocks noGrp="1" noRot="1" noChangeAspect="1" noChangeArrowheads="1" noTextEdit="1"/>
          </p:cNvSpPr>
          <p:nvPr>
            <p:ph type="sldImg"/>
          </p:nvPr>
        </p:nvSpPr>
        <p:spPr/>
      </p:sp>
      <p:sp>
        <p:nvSpPr>
          <p:cNvPr id="1048730" name="Rectangle 3"/>
          <p:cNvSpPr>
            <a:spLocks noGrp="1" noChangeArrowheads="1"/>
          </p:cNvSpPr>
          <p:nvPr>
            <p:ph type="body" idx="1"/>
          </p:nvPr>
        </p:nvSpPr>
        <p:spPr>
          <a:noFill/>
        </p:spPr>
        <p:txBody>
          <a:bodyPr/>
          <a:lstStyle/>
          <a:p>
            <a:endParaRPr lang="en-GB" smtClean="0"/>
          </a:p>
        </p:txBody>
      </p:sp>
    </p:spTree>
    <p:extLst>
      <p:ext uri="{BB962C8B-B14F-4D97-AF65-F5344CB8AC3E}">
        <p14:creationId xmlns:p14="http://schemas.microsoft.com/office/powerpoint/2010/main" val="868835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9" name="Rectangle 2"/>
          <p:cNvSpPr>
            <a:spLocks noGrp="1" noRot="1" noChangeAspect="1" noChangeArrowheads="1" noTextEdit="1"/>
          </p:cNvSpPr>
          <p:nvPr>
            <p:ph type="sldImg"/>
          </p:nvPr>
        </p:nvSpPr>
        <p:spPr/>
      </p:sp>
      <p:sp>
        <p:nvSpPr>
          <p:cNvPr id="104874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786449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9" name="Rectangle 7"/>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3FA68736-BEA6-4C20-BDD0-56981A657B8D}" type="slidenum">
              <a:rPr lang="en-US" sz="1200" smtClean="0"/>
              <a:t>22</a:t>
            </a:fld>
            <a:endParaRPr lang="en-US" sz="1200" smtClean="0"/>
          </a:p>
        </p:txBody>
      </p:sp>
      <p:sp>
        <p:nvSpPr>
          <p:cNvPr id="1048750" name="Rectangle 2"/>
          <p:cNvSpPr>
            <a:spLocks noGrp="1" noRot="1" noChangeAspect="1" noChangeArrowheads="1" noTextEdit="1"/>
          </p:cNvSpPr>
          <p:nvPr>
            <p:ph type="sldImg"/>
          </p:nvPr>
        </p:nvSpPr>
        <p:spPr/>
      </p:sp>
      <p:sp>
        <p:nvSpPr>
          <p:cNvPr id="1048751" name="Rectangle 3"/>
          <p:cNvSpPr>
            <a:spLocks noGrp="1" noChangeArrowheads="1"/>
          </p:cNvSpPr>
          <p:nvPr>
            <p:ph type="body" idx="1"/>
          </p:nvPr>
        </p:nvSpPr>
        <p:spPr>
          <a:noFill/>
        </p:spPr>
        <p:txBody>
          <a:bodyPr/>
          <a:lstStyle/>
          <a:p>
            <a:endParaRPr lang="en-GB" smtClean="0"/>
          </a:p>
        </p:txBody>
      </p:sp>
    </p:spTree>
    <p:extLst>
      <p:ext uri="{BB962C8B-B14F-4D97-AF65-F5344CB8AC3E}">
        <p14:creationId xmlns:p14="http://schemas.microsoft.com/office/powerpoint/2010/main" val="3812106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4" name="Rectangle 7"/>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C0E47042-0965-45AB-AD5F-52F77228F828}" type="slidenum">
              <a:rPr lang="en-US" sz="1200" smtClean="0"/>
              <a:t>23</a:t>
            </a:fld>
            <a:endParaRPr lang="en-US" sz="1200" smtClean="0"/>
          </a:p>
        </p:txBody>
      </p:sp>
      <p:sp>
        <p:nvSpPr>
          <p:cNvPr id="1048755" name="Rectangle 2"/>
          <p:cNvSpPr>
            <a:spLocks noGrp="1" noRot="1" noChangeAspect="1" noChangeArrowheads="1" noTextEdit="1"/>
          </p:cNvSpPr>
          <p:nvPr>
            <p:ph type="sldImg"/>
          </p:nvPr>
        </p:nvSpPr>
        <p:spPr/>
      </p:sp>
      <p:sp>
        <p:nvSpPr>
          <p:cNvPr id="1048756" name="Rectangle 3"/>
          <p:cNvSpPr>
            <a:spLocks noGrp="1" noChangeArrowheads="1"/>
          </p:cNvSpPr>
          <p:nvPr>
            <p:ph type="body" idx="1"/>
          </p:nvPr>
        </p:nvSpPr>
        <p:spPr>
          <a:noFill/>
        </p:spPr>
        <p:txBody>
          <a:bodyPr/>
          <a:lstStyle/>
          <a:p>
            <a:endParaRPr lang="en-GB" smtClean="0"/>
          </a:p>
        </p:txBody>
      </p:sp>
    </p:spTree>
    <p:extLst>
      <p:ext uri="{BB962C8B-B14F-4D97-AF65-F5344CB8AC3E}">
        <p14:creationId xmlns:p14="http://schemas.microsoft.com/office/powerpoint/2010/main" val="4178487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7" name="Rectangle 7"/>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5F4218B3-2159-43A9-BA07-F0083C8C0376}" type="slidenum">
              <a:rPr lang="en-US" sz="1200" smtClean="0"/>
              <a:t>24</a:t>
            </a:fld>
            <a:endParaRPr lang="en-US" sz="1200" smtClean="0"/>
          </a:p>
        </p:txBody>
      </p:sp>
      <p:sp>
        <p:nvSpPr>
          <p:cNvPr id="1048758" name="Rectangle 2"/>
          <p:cNvSpPr>
            <a:spLocks noGrp="1" noRot="1" noChangeAspect="1" noChangeArrowheads="1" noTextEdit="1"/>
          </p:cNvSpPr>
          <p:nvPr>
            <p:ph type="sldImg"/>
          </p:nvPr>
        </p:nvSpPr>
        <p:spPr/>
      </p:sp>
      <p:sp>
        <p:nvSpPr>
          <p:cNvPr id="1048759" name="Rectangle 3"/>
          <p:cNvSpPr>
            <a:spLocks noGrp="1" noChangeArrowheads="1"/>
          </p:cNvSpPr>
          <p:nvPr>
            <p:ph type="body" idx="1"/>
          </p:nvPr>
        </p:nvSpPr>
        <p:spPr>
          <a:noFill/>
        </p:spPr>
        <p:txBody>
          <a:bodyPr/>
          <a:lstStyle/>
          <a:p>
            <a:endParaRPr lang="en-GB" smtClean="0"/>
          </a:p>
        </p:txBody>
      </p:sp>
    </p:spTree>
    <p:extLst>
      <p:ext uri="{BB962C8B-B14F-4D97-AF65-F5344CB8AC3E}">
        <p14:creationId xmlns:p14="http://schemas.microsoft.com/office/powerpoint/2010/main" val="2421065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3" name="Rectangle 2"/>
          <p:cNvSpPr>
            <a:spLocks noGrp="1" noRot="1" noChangeAspect="1" noChangeArrowheads="1" noTextEdit="1"/>
          </p:cNvSpPr>
          <p:nvPr>
            <p:ph type="sldImg"/>
          </p:nvPr>
        </p:nvSpPr>
        <p:spPr/>
      </p:sp>
      <p:sp>
        <p:nvSpPr>
          <p:cNvPr id="104876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286139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3" name="Rectangle 7"/>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6CD1C5D8-56CE-4139-BBF2-461C02DCBB5E}" type="slidenum">
              <a:rPr lang="en-US" sz="1200" smtClean="0"/>
              <a:t>29</a:t>
            </a:fld>
            <a:endParaRPr lang="en-US" sz="1200" smtClean="0"/>
          </a:p>
        </p:txBody>
      </p:sp>
      <p:sp>
        <p:nvSpPr>
          <p:cNvPr id="1048774" name="Rectangle 2"/>
          <p:cNvSpPr>
            <a:spLocks noGrp="1" noRot="1" noChangeAspect="1" noChangeArrowheads="1" noTextEdit="1"/>
          </p:cNvSpPr>
          <p:nvPr>
            <p:ph type="sldImg"/>
          </p:nvPr>
        </p:nvSpPr>
        <p:spPr/>
      </p:sp>
      <p:sp>
        <p:nvSpPr>
          <p:cNvPr id="1048775" name="Rectangle 3"/>
          <p:cNvSpPr>
            <a:spLocks noGrp="1" noChangeArrowheads="1"/>
          </p:cNvSpPr>
          <p:nvPr>
            <p:ph type="body" idx="1"/>
          </p:nvPr>
        </p:nvSpPr>
        <p:spPr>
          <a:noFill/>
        </p:spPr>
        <p:txBody>
          <a:bodyPr/>
          <a:lstStyle/>
          <a:p>
            <a:endParaRPr lang="en-GB" smtClean="0"/>
          </a:p>
        </p:txBody>
      </p:sp>
    </p:spTree>
    <p:extLst>
      <p:ext uri="{BB962C8B-B14F-4D97-AF65-F5344CB8AC3E}">
        <p14:creationId xmlns:p14="http://schemas.microsoft.com/office/powerpoint/2010/main" val="2705324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5" name="Rectangle 7"/>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35B32A81-5612-48BA-BCF4-2EA12F14F5D7}" type="slidenum">
              <a:rPr lang="en-US" sz="1200" smtClean="0"/>
              <a:t>30</a:t>
            </a:fld>
            <a:endParaRPr lang="en-US" sz="1200" smtClean="0"/>
          </a:p>
        </p:txBody>
      </p:sp>
      <p:sp>
        <p:nvSpPr>
          <p:cNvPr id="1048786" name="Rectangle 2"/>
          <p:cNvSpPr>
            <a:spLocks noGrp="1" noRot="1" noChangeAspect="1" noChangeArrowheads="1" noTextEdit="1"/>
          </p:cNvSpPr>
          <p:nvPr>
            <p:ph type="sldImg"/>
          </p:nvPr>
        </p:nvSpPr>
        <p:spPr/>
      </p:sp>
      <p:sp>
        <p:nvSpPr>
          <p:cNvPr id="1048787" name="Rectangle 3"/>
          <p:cNvSpPr>
            <a:spLocks noGrp="1" noChangeArrowheads="1"/>
          </p:cNvSpPr>
          <p:nvPr>
            <p:ph type="body" idx="1"/>
          </p:nvPr>
        </p:nvSpPr>
        <p:spPr>
          <a:noFill/>
        </p:spPr>
        <p:txBody>
          <a:bodyPr/>
          <a:lstStyle/>
          <a:p>
            <a:endParaRPr lang="en-GB" smtClean="0"/>
          </a:p>
        </p:txBody>
      </p:sp>
    </p:spTree>
    <p:extLst>
      <p:ext uri="{BB962C8B-B14F-4D97-AF65-F5344CB8AC3E}">
        <p14:creationId xmlns:p14="http://schemas.microsoft.com/office/powerpoint/2010/main" val="3919763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0" name="Rectangle 7"/>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3577DDD0-A6DE-447E-A336-17019E9B3CF2}" type="slidenum">
              <a:rPr lang="en-US" sz="1200" smtClean="0"/>
              <a:t>31</a:t>
            </a:fld>
            <a:endParaRPr lang="en-US" sz="1200" smtClean="0"/>
          </a:p>
        </p:txBody>
      </p:sp>
      <p:sp>
        <p:nvSpPr>
          <p:cNvPr id="1048791" name="Rectangle 2"/>
          <p:cNvSpPr>
            <a:spLocks noGrp="1" noRot="1" noChangeAspect="1" noChangeArrowheads="1" noTextEdit="1"/>
          </p:cNvSpPr>
          <p:nvPr>
            <p:ph type="sldImg"/>
          </p:nvPr>
        </p:nvSpPr>
        <p:spPr/>
      </p:sp>
      <p:sp>
        <p:nvSpPr>
          <p:cNvPr id="1048792" name="Rectangle 3"/>
          <p:cNvSpPr>
            <a:spLocks noGrp="1" noChangeArrowheads="1"/>
          </p:cNvSpPr>
          <p:nvPr>
            <p:ph type="body" idx="1"/>
          </p:nvPr>
        </p:nvSpPr>
        <p:spPr>
          <a:noFill/>
        </p:spPr>
        <p:txBody>
          <a:bodyPr/>
          <a:lstStyle/>
          <a:p>
            <a:endParaRPr lang="en-GB" smtClean="0"/>
          </a:p>
        </p:txBody>
      </p:sp>
    </p:spTree>
    <p:extLst>
      <p:ext uri="{BB962C8B-B14F-4D97-AF65-F5344CB8AC3E}">
        <p14:creationId xmlns:p14="http://schemas.microsoft.com/office/powerpoint/2010/main" val="114968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7" name="Rectangle 7"/>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F892FE41-7C7E-4B06-802C-0181644CE0B3}" type="slidenum">
              <a:rPr lang="en-US" sz="1200" smtClean="0"/>
              <a:t>33</a:t>
            </a:fld>
            <a:endParaRPr lang="en-US" sz="1200" smtClean="0"/>
          </a:p>
        </p:txBody>
      </p:sp>
      <p:sp>
        <p:nvSpPr>
          <p:cNvPr id="1048798" name="Rectangle 2"/>
          <p:cNvSpPr>
            <a:spLocks noGrp="1" noRot="1" noChangeAspect="1" noChangeArrowheads="1" noTextEdit="1"/>
          </p:cNvSpPr>
          <p:nvPr>
            <p:ph type="sldImg"/>
          </p:nvPr>
        </p:nvSpPr>
        <p:spPr/>
      </p:sp>
      <p:sp>
        <p:nvSpPr>
          <p:cNvPr id="1048799" name="Rectangle 3"/>
          <p:cNvSpPr>
            <a:spLocks noGrp="1" noChangeArrowheads="1"/>
          </p:cNvSpPr>
          <p:nvPr>
            <p:ph type="body" idx="1"/>
          </p:nvPr>
        </p:nvSpPr>
        <p:spPr>
          <a:noFill/>
        </p:spPr>
        <p:txBody>
          <a:bodyPr/>
          <a:lstStyle/>
          <a:p>
            <a:endParaRPr lang="en-GB" smtClean="0"/>
          </a:p>
        </p:txBody>
      </p:sp>
    </p:spTree>
    <p:extLst>
      <p:ext uri="{BB962C8B-B14F-4D97-AF65-F5344CB8AC3E}">
        <p14:creationId xmlns:p14="http://schemas.microsoft.com/office/powerpoint/2010/main" val="2236764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5" name="Rectangle 7"/>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708CF745-8AF1-4D2F-9BDD-7BE86F3B858C}" type="slidenum">
              <a:rPr lang="en-US" sz="1200" smtClean="0"/>
              <a:t>7</a:t>
            </a:fld>
            <a:endParaRPr lang="en-US" sz="1200" smtClean="0"/>
          </a:p>
        </p:txBody>
      </p:sp>
      <p:sp>
        <p:nvSpPr>
          <p:cNvPr id="1048636" name="Rectangle 2"/>
          <p:cNvSpPr>
            <a:spLocks noGrp="1" noRot="1" noChangeAspect="1" noChangeArrowheads="1" noTextEdit="1"/>
          </p:cNvSpPr>
          <p:nvPr>
            <p:ph type="sldImg"/>
          </p:nvPr>
        </p:nvSpPr>
        <p:spPr/>
      </p:sp>
      <p:sp>
        <p:nvSpPr>
          <p:cNvPr id="1048637" name="Rectangle 3"/>
          <p:cNvSpPr>
            <a:spLocks noGrp="1" noChangeArrowheads="1"/>
          </p:cNvSpPr>
          <p:nvPr>
            <p:ph type="body" idx="1"/>
          </p:nvPr>
        </p:nvSpPr>
        <p:spPr>
          <a:noFill/>
        </p:spPr>
        <p:txBody>
          <a:bodyPr/>
          <a:lstStyle/>
          <a:p>
            <a:endParaRPr lang="en-GB" smtClean="0"/>
          </a:p>
        </p:txBody>
      </p:sp>
    </p:spTree>
    <p:extLst>
      <p:ext uri="{BB962C8B-B14F-4D97-AF65-F5344CB8AC3E}">
        <p14:creationId xmlns:p14="http://schemas.microsoft.com/office/powerpoint/2010/main" val="3118232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02" name="Rectangle 2"/>
          <p:cNvSpPr>
            <a:spLocks noGrp="1" noRot="1" noChangeAspect="1" noChangeArrowheads="1" noTextEdit="1"/>
          </p:cNvSpPr>
          <p:nvPr>
            <p:ph type="sldImg"/>
          </p:nvPr>
        </p:nvSpPr>
        <p:spPr/>
      </p:sp>
      <p:sp>
        <p:nvSpPr>
          <p:cNvPr id="1048803"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326397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06" name="Rectangle 7"/>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C761A308-4707-4B5C-929B-D0C8E58C6143}" type="slidenum">
              <a:rPr lang="en-US" sz="1200" smtClean="0"/>
              <a:t>35</a:t>
            </a:fld>
            <a:endParaRPr lang="en-US" sz="1200" smtClean="0"/>
          </a:p>
        </p:txBody>
      </p:sp>
      <p:sp>
        <p:nvSpPr>
          <p:cNvPr id="1048807" name="Rectangle 2"/>
          <p:cNvSpPr>
            <a:spLocks noGrp="1" noRot="1" noChangeAspect="1" noChangeArrowheads="1" noTextEdit="1"/>
          </p:cNvSpPr>
          <p:nvPr>
            <p:ph type="sldImg"/>
          </p:nvPr>
        </p:nvSpPr>
        <p:spPr/>
      </p:sp>
      <p:sp>
        <p:nvSpPr>
          <p:cNvPr id="104880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90482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41" name="Rectangle 7"/>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C3921561-AAAC-4F5C-BF1A-D3D1254154B0}" type="slidenum">
              <a:rPr lang="en-US" sz="1200" smtClean="0"/>
              <a:t>39</a:t>
            </a:fld>
            <a:endParaRPr lang="en-US" sz="1200" smtClean="0"/>
          </a:p>
        </p:txBody>
      </p:sp>
      <p:sp>
        <p:nvSpPr>
          <p:cNvPr id="1048842" name="Rectangle 2"/>
          <p:cNvSpPr>
            <a:spLocks noGrp="1" noRot="1" noChangeAspect="1" noChangeArrowheads="1" noTextEdit="1"/>
          </p:cNvSpPr>
          <p:nvPr>
            <p:ph type="sldImg"/>
          </p:nvPr>
        </p:nvSpPr>
        <p:spPr/>
      </p:sp>
      <p:sp>
        <p:nvSpPr>
          <p:cNvPr id="1048843" name="Rectangle 3"/>
          <p:cNvSpPr>
            <a:spLocks noGrp="1" noChangeArrowheads="1"/>
          </p:cNvSpPr>
          <p:nvPr>
            <p:ph type="body" idx="1"/>
          </p:nvPr>
        </p:nvSpPr>
        <p:spPr>
          <a:noFill/>
        </p:spPr>
        <p:txBody>
          <a:bodyPr/>
          <a:lstStyle/>
          <a:p>
            <a:endParaRPr lang="en-GB" smtClean="0"/>
          </a:p>
        </p:txBody>
      </p:sp>
    </p:spTree>
    <p:extLst>
      <p:ext uri="{BB962C8B-B14F-4D97-AF65-F5344CB8AC3E}">
        <p14:creationId xmlns:p14="http://schemas.microsoft.com/office/powerpoint/2010/main" val="1397553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46" name="Rectangle 7"/>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D51A2717-8181-4E9D-8304-4120D7B18CEC}" type="slidenum">
              <a:rPr lang="en-US" sz="1200" smtClean="0"/>
              <a:t>40</a:t>
            </a:fld>
            <a:endParaRPr lang="en-US" sz="1200" smtClean="0"/>
          </a:p>
        </p:txBody>
      </p:sp>
      <p:sp>
        <p:nvSpPr>
          <p:cNvPr id="1048847" name="Rectangle 2"/>
          <p:cNvSpPr>
            <a:spLocks noGrp="1" noRot="1" noChangeAspect="1" noChangeArrowheads="1" noTextEdit="1"/>
          </p:cNvSpPr>
          <p:nvPr>
            <p:ph type="sldImg"/>
          </p:nvPr>
        </p:nvSpPr>
        <p:spPr/>
      </p:sp>
      <p:sp>
        <p:nvSpPr>
          <p:cNvPr id="1048848" name="Rectangle 3"/>
          <p:cNvSpPr>
            <a:spLocks noGrp="1" noChangeArrowheads="1"/>
          </p:cNvSpPr>
          <p:nvPr>
            <p:ph type="body" idx="1"/>
          </p:nvPr>
        </p:nvSpPr>
        <p:spPr>
          <a:noFill/>
        </p:spPr>
        <p:txBody>
          <a:bodyPr/>
          <a:lstStyle/>
          <a:p>
            <a:endParaRPr lang="en-GB" smtClean="0"/>
          </a:p>
        </p:txBody>
      </p:sp>
    </p:spTree>
    <p:extLst>
      <p:ext uri="{BB962C8B-B14F-4D97-AF65-F5344CB8AC3E}">
        <p14:creationId xmlns:p14="http://schemas.microsoft.com/office/powerpoint/2010/main" val="3024067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9" name="Rectangle 7"/>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1EAC8CD0-DD4A-49B9-8746-7C655BF6BAE6}" type="slidenum">
              <a:rPr lang="en-US" sz="1200" smtClean="0"/>
              <a:t>8</a:t>
            </a:fld>
            <a:endParaRPr lang="en-US" sz="1200" dirty="0" smtClean="0"/>
          </a:p>
        </p:txBody>
      </p:sp>
      <p:sp>
        <p:nvSpPr>
          <p:cNvPr id="1048650" name="Rectangle 2"/>
          <p:cNvSpPr>
            <a:spLocks noGrp="1" noRot="1" noChangeAspect="1" noChangeArrowheads="1" noTextEdit="1"/>
          </p:cNvSpPr>
          <p:nvPr>
            <p:ph type="sldImg"/>
          </p:nvPr>
        </p:nvSpPr>
        <p:spPr/>
      </p:sp>
      <p:sp>
        <p:nvSpPr>
          <p:cNvPr id="1048651"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429450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4" name="Rectangle 7"/>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00D4E20E-4F99-4602-BFDA-86676967358E}" type="slidenum">
              <a:rPr lang="en-US" sz="1200" smtClean="0"/>
              <a:t>9</a:t>
            </a:fld>
            <a:endParaRPr lang="en-US" sz="1200" dirty="0" smtClean="0"/>
          </a:p>
        </p:txBody>
      </p:sp>
      <p:sp>
        <p:nvSpPr>
          <p:cNvPr id="1048655" name="Rectangle 2"/>
          <p:cNvSpPr>
            <a:spLocks noGrp="1" noRot="1" noChangeAspect="1" noChangeArrowheads="1" noTextEdit="1"/>
          </p:cNvSpPr>
          <p:nvPr>
            <p:ph type="sldImg"/>
          </p:nvPr>
        </p:nvSpPr>
        <p:spPr/>
      </p:sp>
      <p:sp>
        <p:nvSpPr>
          <p:cNvPr id="1048656"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265284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2" name="Rectangle 2"/>
          <p:cNvSpPr>
            <a:spLocks noGrp="1" noRot="1" noChangeAspect="1" noChangeArrowheads="1" noTextEdit="1"/>
          </p:cNvSpPr>
          <p:nvPr>
            <p:ph type="sldImg"/>
          </p:nvPr>
        </p:nvSpPr>
        <p:spPr/>
      </p:sp>
      <p:sp>
        <p:nvSpPr>
          <p:cNvPr id="1048663"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2727529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7" name="Rectangle 7"/>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CC7B40C0-C51E-494B-A6A5-75FEAE83F554}" type="slidenum">
              <a:rPr lang="en-US" sz="1200" smtClean="0"/>
              <a:t>15</a:t>
            </a:fld>
            <a:endParaRPr lang="en-US" sz="1200" smtClean="0"/>
          </a:p>
        </p:txBody>
      </p:sp>
      <p:sp>
        <p:nvSpPr>
          <p:cNvPr id="1048678" name="Rectangle 2"/>
          <p:cNvSpPr>
            <a:spLocks noGrp="1" noRot="1" noChangeAspect="1" noChangeArrowheads="1" noTextEdit="1"/>
          </p:cNvSpPr>
          <p:nvPr>
            <p:ph type="sldImg"/>
          </p:nvPr>
        </p:nvSpPr>
        <p:spPr/>
      </p:sp>
      <p:sp>
        <p:nvSpPr>
          <p:cNvPr id="1048679" name="Rectangle 3"/>
          <p:cNvSpPr>
            <a:spLocks noGrp="1" noChangeArrowheads="1"/>
          </p:cNvSpPr>
          <p:nvPr>
            <p:ph type="body" idx="1"/>
          </p:nvPr>
        </p:nvSpPr>
        <p:spPr>
          <a:noFill/>
        </p:spPr>
        <p:txBody>
          <a:bodyPr/>
          <a:lstStyle/>
          <a:p>
            <a:endParaRPr lang="en-GB" smtClean="0"/>
          </a:p>
        </p:txBody>
      </p:sp>
    </p:spTree>
    <p:extLst>
      <p:ext uri="{BB962C8B-B14F-4D97-AF65-F5344CB8AC3E}">
        <p14:creationId xmlns:p14="http://schemas.microsoft.com/office/powerpoint/2010/main" val="160558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1" name="Rectangle 7"/>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E51708AE-19D2-43BB-AF30-6CD2EB393ECD}" type="slidenum">
              <a:rPr lang="en-US" sz="1200" smtClean="0"/>
              <a:t>16</a:t>
            </a:fld>
            <a:endParaRPr lang="en-US" sz="1200" smtClean="0"/>
          </a:p>
        </p:txBody>
      </p:sp>
      <p:sp>
        <p:nvSpPr>
          <p:cNvPr id="1048682" name="Rectangle 2"/>
          <p:cNvSpPr>
            <a:spLocks noGrp="1" noRot="1" noChangeAspect="1" noChangeArrowheads="1" noTextEdit="1"/>
          </p:cNvSpPr>
          <p:nvPr>
            <p:ph type="sldImg"/>
          </p:nvPr>
        </p:nvSpPr>
        <p:spPr/>
      </p:sp>
      <p:sp>
        <p:nvSpPr>
          <p:cNvPr id="1048683" name="Rectangle 3"/>
          <p:cNvSpPr>
            <a:spLocks noGrp="1" noChangeArrowheads="1"/>
          </p:cNvSpPr>
          <p:nvPr>
            <p:ph type="body" idx="1"/>
          </p:nvPr>
        </p:nvSpPr>
        <p:spPr>
          <a:noFill/>
        </p:spPr>
        <p:txBody>
          <a:bodyPr/>
          <a:lstStyle/>
          <a:p>
            <a:endParaRPr lang="en-GB" smtClean="0"/>
          </a:p>
        </p:txBody>
      </p:sp>
    </p:spTree>
    <p:extLst>
      <p:ext uri="{BB962C8B-B14F-4D97-AF65-F5344CB8AC3E}">
        <p14:creationId xmlns:p14="http://schemas.microsoft.com/office/powerpoint/2010/main" val="1521582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6" name="Rectangle 7"/>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6C639155-1BB0-4B66-96BC-41FAA1935264}" type="slidenum">
              <a:rPr lang="en-US" sz="1200" smtClean="0"/>
              <a:t>17</a:t>
            </a:fld>
            <a:endParaRPr lang="en-US" sz="1200" smtClean="0"/>
          </a:p>
        </p:txBody>
      </p:sp>
      <p:sp>
        <p:nvSpPr>
          <p:cNvPr id="1048687" name="Rectangle 2"/>
          <p:cNvSpPr>
            <a:spLocks noGrp="1" noRot="1" noChangeAspect="1" noChangeArrowheads="1" noTextEdit="1"/>
          </p:cNvSpPr>
          <p:nvPr>
            <p:ph type="sldImg"/>
          </p:nvPr>
        </p:nvSpPr>
        <p:spPr/>
      </p:sp>
      <p:sp>
        <p:nvSpPr>
          <p:cNvPr id="1048688" name="Rectangle 3"/>
          <p:cNvSpPr>
            <a:spLocks noGrp="1" noChangeArrowheads="1"/>
          </p:cNvSpPr>
          <p:nvPr>
            <p:ph type="body" idx="1"/>
          </p:nvPr>
        </p:nvSpPr>
        <p:spPr>
          <a:noFill/>
        </p:spPr>
        <p:txBody>
          <a:bodyPr/>
          <a:lstStyle/>
          <a:p>
            <a:endParaRPr lang="en-GB" smtClean="0"/>
          </a:p>
        </p:txBody>
      </p:sp>
    </p:spTree>
    <p:extLst>
      <p:ext uri="{BB962C8B-B14F-4D97-AF65-F5344CB8AC3E}">
        <p14:creationId xmlns:p14="http://schemas.microsoft.com/office/powerpoint/2010/main" val="2214072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9" name="Rectangle 7"/>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46D7907C-BF5C-461B-82F7-C6286BB32471}" type="slidenum">
              <a:rPr lang="en-US" sz="1200">
                <a:solidFill>
                  <a:prstClr val="black"/>
                </a:solidFill>
              </a:rPr>
              <a:t>18</a:t>
            </a:fld>
            <a:endParaRPr lang="en-US" sz="1200">
              <a:solidFill>
                <a:prstClr val="black"/>
              </a:solidFill>
            </a:endParaRPr>
          </a:p>
        </p:txBody>
      </p:sp>
      <p:sp>
        <p:nvSpPr>
          <p:cNvPr id="1048720" name="Rectangle 2"/>
          <p:cNvSpPr>
            <a:spLocks noGrp="1" noRot="1" noChangeAspect="1" noChangeArrowheads="1" noTextEdit="1"/>
          </p:cNvSpPr>
          <p:nvPr>
            <p:ph type="sldImg"/>
          </p:nvPr>
        </p:nvSpPr>
        <p:spPr/>
      </p:sp>
      <p:sp>
        <p:nvSpPr>
          <p:cNvPr id="1048721" name="Rectangle 3"/>
          <p:cNvSpPr>
            <a:spLocks noGrp="1" noChangeArrowheads="1"/>
          </p:cNvSpPr>
          <p:nvPr>
            <p:ph type="body" idx="1"/>
          </p:nvPr>
        </p:nvSpPr>
        <p:spPr>
          <a:noFill/>
        </p:spPr>
        <p:txBody>
          <a:bodyPr/>
          <a:lstStyle/>
          <a:p>
            <a:endParaRPr lang="en-GB" smtClean="0"/>
          </a:p>
        </p:txBody>
      </p:sp>
    </p:spTree>
    <p:extLst>
      <p:ext uri="{BB962C8B-B14F-4D97-AF65-F5344CB8AC3E}">
        <p14:creationId xmlns:p14="http://schemas.microsoft.com/office/powerpoint/2010/main" val="351821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81"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1048582"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048583" name="Date Placeholder 3"/>
          <p:cNvSpPr>
            <a:spLocks noGrp="1"/>
          </p:cNvSpPr>
          <p:nvPr>
            <p:ph type="dt" sz="half" idx="10"/>
          </p:nvPr>
        </p:nvSpPr>
        <p:spPr/>
        <p:txBody>
          <a:bodyPr/>
          <a:lstStyle/>
          <a:p>
            <a:fld id="{9E44688C-4435-4A56-92FF-A145F579EA07}" type="datetimeFigureOut">
              <a:rPr lang="en-US" smtClean="0"/>
              <a:t>5/10/2017</a:t>
            </a:fld>
            <a:endParaRPr lang="en-US" dirty="0"/>
          </a:p>
        </p:txBody>
      </p:sp>
      <p:sp>
        <p:nvSpPr>
          <p:cNvPr id="1048584" name="Footer Placeholder 4"/>
          <p:cNvSpPr>
            <a:spLocks noGrp="1"/>
          </p:cNvSpPr>
          <p:nvPr>
            <p:ph type="ftr" sz="quarter" idx="11"/>
          </p:nvPr>
        </p:nvSpPr>
        <p:spPr/>
        <p:txBody>
          <a:bodyPr/>
          <a:lstStyle/>
          <a:p>
            <a:endParaRPr lang="en-US" dirty="0"/>
          </a:p>
        </p:txBody>
      </p:sp>
      <p:sp>
        <p:nvSpPr>
          <p:cNvPr id="1048585" name="Slide Number Placeholder 5"/>
          <p:cNvSpPr>
            <a:spLocks noGrp="1"/>
          </p:cNvSpPr>
          <p:nvPr>
            <p:ph type="sldNum" sz="quarter" idx="12"/>
          </p:nvPr>
        </p:nvSpPr>
        <p:spPr/>
        <p:txBody>
          <a:bodyPr/>
          <a:lstStyle/>
          <a:p>
            <a:fld id="{4529A23F-48D8-44E4-B66E-CD81B3D4E9B3}"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884" name="Title 1"/>
          <p:cNvSpPr>
            <a:spLocks noGrp="1"/>
          </p:cNvSpPr>
          <p:nvPr>
            <p:ph type="title"/>
          </p:nvPr>
        </p:nvSpPr>
        <p:spPr/>
        <p:txBody>
          <a:bodyPr/>
          <a:lstStyle/>
          <a:p>
            <a:r>
              <a:rPr lang="en-US" smtClean="0"/>
              <a:t>Click to edit Master title style</a:t>
            </a:r>
            <a:endParaRPr lang="en-US"/>
          </a:p>
        </p:txBody>
      </p:sp>
      <p:sp>
        <p:nvSpPr>
          <p:cNvPr id="1048885"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886" name="Date Placeholder 3"/>
          <p:cNvSpPr>
            <a:spLocks noGrp="1"/>
          </p:cNvSpPr>
          <p:nvPr>
            <p:ph type="dt" sz="half" idx="10"/>
          </p:nvPr>
        </p:nvSpPr>
        <p:spPr/>
        <p:txBody>
          <a:bodyPr/>
          <a:lstStyle/>
          <a:p>
            <a:fld id="{9E44688C-4435-4A56-92FF-A145F579EA07}" type="datetimeFigureOut">
              <a:rPr lang="en-US" smtClean="0"/>
              <a:t>5/10/2017</a:t>
            </a:fld>
            <a:endParaRPr lang="en-US" dirty="0"/>
          </a:p>
        </p:txBody>
      </p:sp>
      <p:sp>
        <p:nvSpPr>
          <p:cNvPr id="1048887" name="Footer Placeholder 4"/>
          <p:cNvSpPr>
            <a:spLocks noGrp="1"/>
          </p:cNvSpPr>
          <p:nvPr>
            <p:ph type="ftr" sz="quarter" idx="11"/>
          </p:nvPr>
        </p:nvSpPr>
        <p:spPr/>
        <p:txBody>
          <a:bodyPr/>
          <a:lstStyle/>
          <a:p>
            <a:endParaRPr lang="en-US" dirty="0"/>
          </a:p>
        </p:txBody>
      </p:sp>
      <p:sp>
        <p:nvSpPr>
          <p:cNvPr id="1048888" name="Slide Number Placeholder 5"/>
          <p:cNvSpPr>
            <a:spLocks noGrp="1"/>
          </p:cNvSpPr>
          <p:nvPr>
            <p:ph type="sldNum" sz="quarter" idx="12"/>
          </p:nvPr>
        </p:nvSpPr>
        <p:spPr/>
        <p:txBody>
          <a:bodyPr/>
          <a:lstStyle/>
          <a:p>
            <a:fld id="{4529A23F-48D8-44E4-B66E-CD81B3D4E9B3}"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871"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1048872"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873" name="Date Placeholder 3"/>
          <p:cNvSpPr>
            <a:spLocks noGrp="1"/>
          </p:cNvSpPr>
          <p:nvPr>
            <p:ph type="dt" sz="half" idx="10"/>
          </p:nvPr>
        </p:nvSpPr>
        <p:spPr/>
        <p:txBody>
          <a:bodyPr/>
          <a:lstStyle/>
          <a:p>
            <a:fld id="{9E44688C-4435-4A56-92FF-A145F579EA07}" type="datetimeFigureOut">
              <a:rPr lang="en-US" smtClean="0"/>
              <a:t>5/10/2017</a:t>
            </a:fld>
            <a:endParaRPr lang="en-US" dirty="0"/>
          </a:p>
        </p:txBody>
      </p:sp>
      <p:sp>
        <p:nvSpPr>
          <p:cNvPr id="1048874" name="Footer Placeholder 4"/>
          <p:cNvSpPr>
            <a:spLocks noGrp="1"/>
          </p:cNvSpPr>
          <p:nvPr>
            <p:ph type="ftr" sz="quarter" idx="11"/>
          </p:nvPr>
        </p:nvSpPr>
        <p:spPr/>
        <p:txBody>
          <a:bodyPr/>
          <a:lstStyle/>
          <a:p>
            <a:endParaRPr lang="en-US" dirty="0"/>
          </a:p>
        </p:txBody>
      </p:sp>
      <p:sp>
        <p:nvSpPr>
          <p:cNvPr id="1048875" name="Slide Number Placeholder 5"/>
          <p:cNvSpPr>
            <a:spLocks noGrp="1"/>
          </p:cNvSpPr>
          <p:nvPr>
            <p:ph type="sldNum" sz="quarter" idx="12"/>
          </p:nvPr>
        </p:nvSpPr>
        <p:spPr/>
        <p:txBody>
          <a:bodyPr/>
          <a:lstStyle/>
          <a:p>
            <a:fld id="{4529A23F-48D8-44E4-B66E-CD81B3D4E9B3}"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1048638"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1048639"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640"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641"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642" name="Rectangle 13"/>
          <p:cNvSpPr>
            <a:spLocks noGrp="1" noChangeArrowheads="1"/>
          </p:cNvSpPr>
          <p:nvPr>
            <p:ph type="dt" sz="half" idx="10"/>
          </p:nvPr>
        </p:nvSpPr>
        <p:spPr/>
        <p:txBody>
          <a:bodyPr/>
          <a:lstStyle/>
          <a:p>
            <a:endParaRPr lang="en-US" dirty="0"/>
          </a:p>
        </p:txBody>
      </p:sp>
      <p:sp>
        <p:nvSpPr>
          <p:cNvPr id="1048643" name="Rectangle 14"/>
          <p:cNvSpPr>
            <a:spLocks noGrp="1" noChangeArrowheads="1"/>
          </p:cNvSpPr>
          <p:nvPr>
            <p:ph type="ftr" sz="quarter" idx="11"/>
          </p:nvPr>
        </p:nvSpPr>
        <p:spPr/>
        <p:txBody>
          <a:bodyPr/>
          <a:lstStyle/>
          <a:p>
            <a:endParaRPr lang="en-US" dirty="0"/>
          </a:p>
        </p:txBody>
      </p:sp>
      <p:sp>
        <p:nvSpPr>
          <p:cNvPr id="1048644" name="Rectangle 15"/>
          <p:cNvSpPr>
            <a:spLocks noGrp="1" noChangeArrowheads="1"/>
          </p:cNvSpPr>
          <p:nvPr>
            <p:ph type="sldNum" sz="quarter" idx="12"/>
          </p:nvPr>
        </p:nvSpPr>
        <p:spPr/>
        <p:txBody>
          <a:bodyPr/>
          <a:lstStyle/>
          <a:p>
            <a:fld id="{E503CFEC-BFB1-4BFF-A4DB-7F681343EE4F}" type="slidenum">
              <a:rPr lang="en-US"/>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48993"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eaLnBrk="0" fontAlgn="base" hangingPunct="0">
              <a:spcBef>
                <a:spcPct val="0"/>
              </a:spcBef>
              <a:spcAft>
                <a:spcPct val="0"/>
              </a:spcAft>
            </a:pPr>
            <a:endParaRPr lang="en-US" sz="2800" dirty="0">
              <a:solidFill>
                <a:srgbClr val="FFFFFF"/>
              </a:solidFill>
            </a:endParaRPr>
          </a:p>
        </p:txBody>
      </p:sp>
      <p:sp>
        <p:nvSpPr>
          <p:cNvPr id="1048994" name="Freeform 3"/>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p:spPr>
        <p:txBody>
          <a:bodyPr wrap="none" anchor="ctr"/>
          <a:lstStyle/>
          <a:p>
            <a:pPr eaLnBrk="0" fontAlgn="base" hangingPunct="0">
              <a:spcBef>
                <a:spcPct val="0"/>
              </a:spcBef>
              <a:spcAft>
                <a:spcPct val="0"/>
              </a:spcAft>
            </a:pPr>
            <a:endParaRPr lang="en-US" sz="2800" dirty="0">
              <a:solidFill>
                <a:srgbClr val="FFFFFF"/>
              </a:solidFill>
            </a:endParaRPr>
          </a:p>
        </p:txBody>
      </p:sp>
      <p:sp>
        <p:nvSpPr>
          <p:cNvPr id="1048995" name="Freeform 4"/>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dirty="0">
              <a:solidFill>
                <a:srgbClr val="FFFFFF"/>
              </a:solidFill>
            </a:endParaRPr>
          </a:p>
        </p:txBody>
      </p:sp>
      <p:sp>
        <p:nvSpPr>
          <p:cNvPr id="1048996" name="Freeform 5"/>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dirty="0">
              <a:solidFill>
                <a:srgbClr val="FFFFFF"/>
              </a:solidFill>
            </a:endParaRPr>
          </a:p>
        </p:txBody>
      </p:sp>
      <p:sp>
        <p:nvSpPr>
          <p:cNvPr id="1048997" name="Freeform 6"/>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dirty="0">
              <a:solidFill>
                <a:srgbClr val="FFFFFF"/>
              </a:solidFill>
            </a:endParaRPr>
          </a:p>
        </p:txBody>
      </p:sp>
      <p:sp>
        <p:nvSpPr>
          <p:cNvPr id="1048998" name="Freeform 7"/>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dirty="0">
              <a:solidFill>
                <a:srgbClr val="FFFFFF"/>
              </a:solidFill>
            </a:endParaRPr>
          </a:p>
        </p:txBody>
      </p:sp>
      <p:sp>
        <p:nvSpPr>
          <p:cNvPr id="1048999" name="Freeform 8"/>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dirty="0">
              <a:solidFill>
                <a:srgbClr val="FFFFFF"/>
              </a:solidFill>
            </a:endParaRPr>
          </a:p>
        </p:txBody>
      </p:sp>
      <p:sp>
        <p:nvSpPr>
          <p:cNvPr id="1049000" name="Freeform 9"/>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dirty="0">
              <a:solidFill>
                <a:srgbClr val="FFFFFF"/>
              </a:solidFill>
            </a:endParaRPr>
          </a:p>
        </p:txBody>
      </p:sp>
      <p:sp>
        <p:nvSpPr>
          <p:cNvPr id="1049001" name="Freeform 10"/>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dirty="0">
              <a:solidFill>
                <a:srgbClr val="FFFFFF"/>
              </a:solidFill>
            </a:endParaRPr>
          </a:p>
        </p:txBody>
      </p:sp>
      <p:sp>
        <p:nvSpPr>
          <p:cNvPr id="1049002" name="Rectangle 11"/>
          <p:cNvSpPr>
            <a:spLocks noGrp="1" noChangeArrowheads="1"/>
          </p:cNvSpPr>
          <p:nvPr>
            <p:ph type="ctrTitle"/>
          </p:nvPr>
        </p:nvSpPr>
        <p:spPr>
          <a:xfrm>
            <a:off x="685800" y="2286000"/>
            <a:ext cx="7772400" cy="1143000"/>
          </a:xfrm>
        </p:spPr>
        <p:txBody>
          <a:bodyPr/>
          <a:lstStyle/>
          <a:p>
            <a:r>
              <a:rPr lang="en-US"/>
              <a:t>Click to edit Master title style</a:t>
            </a:r>
          </a:p>
        </p:txBody>
      </p:sp>
      <p:sp>
        <p:nvSpPr>
          <p:cNvPr id="1049003" name="Rectangle 12"/>
          <p:cNvSpPr>
            <a:spLocks noGrp="1" noChangeArrowheads="1"/>
          </p:cNvSpPr>
          <p:nvPr>
            <p:ph type="subTitle" idx="1"/>
          </p:nvPr>
        </p:nvSpPr>
        <p:spPr>
          <a:xfrm>
            <a:off x="1371600" y="3886200"/>
            <a:ext cx="6400800" cy="1752600"/>
          </a:xfrm>
        </p:spPr>
        <p:txBody>
          <a:bodyPr/>
          <a:lstStyle>
            <a:lvl1pPr marL="0" indent="0" algn="ctr">
              <a:buFontTx/>
              <a:buNone/>
            </a:lvl1pPr>
          </a:lstStyle>
          <a:p>
            <a:r>
              <a:rPr lang="en-US"/>
              <a:t>Click to edit Master subtitle style</a:t>
            </a:r>
          </a:p>
        </p:txBody>
      </p:sp>
      <p:sp>
        <p:nvSpPr>
          <p:cNvPr id="1049004" name="Rectangle 13"/>
          <p:cNvSpPr>
            <a:spLocks noGrp="1" noChangeArrowheads="1"/>
          </p:cNvSpPr>
          <p:nvPr>
            <p:ph type="dt" sz="half" idx="10"/>
          </p:nvPr>
        </p:nvSpPr>
        <p:spPr/>
        <p:txBody>
          <a:bodyPr/>
          <a:lstStyle/>
          <a:p>
            <a:endParaRPr lang="en-US" dirty="0">
              <a:solidFill>
                <a:srgbClr val="FFFFFF"/>
              </a:solidFill>
            </a:endParaRPr>
          </a:p>
        </p:txBody>
      </p:sp>
      <p:sp>
        <p:nvSpPr>
          <p:cNvPr id="1049005" name="Rectangle 14"/>
          <p:cNvSpPr>
            <a:spLocks noGrp="1" noChangeArrowheads="1"/>
          </p:cNvSpPr>
          <p:nvPr>
            <p:ph type="ftr" sz="quarter" idx="11"/>
          </p:nvPr>
        </p:nvSpPr>
        <p:spPr/>
        <p:txBody>
          <a:bodyPr/>
          <a:lstStyle/>
          <a:p>
            <a:endParaRPr lang="en-US" dirty="0">
              <a:solidFill>
                <a:srgbClr val="FFFFFF"/>
              </a:solidFill>
            </a:endParaRPr>
          </a:p>
        </p:txBody>
      </p:sp>
      <p:sp>
        <p:nvSpPr>
          <p:cNvPr id="1049006" name="Rectangle 15"/>
          <p:cNvSpPr>
            <a:spLocks noGrp="1" noChangeArrowheads="1"/>
          </p:cNvSpPr>
          <p:nvPr>
            <p:ph type="sldNum" sz="quarter" idx="12"/>
          </p:nvPr>
        </p:nvSpPr>
        <p:spPr/>
        <p:txBody>
          <a:bodyPr/>
          <a:lstStyle/>
          <a:p>
            <a:fld id="{11EFBC68-3AAE-4379-B5F9-F19E7DFD54E1}" type="slidenum">
              <a:rPr lang="en-US">
                <a:solidFill>
                  <a:srgbClr val="FFFFFF"/>
                </a:solidFill>
              </a:rPr>
              <a:t>‹#›</a:t>
            </a:fld>
            <a:endParaRPr lang="en-US"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48993"/>
                                        </p:tgtEl>
                                        <p:attrNameLst>
                                          <p:attrName>style.visibility</p:attrName>
                                        </p:attrNameLst>
                                      </p:cBhvr>
                                      <p:to>
                                        <p:strVal val="visible"/>
                                      </p:to>
                                    </p:set>
                                    <p:anim calcmode="lin" valueType="num">
                                      <p:cBhvr additive="base">
                                        <p:cTn id="7" dur="500" fill="hold"/>
                                        <p:tgtEl>
                                          <p:spTgt spid="1048993"/>
                                        </p:tgtEl>
                                        <p:attrNameLst>
                                          <p:attrName>ppt_x</p:attrName>
                                        </p:attrNameLst>
                                      </p:cBhvr>
                                      <p:tavLst>
                                        <p:tav tm="0">
                                          <p:val>
                                            <p:strVal val="0-#ppt_w/2"/>
                                          </p:val>
                                        </p:tav>
                                        <p:tav tm="100000">
                                          <p:val>
                                            <p:strVal val="#ppt_x"/>
                                          </p:val>
                                        </p:tav>
                                      </p:tavLst>
                                    </p:anim>
                                    <p:anim calcmode="lin" valueType="num">
                                      <p:cBhvr additive="base">
                                        <p:cTn id="8" dur="500" fill="hold"/>
                                        <p:tgtEl>
                                          <p:spTgt spid="1048993"/>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04899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93"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9039" name="Title 1"/>
          <p:cNvSpPr>
            <a:spLocks noGrp="1"/>
          </p:cNvSpPr>
          <p:nvPr>
            <p:ph type="title"/>
          </p:nvPr>
        </p:nvSpPr>
        <p:spPr/>
        <p:txBody>
          <a:bodyPr/>
          <a:lstStyle/>
          <a:p>
            <a:r>
              <a:rPr lang="en-US" smtClean="0"/>
              <a:t>Click to edit Master title style</a:t>
            </a:r>
            <a:endParaRPr lang="en-US"/>
          </a:p>
        </p:txBody>
      </p:sp>
      <p:sp>
        <p:nvSpPr>
          <p:cNvPr id="1049040"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9041" name="Rectangle 13"/>
          <p:cNvSpPr>
            <a:spLocks noGrp="1" noChangeArrowheads="1"/>
          </p:cNvSpPr>
          <p:nvPr>
            <p:ph type="dt" sz="half" idx="10"/>
          </p:nvPr>
        </p:nvSpPr>
        <p:spPr/>
        <p:txBody>
          <a:bodyPr/>
          <a:lstStyle/>
          <a:p>
            <a:endParaRPr lang="en-US" dirty="0">
              <a:solidFill>
                <a:srgbClr val="FFFFFF"/>
              </a:solidFill>
            </a:endParaRPr>
          </a:p>
        </p:txBody>
      </p:sp>
      <p:sp>
        <p:nvSpPr>
          <p:cNvPr id="1049042" name="Rectangle 14"/>
          <p:cNvSpPr>
            <a:spLocks noGrp="1" noChangeArrowheads="1"/>
          </p:cNvSpPr>
          <p:nvPr>
            <p:ph type="ftr" sz="quarter" idx="11"/>
          </p:nvPr>
        </p:nvSpPr>
        <p:spPr/>
        <p:txBody>
          <a:bodyPr/>
          <a:lstStyle/>
          <a:p>
            <a:endParaRPr lang="en-US" dirty="0">
              <a:solidFill>
                <a:srgbClr val="FFFFFF"/>
              </a:solidFill>
            </a:endParaRPr>
          </a:p>
        </p:txBody>
      </p:sp>
      <p:sp>
        <p:nvSpPr>
          <p:cNvPr id="1049043" name="Rectangle 15"/>
          <p:cNvSpPr>
            <a:spLocks noGrp="1" noChangeArrowheads="1"/>
          </p:cNvSpPr>
          <p:nvPr>
            <p:ph type="sldNum" sz="quarter" idx="12"/>
          </p:nvPr>
        </p:nvSpPr>
        <p:spPr/>
        <p:txBody>
          <a:bodyPr/>
          <a:lstStyle/>
          <a:p>
            <a:fld id="{A0F537AE-10F5-446E-BED6-3E283C92EECC}" type="slidenum">
              <a:rPr lang="en-US">
                <a:solidFill>
                  <a:srgbClr val="FFFFFF"/>
                </a:solidFill>
              </a:rPr>
              <a:t>‹#›</a:t>
            </a:fld>
            <a:endParaRPr lang="en-US" dirty="0">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950"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1048951"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1048952" name="Rectangle 13"/>
          <p:cNvSpPr>
            <a:spLocks noGrp="1" noChangeArrowheads="1"/>
          </p:cNvSpPr>
          <p:nvPr>
            <p:ph type="dt" sz="half" idx="10"/>
          </p:nvPr>
        </p:nvSpPr>
        <p:spPr/>
        <p:txBody>
          <a:bodyPr/>
          <a:lstStyle/>
          <a:p>
            <a:endParaRPr lang="en-US" dirty="0">
              <a:solidFill>
                <a:srgbClr val="FFFFFF"/>
              </a:solidFill>
            </a:endParaRPr>
          </a:p>
        </p:txBody>
      </p:sp>
      <p:sp>
        <p:nvSpPr>
          <p:cNvPr id="1048953" name="Rectangle 14"/>
          <p:cNvSpPr>
            <a:spLocks noGrp="1" noChangeArrowheads="1"/>
          </p:cNvSpPr>
          <p:nvPr>
            <p:ph type="ftr" sz="quarter" idx="11"/>
          </p:nvPr>
        </p:nvSpPr>
        <p:spPr/>
        <p:txBody>
          <a:bodyPr/>
          <a:lstStyle/>
          <a:p>
            <a:endParaRPr lang="en-US" dirty="0">
              <a:solidFill>
                <a:srgbClr val="FFFFFF"/>
              </a:solidFill>
            </a:endParaRPr>
          </a:p>
        </p:txBody>
      </p:sp>
      <p:sp>
        <p:nvSpPr>
          <p:cNvPr id="1048954" name="Rectangle 15"/>
          <p:cNvSpPr>
            <a:spLocks noGrp="1" noChangeArrowheads="1"/>
          </p:cNvSpPr>
          <p:nvPr>
            <p:ph type="sldNum" sz="quarter" idx="12"/>
          </p:nvPr>
        </p:nvSpPr>
        <p:spPr/>
        <p:txBody>
          <a:bodyPr/>
          <a:lstStyle/>
          <a:p>
            <a:fld id="{CA968447-A582-448F-BA5B-1D9B9D24111B}" type="slidenum">
              <a:rPr lang="en-US">
                <a:solidFill>
                  <a:srgbClr val="FFFFFF"/>
                </a:solidFill>
              </a:rPr>
              <a:t>‹#›</a:t>
            </a:fld>
            <a:endParaRPr lang="en-US" dirty="0">
              <a:solidFill>
                <a:srgbClr val="FFFFFF"/>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966" name="Title 1"/>
          <p:cNvSpPr>
            <a:spLocks noGrp="1"/>
          </p:cNvSpPr>
          <p:nvPr>
            <p:ph type="title"/>
          </p:nvPr>
        </p:nvSpPr>
        <p:spPr/>
        <p:txBody>
          <a:bodyPr/>
          <a:lstStyle/>
          <a:p>
            <a:r>
              <a:rPr lang="en-US" smtClean="0"/>
              <a:t>Click to edit Master title style</a:t>
            </a:r>
            <a:endParaRPr lang="en-US"/>
          </a:p>
        </p:txBody>
      </p:sp>
      <p:sp>
        <p:nvSpPr>
          <p:cNvPr id="1048967"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968"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969" name="Rectangle 13"/>
          <p:cNvSpPr>
            <a:spLocks noGrp="1" noChangeArrowheads="1"/>
          </p:cNvSpPr>
          <p:nvPr>
            <p:ph type="dt" sz="half" idx="10"/>
          </p:nvPr>
        </p:nvSpPr>
        <p:spPr/>
        <p:txBody>
          <a:bodyPr/>
          <a:lstStyle/>
          <a:p>
            <a:endParaRPr lang="en-US" dirty="0">
              <a:solidFill>
                <a:srgbClr val="FFFFFF"/>
              </a:solidFill>
            </a:endParaRPr>
          </a:p>
        </p:txBody>
      </p:sp>
      <p:sp>
        <p:nvSpPr>
          <p:cNvPr id="1048970" name="Rectangle 14"/>
          <p:cNvSpPr>
            <a:spLocks noGrp="1" noChangeArrowheads="1"/>
          </p:cNvSpPr>
          <p:nvPr>
            <p:ph type="ftr" sz="quarter" idx="11"/>
          </p:nvPr>
        </p:nvSpPr>
        <p:spPr/>
        <p:txBody>
          <a:bodyPr/>
          <a:lstStyle/>
          <a:p>
            <a:endParaRPr lang="en-US" dirty="0">
              <a:solidFill>
                <a:srgbClr val="FFFFFF"/>
              </a:solidFill>
            </a:endParaRPr>
          </a:p>
        </p:txBody>
      </p:sp>
      <p:sp>
        <p:nvSpPr>
          <p:cNvPr id="1048971" name="Rectangle 15"/>
          <p:cNvSpPr>
            <a:spLocks noGrp="1" noChangeArrowheads="1"/>
          </p:cNvSpPr>
          <p:nvPr>
            <p:ph type="sldNum" sz="quarter" idx="12"/>
          </p:nvPr>
        </p:nvSpPr>
        <p:spPr/>
        <p:txBody>
          <a:bodyPr/>
          <a:lstStyle/>
          <a:p>
            <a:fld id="{AE30F22A-6E8A-46EA-B8E8-6F133FD74090}" type="slidenum">
              <a:rPr lang="en-US">
                <a:solidFill>
                  <a:srgbClr val="FFFFFF"/>
                </a:solidFill>
              </a:rPr>
              <a:t>‹#›</a:t>
            </a:fld>
            <a:endParaRPr lang="en-US" dirty="0">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958"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1048959"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48960"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961"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48962"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963" name="Rectangle 13"/>
          <p:cNvSpPr>
            <a:spLocks noGrp="1" noChangeArrowheads="1"/>
          </p:cNvSpPr>
          <p:nvPr>
            <p:ph type="dt" sz="half" idx="10"/>
          </p:nvPr>
        </p:nvSpPr>
        <p:spPr/>
        <p:txBody>
          <a:bodyPr/>
          <a:lstStyle/>
          <a:p>
            <a:endParaRPr lang="en-US" dirty="0">
              <a:solidFill>
                <a:srgbClr val="FFFFFF"/>
              </a:solidFill>
            </a:endParaRPr>
          </a:p>
        </p:txBody>
      </p:sp>
      <p:sp>
        <p:nvSpPr>
          <p:cNvPr id="1048964" name="Rectangle 14"/>
          <p:cNvSpPr>
            <a:spLocks noGrp="1" noChangeArrowheads="1"/>
          </p:cNvSpPr>
          <p:nvPr>
            <p:ph type="ftr" sz="quarter" idx="11"/>
          </p:nvPr>
        </p:nvSpPr>
        <p:spPr/>
        <p:txBody>
          <a:bodyPr/>
          <a:lstStyle/>
          <a:p>
            <a:endParaRPr lang="en-US" dirty="0">
              <a:solidFill>
                <a:srgbClr val="FFFFFF"/>
              </a:solidFill>
            </a:endParaRPr>
          </a:p>
        </p:txBody>
      </p:sp>
      <p:sp>
        <p:nvSpPr>
          <p:cNvPr id="1048965" name="Rectangle 15"/>
          <p:cNvSpPr>
            <a:spLocks noGrp="1" noChangeArrowheads="1"/>
          </p:cNvSpPr>
          <p:nvPr>
            <p:ph type="sldNum" sz="quarter" idx="12"/>
          </p:nvPr>
        </p:nvSpPr>
        <p:spPr/>
        <p:txBody>
          <a:bodyPr/>
          <a:lstStyle/>
          <a:p>
            <a:fld id="{C6B17AA4-BB79-467B-8B70-F2ECE9A06628}" type="slidenum">
              <a:rPr lang="en-US">
                <a:solidFill>
                  <a:srgbClr val="FFFFFF"/>
                </a:solidFill>
              </a:rPr>
              <a:t>‹#›</a:t>
            </a:fld>
            <a:endParaRPr lang="en-US" dirty="0">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9007" name="Title 1"/>
          <p:cNvSpPr>
            <a:spLocks noGrp="1"/>
          </p:cNvSpPr>
          <p:nvPr>
            <p:ph type="title"/>
          </p:nvPr>
        </p:nvSpPr>
        <p:spPr/>
        <p:txBody>
          <a:bodyPr/>
          <a:lstStyle/>
          <a:p>
            <a:r>
              <a:rPr lang="en-US" smtClean="0"/>
              <a:t>Click to edit Master title style</a:t>
            </a:r>
            <a:endParaRPr lang="en-US"/>
          </a:p>
        </p:txBody>
      </p:sp>
      <p:sp>
        <p:nvSpPr>
          <p:cNvPr id="1049008" name="Rectangle 13"/>
          <p:cNvSpPr>
            <a:spLocks noGrp="1" noChangeArrowheads="1"/>
          </p:cNvSpPr>
          <p:nvPr>
            <p:ph type="dt" sz="half" idx="10"/>
          </p:nvPr>
        </p:nvSpPr>
        <p:spPr/>
        <p:txBody>
          <a:bodyPr/>
          <a:lstStyle/>
          <a:p>
            <a:endParaRPr lang="en-US" dirty="0">
              <a:solidFill>
                <a:srgbClr val="FFFFFF"/>
              </a:solidFill>
            </a:endParaRPr>
          </a:p>
        </p:txBody>
      </p:sp>
      <p:sp>
        <p:nvSpPr>
          <p:cNvPr id="1049009" name="Rectangle 14"/>
          <p:cNvSpPr>
            <a:spLocks noGrp="1" noChangeArrowheads="1"/>
          </p:cNvSpPr>
          <p:nvPr>
            <p:ph type="ftr" sz="quarter" idx="11"/>
          </p:nvPr>
        </p:nvSpPr>
        <p:spPr/>
        <p:txBody>
          <a:bodyPr/>
          <a:lstStyle/>
          <a:p>
            <a:endParaRPr lang="en-US" dirty="0">
              <a:solidFill>
                <a:srgbClr val="FFFFFF"/>
              </a:solidFill>
            </a:endParaRPr>
          </a:p>
        </p:txBody>
      </p:sp>
      <p:sp>
        <p:nvSpPr>
          <p:cNvPr id="1049010" name="Rectangle 15"/>
          <p:cNvSpPr>
            <a:spLocks noGrp="1" noChangeArrowheads="1"/>
          </p:cNvSpPr>
          <p:nvPr>
            <p:ph type="sldNum" sz="quarter" idx="12"/>
          </p:nvPr>
        </p:nvSpPr>
        <p:spPr/>
        <p:txBody>
          <a:bodyPr/>
          <a:lstStyle/>
          <a:p>
            <a:fld id="{AE7C0505-BF1E-45B8-B50F-88B4A8DE0C15}" type="slidenum">
              <a:rPr lang="en-US">
                <a:solidFill>
                  <a:srgbClr val="FFFFFF"/>
                </a:solidFill>
              </a:rPr>
              <a:t>‹#›</a:t>
            </a:fld>
            <a:endParaRPr lang="en-US" dirty="0">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955" name="Rectangle 13"/>
          <p:cNvSpPr>
            <a:spLocks noGrp="1" noChangeArrowheads="1"/>
          </p:cNvSpPr>
          <p:nvPr>
            <p:ph type="dt" sz="half" idx="10"/>
          </p:nvPr>
        </p:nvSpPr>
        <p:spPr/>
        <p:txBody>
          <a:bodyPr/>
          <a:lstStyle/>
          <a:p>
            <a:endParaRPr lang="en-US" dirty="0">
              <a:solidFill>
                <a:srgbClr val="FFFFFF"/>
              </a:solidFill>
            </a:endParaRPr>
          </a:p>
        </p:txBody>
      </p:sp>
      <p:sp>
        <p:nvSpPr>
          <p:cNvPr id="1048956" name="Rectangle 14"/>
          <p:cNvSpPr>
            <a:spLocks noGrp="1" noChangeArrowheads="1"/>
          </p:cNvSpPr>
          <p:nvPr>
            <p:ph type="ftr" sz="quarter" idx="11"/>
          </p:nvPr>
        </p:nvSpPr>
        <p:spPr/>
        <p:txBody>
          <a:bodyPr/>
          <a:lstStyle/>
          <a:p>
            <a:endParaRPr lang="en-US" dirty="0">
              <a:solidFill>
                <a:srgbClr val="FFFFFF"/>
              </a:solidFill>
            </a:endParaRPr>
          </a:p>
        </p:txBody>
      </p:sp>
      <p:sp>
        <p:nvSpPr>
          <p:cNvPr id="1048957" name="Rectangle 15"/>
          <p:cNvSpPr>
            <a:spLocks noGrp="1" noChangeArrowheads="1"/>
          </p:cNvSpPr>
          <p:nvPr>
            <p:ph type="sldNum" sz="quarter" idx="12"/>
          </p:nvPr>
        </p:nvSpPr>
        <p:spPr/>
        <p:txBody>
          <a:bodyPr/>
          <a:lstStyle/>
          <a:p>
            <a:fld id="{2BFE7D44-B2D7-41CA-8AD5-92C1F418F748}" type="slidenum">
              <a:rPr lang="en-US">
                <a:solidFill>
                  <a:srgbClr val="FFFFFF"/>
                </a:solidFill>
              </a:rPr>
              <a:t>‹#›</a:t>
            </a:fld>
            <a:endParaRPr lang="en-US" dirty="0">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614" name="Title 1"/>
          <p:cNvSpPr>
            <a:spLocks noGrp="1"/>
          </p:cNvSpPr>
          <p:nvPr>
            <p:ph type="title"/>
          </p:nvPr>
        </p:nvSpPr>
        <p:spPr/>
        <p:txBody>
          <a:bodyPr/>
          <a:lstStyle/>
          <a:p>
            <a:r>
              <a:rPr lang="en-US" smtClean="0"/>
              <a:t>Click to edit Master title style</a:t>
            </a:r>
            <a:endParaRPr lang="en-US"/>
          </a:p>
        </p:txBody>
      </p:sp>
      <p:sp>
        <p:nvSpPr>
          <p:cNvPr id="1048615"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616" name="Date Placeholder 3"/>
          <p:cNvSpPr>
            <a:spLocks noGrp="1"/>
          </p:cNvSpPr>
          <p:nvPr>
            <p:ph type="dt" sz="half" idx="10"/>
          </p:nvPr>
        </p:nvSpPr>
        <p:spPr/>
        <p:txBody>
          <a:bodyPr/>
          <a:lstStyle/>
          <a:p>
            <a:fld id="{9E44688C-4435-4A56-92FF-A145F579EA07}" type="datetimeFigureOut">
              <a:rPr lang="en-US" smtClean="0"/>
              <a:t>5/10/2017</a:t>
            </a:fld>
            <a:endParaRPr lang="en-US" dirty="0"/>
          </a:p>
        </p:txBody>
      </p:sp>
      <p:sp>
        <p:nvSpPr>
          <p:cNvPr id="1048617" name="Footer Placeholder 4"/>
          <p:cNvSpPr>
            <a:spLocks noGrp="1"/>
          </p:cNvSpPr>
          <p:nvPr>
            <p:ph type="ftr" sz="quarter" idx="11"/>
          </p:nvPr>
        </p:nvSpPr>
        <p:spPr/>
        <p:txBody>
          <a:bodyPr/>
          <a:lstStyle/>
          <a:p>
            <a:endParaRPr lang="en-US" dirty="0"/>
          </a:p>
        </p:txBody>
      </p:sp>
      <p:sp>
        <p:nvSpPr>
          <p:cNvPr id="1048618" name="Slide Number Placeholder 5"/>
          <p:cNvSpPr>
            <a:spLocks noGrp="1"/>
          </p:cNvSpPr>
          <p:nvPr>
            <p:ph type="sldNum" sz="quarter" idx="12"/>
          </p:nvPr>
        </p:nvSpPr>
        <p:spPr/>
        <p:txBody>
          <a:bodyPr/>
          <a:lstStyle/>
          <a:p>
            <a:fld id="{4529A23F-48D8-44E4-B66E-CD81B3D4E9B3}"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980"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1048981"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982"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48983" name="Rectangle 13"/>
          <p:cNvSpPr>
            <a:spLocks noGrp="1" noChangeArrowheads="1"/>
          </p:cNvSpPr>
          <p:nvPr>
            <p:ph type="dt" sz="half" idx="10"/>
          </p:nvPr>
        </p:nvSpPr>
        <p:spPr/>
        <p:txBody>
          <a:bodyPr/>
          <a:lstStyle/>
          <a:p>
            <a:endParaRPr lang="en-US" dirty="0">
              <a:solidFill>
                <a:srgbClr val="FFFFFF"/>
              </a:solidFill>
            </a:endParaRPr>
          </a:p>
        </p:txBody>
      </p:sp>
      <p:sp>
        <p:nvSpPr>
          <p:cNvPr id="1048984" name="Rectangle 14"/>
          <p:cNvSpPr>
            <a:spLocks noGrp="1" noChangeArrowheads="1"/>
          </p:cNvSpPr>
          <p:nvPr>
            <p:ph type="ftr" sz="quarter" idx="11"/>
          </p:nvPr>
        </p:nvSpPr>
        <p:spPr/>
        <p:txBody>
          <a:bodyPr/>
          <a:lstStyle/>
          <a:p>
            <a:endParaRPr lang="en-US" dirty="0">
              <a:solidFill>
                <a:srgbClr val="FFFFFF"/>
              </a:solidFill>
            </a:endParaRPr>
          </a:p>
        </p:txBody>
      </p:sp>
      <p:sp>
        <p:nvSpPr>
          <p:cNvPr id="1048985" name="Rectangle 15"/>
          <p:cNvSpPr>
            <a:spLocks noGrp="1" noChangeArrowheads="1"/>
          </p:cNvSpPr>
          <p:nvPr>
            <p:ph type="sldNum" sz="quarter" idx="12"/>
          </p:nvPr>
        </p:nvSpPr>
        <p:spPr/>
        <p:txBody>
          <a:bodyPr/>
          <a:lstStyle/>
          <a:p>
            <a:fld id="{30F9891B-7D6A-44F2-B8E3-101D25731387}" type="slidenum">
              <a:rPr lang="en-US">
                <a:solidFill>
                  <a:srgbClr val="FFFFFF"/>
                </a:solidFill>
              </a:rPr>
              <a:t>‹#›</a:t>
            </a:fld>
            <a:endParaRPr lang="en-US" dirty="0">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9023"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1049024"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049025"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49026" name="Rectangle 13"/>
          <p:cNvSpPr>
            <a:spLocks noGrp="1" noChangeArrowheads="1"/>
          </p:cNvSpPr>
          <p:nvPr>
            <p:ph type="dt" sz="half" idx="10"/>
          </p:nvPr>
        </p:nvSpPr>
        <p:spPr/>
        <p:txBody>
          <a:bodyPr/>
          <a:lstStyle/>
          <a:p>
            <a:endParaRPr lang="en-US" dirty="0">
              <a:solidFill>
                <a:srgbClr val="FFFFFF"/>
              </a:solidFill>
            </a:endParaRPr>
          </a:p>
        </p:txBody>
      </p:sp>
      <p:sp>
        <p:nvSpPr>
          <p:cNvPr id="1049027" name="Rectangle 14"/>
          <p:cNvSpPr>
            <a:spLocks noGrp="1" noChangeArrowheads="1"/>
          </p:cNvSpPr>
          <p:nvPr>
            <p:ph type="ftr" sz="quarter" idx="11"/>
          </p:nvPr>
        </p:nvSpPr>
        <p:spPr/>
        <p:txBody>
          <a:bodyPr/>
          <a:lstStyle/>
          <a:p>
            <a:endParaRPr lang="en-US" dirty="0">
              <a:solidFill>
                <a:srgbClr val="FFFFFF"/>
              </a:solidFill>
            </a:endParaRPr>
          </a:p>
        </p:txBody>
      </p:sp>
      <p:sp>
        <p:nvSpPr>
          <p:cNvPr id="1049028" name="Rectangle 15"/>
          <p:cNvSpPr>
            <a:spLocks noGrp="1" noChangeArrowheads="1"/>
          </p:cNvSpPr>
          <p:nvPr>
            <p:ph type="sldNum" sz="quarter" idx="12"/>
          </p:nvPr>
        </p:nvSpPr>
        <p:spPr/>
        <p:txBody>
          <a:bodyPr/>
          <a:lstStyle/>
          <a:p>
            <a:fld id="{CEEEE380-F434-4F28-8B41-D262D15B3C05}" type="slidenum">
              <a:rPr lang="en-US">
                <a:solidFill>
                  <a:srgbClr val="FFFFFF"/>
                </a:solidFill>
              </a:rPr>
              <a:t>‹#›</a:t>
            </a:fld>
            <a:endParaRPr lang="en-US" dirty="0">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9044" name="Title 1"/>
          <p:cNvSpPr>
            <a:spLocks noGrp="1"/>
          </p:cNvSpPr>
          <p:nvPr>
            <p:ph type="title"/>
          </p:nvPr>
        </p:nvSpPr>
        <p:spPr/>
        <p:txBody>
          <a:bodyPr/>
          <a:lstStyle/>
          <a:p>
            <a:r>
              <a:rPr lang="en-US" smtClean="0"/>
              <a:t>Click to edit Master title style</a:t>
            </a:r>
            <a:endParaRPr lang="en-US"/>
          </a:p>
        </p:txBody>
      </p:sp>
      <p:sp>
        <p:nvSpPr>
          <p:cNvPr id="1049045"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9046" name="Rectangle 13"/>
          <p:cNvSpPr>
            <a:spLocks noGrp="1" noChangeArrowheads="1"/>
          </p:cNvSpPr>
          <p:nvPr>
            <p:ph type="dt" sz="half" idx="10"/>
          </p:nvPr>
        </p:nvSpPr>
        <p:spPr/>
        <p:txBody>
          <a:bodyPr/>
          <a:lstStyle/>
          <a:p>
            <a:endParaRPr lang="en-US" dirty="0">
              <a:solidFill>
                <a:srgbClr val="FFFFFF"/>
              </a:solidFill>
            </a:endParaRPr>
          </a:p>
        </p:txBody>
      </p:sp>
      <p:sp>
        <p:nvSpPr>
          <p:cNvPr id="1049047" name="Rectangle 14"/>
          <p:cNvSpPr>
            <a:spLocks noGrp="1" noChangeArrowheads="1"/>
          </p:cNvSpPr>
          <p:nvPr>
            <p:ph type="ftr" sz="quarter" idx="11"/>
          </p:nvPr>
        </p:nvSpPr>
        <p:spPr/>
        <p:txBody>
          <a:bodyPr/>
          <a:lstStyle/>
          <a:p>
            <a:endParaRPr lang="en-US" dirty="0">
              <a:solidFill>
                <a:srgbClr val="FFFFFF"/>
              </a:solidFill>
            </a:endParaRPr>
          </a:p>
        </p:txBody>
      </p:sp>
      <p:sp>
        <p:nvSpPr>
          <p:cNvPr id="1049048" name="Rectangle 15"/>
          <p:cNvSpPr>
            <a:spLocks noGrp="1" noChangeArrowheads="1"/>
          </p:cNvSpPr>
          <p:nvPr>
            <p:ph type="sldNum" sz="quarter" idx="12"/>
          </p:nvPr>
        </p:nvSpPr>
        <p:spPr/>
        <p:txBody>
          <a:bodyPr/>
          <a:lstStyle/>
          <a:p>
            <a:fld id="{C76768CA-C037-4156-ACE8-9BA67175F12B}" type="slidenum">
              <a:rPr lang="en-US">
                <a:solidFill>
                  <a:srgbClr val="FFFFFF"/>
                </a:solidFill>
              </a:rPr>
              <a:t>‹#›</a:t>
            </a:fld>
            <a:endParaRPr lang="en-US" dirty="0">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9011"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1049012"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9013" name="Rectangle 13"/>
          <p:cNvSpPr>
            <a:spLocks noGrp="1" noChangeArrowheads="1"/>
          </p:cNvSpPr>
          <p:nvPr>
            <p:ph type="dt" sz="half" idx="10"/>
          </p:nvPr>
        </p:nvSpPr>
        <p:spPr/>
        <p:txBody>
          <a:bodyPr/>
          <a:lstStyle/>
          <a:p>
            <a:endParaRPr lang="en-US" dirty="0">
              <a:solidFill>
                <a:srgbClr val="FFFFFF"/>
              </a:solidFill>
            </a:endParaRPr>
          </a:p>
        </p:txBody>
      </p:sp>
      <p:sp>
        <p:nvSpPr>
          <p:cNvPr id="1049014" name="Rectangle 14"/>
          <p:cNvSpPr>
            <a:spLocks noGrp="1" noChangeArrowheads="1"/>
          </p:cNvSpPr>
          <p:nvPr>
            <p:ph type="ftr" sz="quarter" idx="11"/>
          </p:nvPr>
        </p:nvSpPr>
        <p:spPr/>
        <p:txBody>
          <a:bodyPr/>
          <a:lstStyle/>
          <a:p>
            <a:endParaRPr lang="en-US" dirty="0">
              <a:solidFill>
                <a:srgbClr val="FFFFFF"/>
              </a:solidFill>
            </a:endParaRPr>
          </a:p>
        </p:txBody>
      </p:sp>
      <p:sp>
        <p:nvSpPr>
          <p:cNvPr id="1049015" name="Rectangle 15"/>
          <p:cNvSpPr>
            <a:spLocks noGrp="1" noChangeArrowheads="1"/>
          </p:cNvSpPr>
          <p:nvPr>
            <p:ph type="sldNum" sz="quarter" idx="12"/>
          </p:nvPr>
        </p:nvSpPr>
        <p:spPr/>
        <p:txBody>
          <a:bodyPr/>
          <a:lstStyle/>
          <a:p>
            <a:fld id="{74A1DA5F-193A-4BFB-8DCF-059B208527F6}" type="slidenum">
              <a:rPr lang="en-US">
                <a:solidFill>
                  <a:srgbClr val="FFFFFF"/>
                </a:solidFill>
              </a:rPr>
              <a:t>‹#›</a:t>
            </a:fld>
            <a:endParaRPr lang="en-US" dirty="0">
              <a:solidFill>
                <a:srgbClr val="FFFFFF"/>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104860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104860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60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60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606" name="Rectangle 13"/>
          <p:cNvSpPr>
            <a:spLocks noGrp="1" noChangeArrowheads="1"/>
          </p:cNvSpPr>
          <p:nvPr>
            <p:ph type="dt" sz="half" idx="10"/>
          </p:nvPr>
        </p:nvSpPr>
        <p:spPr/>
        <p:txBody>
          <a:bodyPr/>
          <a:lstStyle/>
          <a:p>
            <a:endParaRPr lang="en-US" dirty="0">
              <a:solidFill>
                <a:srgbClr val="FFFFFF"/>
              </a:solidFill>
            </a:endParaRPr>
          </a:p>
        </p:txBody>
      </p:sp>
      <p:sp>
        <p:nvSpPr>
          <p:cNvPr id="1048607" name="Rectangle 14"/>
          <p:cNvSpPr>
            <a:spLocks noGrp="1" noChangeArrowheads="1"/>
          </p:cNvSpPr>
          <p:nvPr>
            <p:ph type="ftr" sz="quarter" idx="11"/>
          </p:nvPr>
        </p:nvSpPr>
        <p:spPr/>
        <p:txBody>
          <a:bodyPr/>
          <a:lstStyle/>
          <a:p>
            <a:endParaRPr lang="en-US" dirty="0">
              <a:solidFill>
                <a:srgbClr val="FFFFFF"/>
              </a:solidFill>
            </a:endParaRPr>
          </a:p>
        </p:txBody>
      </p:sp>
      <p:sp>
        <p:nvSpPr>
          <p:cNvPr id="1048608" name="Rectangle 15"/>
          <p:cNvSpPr>
            <a:spLocks noGrp="1" noChangeArrowheads="1"/>
          </p:cNvSpPr>
          <p:nvPr>
            <p:ph type="sldNum" sz="quarter" idx="12"/>
          </p:nvPr>
        </p:nvSpPr>
        <p:spPr/>
        <p:txBody>
          <a:bodyPr/>
          <a:lstStyle/>
          <a:p>
            <a:fld id="{E503CFEC-BFB1-4BFF-A4DB-7F681343EE4F}" type="slidenum">
              <a:rPr lang="en-US">
                <a:solidFill>
                  <a:srgbClr val="FFFFFF"/>
                </a:solidFill>
              </a:rPr>
              <a:t>‹#›</a:t>
            </a:fld>
            <a:endParaRPr lang="en-US" dirty="0">
              <a:solidFill>
                <a:srgbClr val="FFFFFF"/>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1049029"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1049030"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9031"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9032" name="Rectangle 13"/>
          <p:cNvSpPr>
            <a:spLocks noGrp="1" noChangeArrowheads="1"/>
          </p:cNvSpPr>
          <p:nvPr>
            <p:ph type="dt" sz="half" idx="10"/>
          </p:nvPr>
        </p:nvSpPr>
        <p:spPr/>
        <p:txBody>
          <a:bodyPr/>
          <a:lstStyle/>
          <a:p>
            <a:endParaRPr lang="en-US" dirty="0">
              <a:solidFill>
                <a:srgbClr val="FFFFFF"/>
              </a:solidFill>
            </a:endParaRPr>
          </a:p>
        </p:txBody>
      </p:sp>
      <p:sp>
        <p:nvSpPr>
          <p:cNvPr id="1049033" name="Rectangle 14"/>
          <p:cNvSpPr>
            <a:spLocks noGrp="1" noChangeArrowheads="1"/>
          </p:cNvSpPr>
          <p:nvPr>
            <p:ph type="ftr" sz="quarter" idx="11"/>
          </p:nvPr>
        </p:nvSpPr>
        <p:spPr/>
        <p:txBody>
          <a:bodyPr/>
          <a:lstStyle/>
          <a:p>
            <a:endParaRPr lang="en-US" dirty="0">
              <a:solidFill>
                <a:srgbClr val="FFFFFF"/>
              </a:solidFill>
            </a:endParaRPr>
          </a:p>
        </p:txBody>
      </p:sp>
      <p:sp>
        <p:nvSpPr>
          <p:cNvPr id="1049034" name="Rectangle 15"/>
          <p:cNvSpPr>
            <a:spLocks noGrp="1" noChangeArrowheads="1"/>
          </p:cNvSpPr>
          <p:nvPr>
            <p:ph type="sldNum" sz="quarter" idx="12"/>
          </p:nvPr>
        </p:nvSpPr>
        <p:spPr/>
        <p:txBody>
          <a:bodyPr/>
          <a:lstStyle/>
          <a:p>
            <a:fld id="{46479416-3865-4100-B623-F3BA45E08966}" type="slidenum">
              <a:rPr lang="en-US">
                <a:solidFill>
                  <a:srgbClr val="FFFFFF"/>
                </a:solidFill>
              </a:rPr>
              <a:t>‹#›</a:t>
            </a:fld>
            <a:endParaRPr lang="en-US" dirty="0">
              <a:solidFill>
                <a:srgbClr val="FFFFFF"/>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104897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104897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97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97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97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977" name="Rectangle 13"/>
          <p:cNvSpPr>
            <a:spLocks noGrp="1" noChangeArrowheads="1"/>
          </p:cNvSpPr>
          <p:nvPr>
            <p:ph type="dt" sz="half" idx="10"/>
          </p:nvPr>
        </p:nvSpPr>
        <p:spPr/>
        <p:txBody>
          <a:bodyPr/>
          <a:lstStyle/>
          <a:p>
            <a:endParaRPr lang="en-US" dirty="0">
              <a:solidFill>
                <a:srgbClr val="FFFFFF"/>
              </a:solidFill>
            </a:endParaRPr>
          </a:p>
        </p:txBody>
      </p:sp>
      <p:sp>
        <p:nvSpPr>
          <p:cNvPr id="1048978" name="Rectangle 14"/>
          <p:cNvSpPr>
            <a:spLocks noGrp="1" noChangeArrowheads="1"/>
          </p:cNvSpPr>
          <p:nvPr>
            <p:ph type="ftr" sz="quarter" idx="11"/>
          </p:nvPr>
        </p:nvSpPr>
        <p:spPr/>
        <p:txBody>
          <a:bodyPr/>
          <a:lstStyle/>
          <a:p>
            <a:endParaRPr lang="en-US" dirty="0">
              <a:solidFill>
                <a:srgbClr val="FFFFFF"/>
              </a:solidFill>
            </a:endParaRPr>
          </a:p>
        </p:txBody>
      </p:sp>
      <p:sp>
        <p:nvSpPr>
          <p:cNvPr id="1048979" name="Rectangle 15"/>
          <p:cNvSpPr>
            <a:spLocks noGrp="1" noChangeArrowheads="1"/>
          </p:cNvSpPr>
          <p:nvPr>
            <p:ph type="sldNum" sz="quarter" idx="12"/>
          </p:nvPr>
        </p:nvSpPr>
        <p:spPr/>
        <p:txBody>
          <a:bodyPr/>
          <a:lstStyle/>
          <a:p>
            <a:fld id="{6210DC7D-7613-443B-8F39-873B0F2EA4AD}" type="slidenum">
              <a:rPr lang="en-US">
                <a:solidFill>
                  <a:srgbClr val="FFFFFF"/>
                </a:solidFill>
              </a:rPr>
              <a:t>‹#›</a:t>
            </a:fld>
            <a:endParaRPr lang="en-US" dirty="0">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1049035"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9036" name="Rectangle 13"/>
          <p:cNvSpPr>
            <a:spLocks noGrp="1" noChangeArrowheads="1"/>
          </p:cNvSpPr>
          <p:nvPr>
            <p:ph type="dt" sz="half" idx="10"/>
          </p:nvPr>
        </p:nvSpPr>
        <p:spPr/>
        <p:txBody>
          <a:bodyPr/>
          <a:lstStyle/>
          <a:p>
            <a:endParaRPr lang="en-US" dirty="0">
              <a:solidFill>
                <a:srgbClr val="FFFFFF"/>
              </a:solidFill>
            </a:endParaRPr>
          </a:p>
        </p:txBody>
      </p:sp>
      <p:sp>
        <p:nvSpPr>
          <p:cNvPr id="1049037" name="Rectangle 14"/>
          <p:cNvSpPr>
            <a:spLocks noGrp="1" noChangeArrowheads="1"/>
          </p:cNvSpPr>
          <p:nvPr>
            <p:ph type="ftr" sz="quarter" idx="11"/>
          </p:nvPr>
        </p:nvSpPr>
        <p:spPr/>
        <p:txBody>
          <a:bodyPr/>
          <a:lstStyle/>
          <a:p>
            <a:endParaRPr lang="en-US" dirty="0">
              <a:solidFill>
                <a:srgbClr val="FFFFFF"/>
              </a:solidFill>
            </a:endParaRPr>
          </a:p>
        </p:txBody>
      </p:sp>
      <p:sp>
        <p:nvSpPr>
          <p:cNvPr id="1049038" name="Rectangle 15"/>
          <p:cNvSpPr>
            <a:spLocks noGrp="1" noChangeArrowheads="1"/>
          </p:cNvSpPr>
          <p:nvPr>
            <p:ph type="sldNum" sz="quarter" idx="12"/>
          </p:nvPr>
        </p:nvSpPr>
        <p:spPr/>
        <p:txBody>
          <a:bodyPr/>
          <a:lstStyle/>
          <a:p>
            <a:fld id="{3ED862B1-DC3D-4B52-9FA9-25D2D1784A3F}" type="slidenum">
              <a:rPr lang="en-US">
                <a:solidFill>
                  <a:srgbClr val="FFFFFF"/>
                </a:solidFill>
              </a:rPr>
              <a:t>‹#›</a:t>
            </a:fld>
            <a:endParaRPr lang="en-US" dirty="0">
              <a:solidFill>
                <a:srgbClr val="FFFFFF"/>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48986"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1048987"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988"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989"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990" name="Rectangle 13"/>
          <p:cNvSpPr>
            <a:spLocks noGrp="1" noChangeArrowheads="1"/>
          </p:cNvSpPr>
          <p:nvPr>
            <p:ph type="dt" sz="half" idx="10"/>
          </p:nvPr>
        </p:nvSpPr>
        <p:spPr/>
        <p:txBody>
          <a:bodyPr/>
          <a:lstStyle/>
          <a:p>
            <a:endParaRPr lang="en-US" dirty="0">
              <a:solidFill>
                <a:srgbClr val="FFFFFF"/>
              </a:solidFill>
            </a:endParaRPr>
          </a:p>
        </p:txBody>
      </p:sp>
      <p:sp>
        <p:nvSpPr>
          <p:cNvPr id="1048991" name="Rectangle 14"/>
          <p:cNvSpPr>
            <a:spLocks noGrp="1" noChangeArrowheads="1"/>
          </p:cNvSpPr>
          <p:nvPr>
            <p:ph type="ftr" sz="quarter" idx="11"/>
          </p:nvPr>
        </p:nvSpPr>
        <p:spPr/>
        <p:txBody>
          <a:bodyPr/>
          <a:lstStyle/>
          <a:p>
            <a:endParaRPr lang="en-US" dirty="0">
              <a:solidFill>
                <a:srgbClr val="FFFFFF"/>
              </a:solidFill>
            </a:endParaRPr>
          </a:p>
        </p:txBody>
      </p:sp>
      <p:sp>
        <p:nvSpPr>
          <p:cNvPr id="1048992" name="Rectangle 15"/>
          <p:cNvSpPr>
            <a:spLocks noGrp="1" noChangeArrowheads="1"/>
          </p:cNvSpPr>
          <p:nvPr>
            <p:ph type="sldNum" sz="quarter" idx="12"/>
          </p:nvPr>
        </p:nvSpPr>
        <p:spPr/>
        <p:txBody>
          <a:bodyPr/>
          <a:lstStyle/>
          <a:p>
            <a:fld id="{F637FCB7-E585-4F69-A70E-695626B7FDBC}" type="slidenum">
              <a:rPr lang="en-US">
                <a:solidFill>
                  <a:srgbClr val="FFFFFF"/>
                </a:solidFill>
              </a:rPr>
              <a:t>‹#›</a:t>
            </a:fld>
            <a:endParaRPr lang="en-US" dirty="0">
              <a:solidFill>
                <a:srgbClr val="FFFFFF"/>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49016"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1049017"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9018"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9019" name="Content Placeholder 4"/>
          <p:cNvSpPr>
            <a:spLocks noGrp="1"/>
          </p:cNvSpPr>
          <p:nvPr>
            <p:ph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9020" name="Rectangle 13"/>
          <p:cNvSpPr>
            <a:spLocks noGrp="1" noChangeArrowheads="1"/>
          </p:cNvSpPr>
          <p:nvPr>
            <p:ph type="dt" sz="half" idx="10"/>
          </p:nvPr>
        </p:nvSpPr>
        <p:spPr/>
        <p:txBody>
          <a:bodyPr/>
          <a:lstStyle/>
          <a:p>
            <a:endParaRPr lang="en-US" dirty="0">
              <a:solidFill>
                <a:srgbClr val="FFFFFF"/>
              </a:solidFill>
            </a:endParaRPr>
          </a:p>
        </p:txBody>
      </p:sp>
      <p:sp>
        <p:nvSpPr>
          <p:cNvPr id="1049021" name="Rectangle 14"/>
          <p:cNvSpPr>
            <a:spLocks noGrp="1" noChangeArrowheads="1"/>
          </p:cNvSpPr>
          <p:nvPr>
            <p:ph type="ftr" sz="quarter" idx="11"/>
          </p:nvPr>
        </p:nvSpPr>
        <p:spPr/>
        <p:txBody>
          <a:bodyPr/>
          <a:lstStyle/>
          <a:p>
            <a:endParaRPr lang="en-US" dirty="0">
              <a:solidFill>
                <a:srgbClr val="FFFFFF"/>
              </a:solidFill>
            </a:endParaRPr>
          </a:p>
        </p:txBody>
      </p:sp>
      <p:sp>
        <p:nvSpPr>
          <p:cNvPr id="1049022" name="Rectangle 15"/>
          <p:cNvSpPr>
            <a:spLocks noGrp="1" noChangeArrowheads="1"/>
          </p:cNvSpPr>
          <p:nvPr>
            <p:ph type="sldNum" sz="quarter" idx="12"/>
          </p:nvPr>
        </p:nvSpPr>
        <p:spPr/>
        <p:txBody>
          <a:bodyPr/>
          <a:lstStyle/>
          <a:p>
            <a:fld id="{4DE1D627-323E-428D-9558-E94E99C29111}" type="slidenum">
              <a:rPr lang="en-US">
                <a:solidFill>
                  <a:srgbClr val="FFFFFF"/>
                </a:solidFill>
              </a:rPr>
              <a:t>‹#›</a:t>
            </a:fld>
            <a:endParaRPr lang="en-US" dirty="0">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879"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1048880"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48881" name="Date Placeholder 3"/>
          <p:cNvSpPr>
            <a:spLocks noGrp="1"/>
          </p:cNvSpPr>
          <p:nvPr>
            <p:ph type="dt" sz="half" idx="10"/>
          </p:nvPr>
        </p:nvSpPr>
        <p:spPr/>
        <p:txBody>
          <a:bodyPr/>
          <a:lstStyle/>
          <a:p>
            <a:fld id="{9E44688C-4435-4A56-92FF-A145F579EA07}" type="datetimeFigureOut">
              <a:rPr lang="en-US" smtClean="0"/>
              <a:t>5/10/2017</a:t>
            </a:fld>
            <a:endParaRPr lang="en-US" dirty="0"/>
          </a:p>
        </p:txBody>
      </p:sp>
      <p:sp>
        <p:nvSpPr>
          <p:cNvPr id="1048882" name="Footer Placeholder 4"/>
          <p:cNvSpPr>
            <a:spLocks noGrp="1"/>
          </p:cNvSpPr>
          <p:nvPr>
            <p:ph type="ftr" sz="quarter" idx="11"/>
          </p:nvPr>
        </p:nvSpPr>
        <p:spPr/>
        <p:txBody>
          <a:bodyPr/>
          <a:lstStyle/>
          <a:p>
            <a:endParaRPr lang="en-US" dirty="0"/>
          </a:p>
        </p:txBody>
      </p:sp>
      <p:sp>
        <p:nvSpPr>
          <p:cNvPr id="1048883" name="Slide Number Placeholder 5"/>
          <p:cNvSpPr>
            <a:spLocks noGrp="1"/>
          </p:cNvSpPr>
          <p:nvPr>
            <p:ph type="sldNum" sz="quarter" idx="12"/>
          </p:nvPr>
        </p:nvSpPr>
        <p:spPr/>
        <p:txBody>
          <a:bodyPr/>
          <a:lstStyle/>
          <a:p>
            <a:fld id="{4529A23F-48D8-44E4-B66E-CD81B3D4E9B3}"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48703"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eaLnBrk="0" fontAlgn="base" hangingPunct="0">
              <a:spcBef>
                <a:spcPct val="0"/>
              </a:spcBef>
              <a:spcAft>
                <a:spcPct val="0"/>
              </a:spcAft>
            </a:pPr>
            <a:endParaRPr lang="en-US" sz="2800">
              <a:solidFill>
                <a:srgbClr val="FFFFFF"/>
              </a:solidFill>
            </a:endParaRPr>
          </a:p>
        </p:txBody>
      </p:sp>
      <p:sp>
        <p:nvSpPr>
          <p:cNvPr id="1048704" name="Freeform 3"/>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p:spPr>
        <p:txBody>
          <a:bodyPr wrap="none" anchor="ctr"/>
          <a:lstStyle/>
          <a:p>
            <a:pPr eaLnBrk="0" fontAlgn="base" hangingPunct="0">
              <a:spcBef>
                <a:spcPct val="0"/>
              </a:spcBef>
              <a:spcAft>
                <a:spcPct val="0"/>
              </a:spcAft>
            </a:pPr>
            <a:endParaRPr lang="en-US" sz="2800" smtClean="0">
              <a:solidFill>
                <a:srgbClr val="FFFFFF"/>
              </a:solidFill>
            </a:endParaRPr>
          </a:p>
        </p:txBody>
      </p:sp>
      <p:sp>
        <p:nvSpPr>
          <p:cNvPr id="1048705" name="Freeform 4"/>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smtClean="0">
              <a:solidFill>
                <a:srgbClr val="FFFFFF"/>
              </a:solidFill>
            </a:endParaRPr>
          </a:p>
        </p:txBody>
      </p:sp>
      <p:sp>
        <p:nvSpPr>
          <p:cNvPr id="1048706" name="Freeform 5"/>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smtClean="0">
              <a:solidFill>
                <a:srgbClr val="FFFFFF"/>
              </a:solidFill>
            </a:endParaRPr>
          </a:p>
        </p:txBody>
      </p:sp>
      <p:sp>
        <p:nvSpPr>
          <p:cNvPr id="1048707" name="Freeform 6"/>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smtClean="0">
              <a:solidFill>
                <a:srgbClr val="FFFFFF"/>
              </a:solidFill>
            </a:endParaRPr>
          </a:p>
        </p:txBody>
      </p:sp>
      <p:sp>
        <p:nvSpPr>
          <p:cNvPr id="1048708" name="Freeform 7"/>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smtClean="0">
              <a:solidFill>
                <a:srgbClr val="FFFFFF"/>
              </a:solidFill>
            </a:endParaRPr>
          </a:p>
        </p:txBody>
      </p:sp>
      <p:sp>
        <p:nvSpPr>
          <p:cNvPr id="1048709" name="Freeform 8"/>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smtClean="0">
              <a:solidFill>
                <a:srgbClr val="FFFFFF"/>
              </a:solidFill>
            </a:endParaRPr>
          </a:p>
        </p:txBody>
      </p:sp>
      <p:sp>
        <p:nvSpPr>
          <p:cNvPr id="1048710" name="Freeform 9"/>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smtClean="0">
              <a:solidFill>
                <a:srgbClr val="FFFFFF"/>
              </a:solidFill>
            </a:endParaRPr>
          </a:p>
        </p:txBody>
      </p:sp>
      <p:sp>
        <p:nvSpPr>
          <p:cNvPr id="1048711" name="Freeform 10"/>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smtClean="0">
              <a:solidFill>
                <a:srgbClr val="FFFFFF"/>
              </a:solidFill>
            </a:endParaRPr>
          </a:p>
        </p:txBody>
      </p:sp>
      <p:sp>
        <p:nvSpPr>
          <p:cNvPr id="1048712" name="Rectangle 11"/>
          <p:cNvSpPr>
            <a:spLocks noGrp="1" noChangeArrowheads="1"/>
          </p:cNvSpPr>
          <p:nvPr>
            <p:ph type="ctrTitle"/>
          </p:nvPr>
        </p:nvSpPr>
        <p:spPr>
          <a:xfrm>
            <a:off x="685800" y="2286000"/>
            <a:ext cx="7772400" cy="1143000"/>
          </a:xfrm>
        </p:spPr>
        <p:txBody>
          <a:bodyPr/>
          <a:lstStyle/>
          <a:p>
            <a:r>
              <a:rPr lang="en-US"/>
              <a:t>Click to edit Master title style</a:t>
            </a:r>
          </a:p>
        </p:txBody>
      </p:sp>
      <p:sp>
        <p:nvSpPr>
          <p:cNvPr id="1048713" name="Rectangle 12"/>
          <p:cNvSpPr>
            <a:spLocks noGrp="1" noChangeArrowheads="1"/>
          </p:cNvSpPr>
          <p:nvPr>
            <p:ph type="subTitle" idx="1"/>
          </p:nvPr>
        </p:nvSpPr>
        <p:spPr>
          <a:xfrm>
            <a:off x="1371600" y="3886200"/>
            <a:ext cx="6400800" cy="1752600"/>
          </a:xfrm>
        </p:spPr>
        <p:txBody>
          <a:bodyPr/>
          <a:lstStyle>
            <a:lvl1pPr marL="0" indent="0" algn="ctr">
              <a:buFontTx/>
              <a:buNone/>
            </a:lvl1pPr>
          </a:lstStyle>
          <a:p>
            <a:r>
              <a:rPr lang="en-US"/>
              <a:t>Click to edit Master subtitle style</a:t>
            </a:r>
          </a:p>
        </p:txBody>
      </p:sp>
      <p:sp>
        <p:nvSpPr>
          <p:cNvPr id="1048714" name="Rectangle 13"/>
          <p:cNvSpPr>
            <a:spLocks noGrp="1" noChangeArrowheads="1"/>
          </p:cNvSpPr>
          <p:nvPr>
            <p:ph type="dt" sz="half" idx="10"/>
          </p:nvPr>
        </p:nvSpPr>
        <p:spPr/>
        <p:txBody>
          <a:bodyPr/>
          <a:lstStyle/>
          <a:p>
            <a:endParaRPr lang="en-US">
              <a:solidFill>
                <a:srgbClr val="FFFFFF"/>
              </a:solidFill>
            </a:endParaRPr>
          </a:p>
        </p:txBody>
      </p:sp>
      <p:sp>
        <p:nvSpPr>
          <p:cNvPr id="1048715" name="Rectangle 14"/>
          <p:cNvSpPr>
            <a:spLocks noGrp="1" noChangeArrowheads="1"/>
          </p:cNvSpPr>
          <p:nvPr>
            <p:ph type="ftr" sz="quarter" idx="11"/>
          </p:nvPr>
        </p:nvSpPr>
        <p:spPr/>
        <p:txBody>
          <a:bodyPr/>
          <a:lstStyle/>
          <a:p>
            <a:endParaRPr lang="en-US">
              <a:solidFill>
                <a:srgbClr val="FFFFFF"/>
              </a:solidFill>
            </a:endParaRPr>
          </a:p>
        </p:txBody>
      </p:sp>
      <p:sp>
        <p:nvSpPr>
          <p:cNvPr id="1048716" name="Rectangle 15"/>
          <p:cNvSpPr>
            <a:spLocks noGrp="1" noChangeArrowheads="1"/>
          </p:cNvSpPr>
          <p:nvPr>
            <p:ph type="sldNum" sz="quarter" idx="12"/>
          </p:nvPr>
        </p:nvSpPr>
        <p:spPr/>
        <p:txBody>
          <a:bodyPr/>
          <a:lstStyle/>
          <a:p>
            <a:fld id="{279318EF-D703-4767-BD56-8E8D80F9333D}" type="slidenum">
              <a:rPr lang="en-US">
                <a:solidFill>
                  <a:srgbClr val="FFFFFF"/>
                </a:solidFill>
              </a:rPr>
              <a:t>‹#›</a:t>
            </a:fld>
            <a:endParaRPr 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48703"/>
                                        </p:tgtEl>
                                        <p:attrNameLst>
                                          <p:attrName>style.visibility</p:attrName>
                                        </p:attrNameLst>
                                      </p:cBhvr>
                                      <p:to>
                                        <p:strVal val="visible"/>
                                      </p:to>
                                    </p:set>
                                    <p:anim calcmode="lin" valueType="num">
                                      <p:cBhvr additive="base">
                                        <p:cTn id="7" dur="500" fill="hold"/>
                                        <p:tgtEl>
                                          <p:spTgt spid="1048703"/>
                                        </p:tgtEl>
                                        <p:attrNameLst>
                                          <p:attrName>ppt_x</p:attrName>
                                        </p:attrNameLst>
                                      </p:cBhvr>
                                      <p:tavLst>
                                        <p:tav tm="0">
                                          <p:val>
                                            <p:strVal val="0-#ppt_w/2"/>
                                          </p:val>
                                        </p:tav>
                                        <p:tav tm="100000">
                                          <p:val>
                                            <p:strVal val="#ppt_x"/>
                                          </p:val>
                                        </p:tav>
                                      </p:tavLst>
                                    </p:anim>
                                    <p:anim calcmode="lin" valueType="num">
                                      <p:cBhvr additive="base">
                                        <p:cTn id="8" dur="500" fill="hold"/>
                                        <p:tgtEl>
                                          <p:spTgt spid="1048703"/>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04870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03"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731" name="Title 1"/>
          <p:cNvSpPr>
            <a:spLocks noGrp="1"/>
          </p:cNvSpPr>
          <p:nvPr>
            <p:ph type="title"/>
          </p:nvPr>
        </p:nvSpPr>
        <p:spPr/>
        <p:txBody>
          <a:bodyPr/>
          <a:lstStyle/>
          <a:p>
            <a:r>
              <a:rPr lang="en-US" smtClean="0"/>
              <a:t>Click to edit Master title style</a:t>
            </a:r>
            <a:endParaRPr lang="en-US"/>
          </a:p>
        </p:txBody>
      </p:sp>
      <p:sp>
        <p:nvSpPr>
          <p:cNvPr id="1048732"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733" name="Rectangle 13"/>
          <p:cNvSpPr>
            <a:spLocks noGrp="1" noChangeArrowheads="1"/>
          </p:cNvSpPr>
          <p:nvPr>
            <p:ph type="dt" sz="half" idx="10"/>
          </p:nvPr>
        </p:nvSpPr>
        <p:spPr/>
        <p:txBody>
          <a:bodyPr/>
          <a:lstStyle/>
          <a:p>
            <a:endParaRPr lang="en-US">
              <a:solidFill>
                <a:srgbClr val="FFFFFF"/>
              </a:solidFill>
            </a:endParaRPr>
          </a:p>
        </p:txBody>
      </p:sp>
      <p:sp>
        <p:nvSpPr>
          <p:cNvPr id="1048734" name="Rectangle 14"/>
          <p:cNvSpPr>
            <a:spLocks noGrp="1" noChangeArrowheads="1"/>
          </p:cNvSpPr>
          <p:nvPr>
            <p:ph type="ftr" sz="quarter" idx="11"/>
          </p:nvPr>
        </p:nvSpPr>
        <p:spPr/>
        <p:txBody>
          <a:bodyPr/>
          <a:lstStyle/>
          <a:p>
            <a:endParaRPr lang="en-US">
              <a:solidFill>
                <a:srgbClr val="FFFFFF"/>
              </a:solidFill>
            </a:endParaRPr>
          </a:p>
        </p:txBody>
      </p:sp>
      <p:sp>
        <p:nvSpPr>
          <p:cNvPr id="1048735" name="Rectangle 15"/>
          <p:cNvSpPr>
            <a:spLocks noGrp="1" noChangeArrowheads="1"/>
          </p:cNvSpPr>
          <p:nvPr>
            <p:ph type="sldNum" sz="quarter" idx="12"/>
          </p:nvPr>
        </p:nvSpPr>
        <p:spPr/>
        <p:txBody>
          <a:bodyPr/>
          <a:lstStyle/>
          <a:p>
            <a:fld id="{F44B628F-6D5D-44E0-8A42-6632515A0EDF}" type="slidenum">
              <a:rPr lang="en-US">
                <a:solidFill>
                  <a:srgbClr val="FFFFFF"/>
                </a:solidFill>
              </a:rPr>
              <a:t>‹#›</a:t>
            </a:fld>
            <a:endParaRPr lang="en-US">
              <a:solidFill>
                <a:srgbClr val="FFFFFF"/>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907"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1048908"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1048909" name="Rectangle 13"/>
          <p:cNvSpPr>
            <a:spLocks noGrp="1" noChangeArrowheads="1"/>
          </p:cNvSpPr>
          <p:nvPr>
            <p:ph type="dt" sz="half" idx="10"/>
          </p:nvPr>
        </p:nvSpPr>
        <p:spPr/>
        <p:txBody>
          <a:bodyPr/>
          <a:lstStyle/>
          <a:p>
            <a:endParaRPr lang="en-US">
              <a:solidFill>
                <a:srgbClr val="FFFFFF"/>
              </a:solidFill>
            </a:endParaRPr>
          </a:p>
        </p:txBody>
      </p:sp>
      <p:sp>
        <p:nvSpPr>
          <p:cNvPr id="1048910" name="Rectangle 14"/>
          <p:cNvSpPr>
            <a:spLocks noGrp="1" noChangeArrowheads="1"/>
          </p:cNvSpPr>
          <p:nvPr>
            <p:ph type="ftr" sz="quarter" idx="11"/>
          </p:nvPr>
        </p:nvSpPr>
        <p:spPr/>
        <p:txBody>
          <a:bodyPr/>
          <a:lstStyle/>
          <a:p>
            <a:endParaRPr lang="en-US">
              <a:solidFill>
                <a:srgbClr val="FFFFFF"/>
              </a:solidFill>
            </a:endParaRPr>
          </a:p>
        </p:txBody>
      </p:sp>
      <p:sp>
        <p:nvSpPr>
          <p:cNvPr id="1048911" name="Rectangle 15"/>
          <p:cNvSpPr>
            <a:spLocks noGrp="1" noChangeArrowheads="1"/>
          </p:cNvSpPr>
          <p:nvPr>
            <p:ph type="sldNum" sz="quarter" idx="12"/>
          </p:nvPr>
        </p:nvSpPr>
        <p:spPr/>
        <p:txBody>
          <a:bodyPr/>
          <a:lstStyle/>
          <a:p>
            <a:fld id="{C251CDCC-F8B9-4FDB-A374-AC9D794F1C7E}" type="slidenum">
              <a:rPr lang="en-US">
                <a:solidFill>
                  <a:srgbClr val="FFFFFF"/>
                </a:solidFill>
              </a:rPr>
              <a:t>‹#›</a:t>
            </a:fld>
            <a:endParaRPr lang="en-US">
              <a:solidFill>
                <a:srgbClr val="FFFFFF"/>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924" name="Title 1"/>
          <p:cNvSpPr>
            <a:spLocks noGrp="1"/>
          </p:cNvSpPr>
          <p:nvPr>
            <p:ph type="title"/>
          </p:nvPr>
        </p:nvSpPr>
        <p:spPr/>
        <p:txBody>
          <a:bodyPr/>
          <a:lstStyle/>
          <a:p>
            <a:r>
              <a:rPr lang="en-US" smtClean="0"/>
              <a:t>Click to edit Master title style</a:t>
            </a:r>
            <a:endParaRPr lang="en-US"/>
          </a:p>
        </p:txBody>
      </p:sp>
      <p:sp>
        <p:nvSpPr>
          <p:cNvPr id="1048925"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926"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927" name="Rectangle 13"/>
          <p:cNvSpPr>
            <a:spLocks noGrp="1" noChangeArrowheads="1"/>
          </p:cNvSpPr>
          <p:nvPr>
            <p:ph type="dt" sz="half" idx="10"/>
          </p:nvPr>
        </p:nvSpPr>
        <p:spPr/>
        <p:txBody>
          <a:bodyPr/>
          <a:lstStyle/>
          <a:p>
            <a:endParaRPr lang="en-US">
              <a:solidFill>
                <a:srgbClr val="FFFFFF"/>
              </a:solidFill>
            </a:endParaRPr>
          </a:p>
        </p:txBody>
      </p:sp>
      <p:sp>
        <p:nvSpPr>
          <p:cNvPr id="1048928" name="Rectangle 14"/>
          <p:cNvSpPr>
            <a:spLocks noGrp="1" noChangeArrowheads="1"/>
          </p:cNvSpPr>
          <p:nvPr>
            <p:ph type="ftr" sz="quarter" idx="11"/>
          </p:nvPr>
        </p:nvSpPr>
        <p:spPr/>
        <p:txBody>
          <a:bodyPr/>
          <a:lstStyle/>
          <a:p>
            <a:endParaRPr lang="en-US">
              <a:solidFill>
                <a:srgbClr val="FFFFFF"/>
              </a:solidFill>
            </a:endParaRPr>
          </a:p>
        </p:txBody>
      </p:sp>
      <p:sp>
        <p:nvSpPr>
          <p:cNvPr id="1048929" name="Rectangle 15"/>
          <p:cNvSpPr>
            <a:spLocks noGrp="1" noChangeArrowheads="1"/>
          </p:cNvSpPr>
          <p:nvPr>
            <p:ph type="sldNum" sz="quarter" idx="12"/>
          </p:nvPr>
        </p:nvSpPr>
        <p:spPr/>
        <p:txBody>
          <a:bodyPr/>
          <a:lstStyle/>
          <a:p>
            <a:fld id="{87E2D7D2-B02A-451E-BBC4-0126027DD4EF}" type="slidenum">
              <a:rPr lang="en-US">
                <a:solidFill>
                  <a:srgbClr val="FFFFFF"/>
                </a:solidFill>
              </a:rPr>
              <a:t>‹#›</a:t>
            </a:fld>
            <a:endParaRPr lang="en-US">
              <a:solidFill>
                <a:srgbClr val="FFFFFF"/>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899"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1048900"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48901"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902"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48903"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904" name="Rectangle 13"/>
          <p:cNvSpPr>
            <a:spLocks noGrp="1" noChangeArrowheads="1"/>
          </p:cNvSpPr>
          <p:nvPr>
            <p:ph type="dt" sz="half" idx="10"/>
          </p:nvPr>
        </p:nvSpPr>
        <p:spPr/>
        <p:txBody>
          <a:bodyPr/>
          <a:lstStyle/>
          <a:p>
            <a:endParaRPr lang="en-US">
              <a:solidFill>
                <a:srgbClr val="FFFFFF"/>
              </a:solidFill>
            </a:endParaRPr>
          </a:p>
        </p:txBody>
      </p:sp>
      <p:sp>
        <p:nvSpPr>
          <p:cNvPr id="1048905" name="Rectangle 14"/>
          <p:cNvSpPr>
            <a:spLocks noGrp="1" noChangeArrowheads="1"/>
          </p:cNvSpPr>
          <p:nvPr>
            <p:ph type="ftr" sz="quarter" idx="11"/>
          </p:nvPr>
        </p:nvSpPr>
        <p:spPr/>
        <p:txBody>
          <a:bodyPr/>
          <a:lstStyle/>
          <a:p>
            <a:endParaRPr lang="en-US">
              <a:solidFill>
                <a:srgbClr val="FFFFFF"/>
              </a:solidFill>
            </a:endParaRPr>
          </a:p>
        </p:txBody>
      </p:sp>
      <p:sp>
        <p:nvSpPr>
          <p:cNvPr id="1048906" name="Rectangle 15"/>
          <p:cNvSpPr>
            <a:spLocks noGrp="1" noChangeArrowheads="1"/>
          </p:cNvSpPr>
          <p:nvPr>
            <p:ph type="sldNum" sz="quarter" idx="12"/>
          </p:nvPr>
        </p:nvSpPr>
        <p:spPr/>
        <p:txBody>
          <a:bodyPr/>
          <a:lstStyle/>
          <a:p>
            <a:fld id="{BE4F9D36-AF1A-4AD3-91D4-91A0CBA509C2}" type="slidenum">
              <a:rPr lang="en-US">
                <a:solidFill>
                  <a:srgbClr val="FFFFFF"/>
                </a:solidFill>
              </a:rPr>
              <a:t>‹#›</a:t>
            </a:fld>
            <a:endParaRPr lang="en-US">
              <a:solidFill>
                <a:srgbClr val="FFFFFF"/>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895" name="Title 1"/>
          <p:cNvSpPr>
            <a:spLocks noGrp="1"/>
          </p:cNvSpPr>
          <p:nvPr>
            <p:ph type="title"/>
          </p:nvPr>
        </p:nvSpPr>
        <p:spPr/>
        <p:txBody>
          <a:bodyPr/>
          <a:lstStyle/>
          <a:p>
            <a:r>
              <a:rPr lang="en-US" smtClean="0"/>
              <a:t>Click to edit Master title style</a:t>
            </a:r>
            <a:endParaRPr lang="en-US"/>
          </a:p>
        </p:txBody>
      </p:sp>
      <p:sp>
        <p:nvSpPr>
          <p:cNvPr id="1048896" name="Rectangle 13"/>
          <p:cNvSpPr>
            <a:spLocks noGrp="1" noChangeArrowheads="1"/>
          </p:cNvSpPr>
          <p:nvPr>
            <p:ph type="dt" sz="half" idx="10"/>
          </p:nvPr>
        </p:nvSpPr>
        <p:spPr/>
        <p:txBody>
          <a:bodyPr/>
          <a:lstStyle/>
          <a:p>
            <a:endParaRPr lang="en-US">
              <a:solidFill>
                <a:srgbClr val="FFFFFF"/>
              </a:solidFill>
            </a:endParaRPr>
          </a:p>
        </p:txBody>
      </p:sp>
      <p:sp>
        <p:nvSpPr>
          <p:cNvPr id="1048897" name="Rectangle 14"/>
          <p:cNvSpPr>
            <a:spLocks noGrp="1" noChangeArrowheads="1"/>
          </p:cNvSpPr>
          <p:nvPr>
            <p:ph type="ftr" sz="quarter" idx="11"/>
          </p:nvPr>
        </p:nvSpPr>
        <p:spPr/>
        <p:txBody>
          <a:bodyPr/>
          <a:lstStyle/>
          <a:p>
            <a:endParaRPr lang="en-US">
              <a:solidFill>
                <a:srgbClr val="FFFFFF"/>
              </a:solidFill>
            </a:endParaRPr>
          </a:p>
        </p:txBody>
      </p:sp>
      <p:sp>
        <p:nvSpPr>
          <p:cNvPr id="1048898" name="Rectangle 15"/>
          <p:cNvSpPr>
            <a:spLocks noGrp="1" noChangeArrowheads="1"/>
          </p:cNvSpPr>
          <p:nvPr>
            <p:ph type="sldNum" sz="quarter" idx="12"/>
          </p:nvPr>
        </p:nvSpPr>
        <p:spPr/>
        <p:txBody>
          <a:bodyPr/>
          <a:lstStyle/>
          <a:p>
            <a:fld id="{CFE96148-BC74-4F7C-93DE-385DFF42AF8A}" type="slidenum">
              <a:rPr lang="en-US">
                <a:solidFill>
                  <a:srgbClr val="FFFFFF"/>
                </a:solidFill>
              </a:rPr>
              <a:t>‹#›</a:t>
            </a:fld>
            <a:endParaRPr lang="en-US">
              <a:solidFill>
                <a:srgbClr val="FFFFFF"/>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941" name="Rectangle 13"/>
          <p:cNvSpPr>
            <a:spLocks noGrp="1" noChangeArrowheads="1"/>
          </p:cNvSpPr>
          <p:nvPr>
            <p:ph type="dt" sz="half" idx="10"/>
          </p:nvPr>
        </p:nvSpPr>
        <p:spPr/>
        <p:txBody>
          <a:bodyPr/>
          <a:lstStyle/>
          <a:p>
            <a:endParaRPr lang="en-US">
              <a:solidFill>
                <a:srgbClr val="FFFFFF"/>
              </a:solidFill>
            </a:endParaRPr>
          </a:p>
        </p:txBody>
      </p:sp>
      <p:sp>
        <p:nvSpPr>
          <p:cNvPr id="1048942" name="Rectangle 14"/>
          <p:cNvSpPr>
            <a:spLocks noGrp="1" noChangeArrowheads="1"/>
          </p:cNvSpPr>
          <p:nvPr>
            <p:ph type="ftr" sz="quarter" idx="11"/>
          </p:nvPr>
        </p:nvSpPr>
        <p:spPr/>
        <p:txBody>
          <a:bodyPr/>
          <a:lstStyle/>
          <a:p>
            <a:endParaRPr lang="en-US">
              <a:solidFill>
                <a:srgbClr val="FFFFFF"/>
              </a:solidFill>
            </a:endParaRPr>
          </a:p>
        </p:txBody>
      </p:sp>
      <p:sp>
        <p:nvSpPr>
          <p:cNvPr id="1048943" name="Rectangle 15"/>
          <p:cNvSpPr>
            <a:spLocks noGrp="1" noChangeArrowheads="1"/>
          </p:cNvSpPr>
          <p:nvPr>
            <p:ph type="sldNum" sz="quarter" idx="12"/>
          </p:nvPr>
        </p:nvSpPr>
        <p:spPr/>
        <p:txBody>
          <a:bodyPr/>
          <a:lstStyle/>
          <a:p>
            <a:fld id="{E08EB777-907A-4002-8684-729B54ED4955}" type="slidenum">
              <a:rPr lang="en-US">
                <a:solidFill>
                  <a:srgbClr val="FFFFFF"/>
                </a:solidFill>
              </a:rPr>
              <a:t>‹#›</a:t>
            </a:fld>
            <a:endParaRPr lang="en-US">
              <a:solidFill>
                <a:srgbClr val="FFFFFF"/>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944"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1048945"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946"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48947" name="Rectangle 13"/>
          <p:cNvSpPr>
            <a:spLocks noGrp="1" noChangeArrowheads="1"/>
          </p:cNvSpPr>
          <p:nvPr>
            <p:ph type="dt" sz="half" idx="10"/>
          </p:nvPr>
        </p:nvSpPr>
        <p:spPr/>
        <p:txBody>
          <a:bodyPr/>
          <a:lstStyle/>
          <a:p>
            <a:endParaRPr lang="en-US">
              <a:solidFill>
                <a:srgbClr val="FFFFFF"/>
              </a:solidFill>
            </a:endParaRPr>
          </a:p>
        </p:txBody>
      </p:sp>
      <p:sp>
        <p:nvSpPr>
          <p:cNvPr id="1048948" name="Rectangle 14"/>
          <p:cNvSpPr>
            <a:spLocks noGrp="1" noChangeArrowheads="1"/>
          </p:cNvSpPr>
          <p:nvPr>
            <p:ph type="ftr" sz="quarter" idx="11"/>
          </p:nvPr>
        </p:nvSpPr>
        <p:spPr/>
        <p:txBody>
          <a:bodyPr/>
          <a:lstStyle/>
          <a:p>
            <a:endParaRPr lang="en-US">
              <a:solidFill>
                <a:srgbClr val="FFFFFF"/>
              </a:solidFill>
            </a:endParaRPr>
          </a:p>
        </p:txBody>
      </p:sp>
      <p:sp>
        <p:nvSpPr>
          <p:cNvPr id="1048949" name="Rectangle 15"/>
          <p:cNvSpPr>
            <a:spLocks noGrp="1" noChangeArrowheads="1"/>
          </p:cNvSpPr>
          <p:nvPr>
            <p:ph type="sldNum" sz="quarter" idx="12"/>
          </p:nvPr>
        </p:nvSpPr>
        <p:spPr/>
        <p:txBody>
          <a:bodyPr/>
          <a:lstStyle/>
          <a:p>
            <a:fld id="{5A18F29D-A496-420A-B1CD-0A65B2F481C7}" type="slidenum">
              <a:rPr lang="en-US">
                <a:solidFill>
                  <a:srgbClr val="FFFFFF"/>
                </a:solidFill>
              </a:rPr>
              <a:t>‹#›</a:t>
            </a:fld>
            <a:endParaRPr lang="en-US">
              <a:solidFill>
                <a:srgbClr val="FFFFFF"/>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930"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1048931"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1048932"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48933" name="Rectangle 13"/>
          <p:cNvSpPr>
            <a:spLocks noGrp="1" noChangeArrowheads="1"/>
          </p:cNvSpPr>
          <p:nvPr>
            <p:ph type="dt" sz="half" idx="10"/>
          </p:nvPr>
        </p:nvSpPr>
        <p:spPr/>
        <p:txBody>
          <a:bodyPr/>
          <a:lstStyle/>
          <a:p>
            <a:endParaRPr lang="en-US">
              <a:solidFill>
                <a:srgbClr val="FFFFFF"/>
              </a:solidFill>
            </a:endParaRPr>
          </a:p>
        </p:txBody>
      </p:sp>
      <p:sp>
        <p:nvSpPr>
          <p:cNvPr id="1048934" name="Rectangle 14"/>
          <p:cNvSpPr>
            <a:spLocks noGrp="1" noChangeArrowheads="1"/>
          </p:cNvSpPr>
          <p:nvPr>
            <p:ph type="ftr" sz="quarter" idx="11"/>
          </p:nvPr>
        </p:nvSpPr>
        <p:spPr/>
        <p:txBody>
          <a:bodyPr/>
          <a:lstStyle/>
          <a:p>
            <a:endParaRPr lang="en-US">
              <a:solidFill>
                <a:srgbClr val="FFFFFF"/>
              </a:solidFill>
            </a:endParaRPr>
          </a:p>
        </p:txBody>
      </p:sp>
      <p:sp>
        <p:nvSpPr>
          <p:cNvPr id="1048935" name="Rectangle 15"/>
          <p:cNvSpPr>
            <a:spLocks noGrp="1" noChangeArrowheads="1"/>
          </p:cNvSpPr>
          <p:nvPr>
            <p:ph type="sldNum" sz="quarter" idx="12"/>
          </p:nvPr>
        </p:nvSpPr>
        <p:spPr/>
        <p:txBody>
          <a:bodyPr/>
          <a:lstStyle/>
          <a:p>
            <a:fld id="{789ABF86-89B1-4519-A61B-DBEFCDB84F8C}" type="slidenum">
              <a:rPr lang="en-US">
                <a:solidFill>
                  <a:srgbClr val="FFFFFF"/>
                </a:solidFill>
              </a:rPr>
              <a:t>‹#›</a:t>
            </a:fld>
            <a:endParaRPr lang="en-US">
              <a:solidFill>
                <a:srgbClr val="FFFFFF"/>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912" name="Title 1"/>
          <p:cNvSpPr>
            <a:spLocks noGrp="1"/>
          </p:cNvSpPr>
          <p:nvPr>
            <p:ph type="title"/>
          </p:nvPr>
        </p:nvSpPr>
        <p:spPr/>
        <p:txBody>
          <a:bodyPr/>
          <a:lstStyle/>
          <a:p>
            <a:r>
              <a:rPr lang="en-US" smtClean="0"/>
              <a:t>Click to edit Master title style</a:t>
            </a:r>
            <a:endParaRPr lang="en-US"/>
          </a:p>
        </p:txBody>
      </p:sp>
      <p:sp>
        <p:nvSpPr>
          <p:cNvPr id="104891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914" name="Rectangle 13"/>
          <p:cNvSpPr>
            <a:spLocks noGrp="1" noChangeArrowheads="1"/>
          </p:cNvSpPr>
          <p:nvPr>
            <p:ph type="dt" sz="half" idx="10"/>
          </p:nvPr>
        </p:nvSpPr>
        <p:spPr/>
        <p:txBody>
          <a:bodyPr/>
          <a:lstStyle/>
          <a:p>
            <a:endParaRPr lang="en-US">
              <a:solidFill>
                <a:srgbClr val="FFFFFF"/>
              </a:solidFill>
            </a:endParaRPr>
          </a:p>
        </p:txBody>
      </p:sp>
      <p:sp>
        <p:nvSpPr>
          <p:cNvPr id="1048915" name="Rectangle 14"/>
          <p:cNvSpPr>
            <a:spLocks noGrp="1" noChangeArrowheads="1"/>
          </p:cNvSpPr>
          <p:nvPr>
            <p:ph type="ftr" sz="quarter" idx="11"/>
          </p:nvPr>
        </p:nvSpPr>
        <p:spPr/>
        <p:txBody>
          <a:bodyPr/>
          <a:lstStyle/>
          <a:p>
            <a:endParaRPr lang="en-US">
              <a:solidFill>
                <a:srgbClr val="FFFFFF"/>
              </a:solidFill>
            </a:endParaRPr>
          </a:p>
        </p:txBody>
      </p:sp>
      <p:sp>
        <p:nvSpPr>
          <p:cNvPr id="1048916" name="Rectangle 15"/>
          <p:cNvSpPr>
            <a:spLocks noGrp="1" noChangeArrowheads="1"/>
          </p:cNvSpPr>
          <p:nvPr>
            <p:ph type="sldNum" sz="quarter" idx="12"/>
          </p:nvPr>
        </p:nvSpPr>
        <p:spPr/>
        <p:txBody>
          <a:bodyPr/>
          <a:lstStyle/>
          <a:p>
            <a:fld id="{AB34ABD1-ADEB-4E52-9B32-1B07FF2E6300}" type="slidenum">
              <a:rPr lang="en-US">
                <a:solidFill>
                  <a:srgbClr val="FFFFFF"/>
                </a:solidFill>
              </a:rPr>
              <a:t>‹#›</a:t>
            </a:fld>
            <a:endParaRPr lang="en-US">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27" name="Title 1"/>
          <p:cNvSpPr>
            <a:spLocks noGrp="1"/>
          </p:cNvSpPr>
          <p:nvPr>
            <p:ph type="title"/>
          </p:nvPr>
        </p:nvSpPr>
        <p:spPr/>
        <p:txBody>
          <a:bodyPr/>
          <a:lstStyle/>
          <a:p>
            <a:r>
              <a:rPr lang="en-US" smtClean="0"/>
              <a:t>Click to edit Master title style</a:t>
            </a:r>
            <a:endParaRPr lang="en-US"/>
          </a:p>
        </p:txBody>
      </p:sp>
      <p:sp>
        <p:nvSpPr>
          <p:cNvPr id="1048628"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629"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630" name="Date Placeholder 4"/>
          <p:cNvSpPr>
            <a:spLocks noGrp="1"/>
          </p:cNvSpPr>
          <p:nvPr>
            <p:ph type="dt" sz="half" idx="10"/>
          </p:nvPr>
        </p:nvSpPr>
        <p:spPr/>
        <p:txBody>
          <a:bodyPr/>
          <a:lstStyle/>
          <a:p>
            <a:fld id="{9E44688C-4435-4A56-92FF-A145F579EA07}" type="datetimeFigureOut">
              <a:rPr lang="en-US" smtClean="0"/>
              <a:t>5/10/2017</a:t>
            </a:fld>
            <a:endParaRPr lang="en-US" dirty="0"/>
          </a:p>
        </p:txBody>
      </p:sp>
      <p:sp>
        <p:nvSpPr>
          <p:cNvPr id="1048631" name="Footer Placeholder 5"/>
          <p:cNvSpPr>
            <a:spLocks noGrp="1"/>
          </p:cNvSpPr>
          <p:nvPr>
            <p:ph type="ftr" sz="quarter" idx="11"/>
          </p:nvPr>
        </p:nvSpPr>
        <p:spPr/>
        <p:txBody>
          <a:bodyPr/>
          <a:lstStyle/>
          <a:p>
            <a:endParaRPr lang="en-US" dirty="0"/>
          </a:p>
        </p:txBody>
      </p:sp>
      <p:sp>
        <p:nvSpPr>
          <p:cNvPr id="1048632" name="Slide Number Placeholder 6"/>
          <p:cNvSpPr>
            <a:spLocks noGrp="1"/>
          </p:cNvSpPr>
          <p:nvPr>
            <p:ph type="sldNum" sz="quarter" idx="12"/>
          </p:nvPr>
        </p:nvSpPr>
        <p:spPr/>
        <p:txBody>
          <a:bodyPr/>
          <a:lstStyle/>
          <a:p>
            <a:fld id="{4529A23F-48D8-44E4-B66E-CD81B3D4E9B3}" type="slidenum">
              <a:rPr lang="en-US" smtClean="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936"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1048937"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938" name="Rectangle 13"/>
          <p:cNvSpPr>
            <a:spLocks noGrp="1" noChangeArrowheads="1"/>
          </p:cNvSpPr>
          <p:nvPr>
            <p:ph type="dt" sz="half" idx="10"/>
          </p:nvPr>
        </p:nvSpPr>
        <p:spPr/>
        <p:txBody>
          <a:bodyPr/>
          <a:lstStyle/>
          <a:p>
            <a:endParaRPr lang="en-US">
              <a:solidFill>
                <a:srgbClr val="FFFFFF"/>
              </a:solidFill>
            </a:endParaRPr>
          </a:p>
        </p:txBody>
      </p:sp>
      <p:sp>
        <p:nvSpPr>
          <p:cNvPr id="1048939" name="Rectangle 14"/>
          <p:cNvSpPr>
            <a:spLocks noGrp="1" noChangeArrowheads="1"/>
          </p:cNvSpPr>
          <p:nvPr>
            <p:ph type="ftr" sz="quarter" idx="11"/>
          </p:nvPr>
        </p:nvSpPr>
        <p:spPr/>
        <p:txBody>
          <a:bodyPr/>
          <a:lstStyle/>
          <a:p>
            <a:endParaRPr lang="en-US">
              <a:solidFill>
                <a:srgbClr val="FFFFFF"/>
              </a:solidFill>
            </a:endParaRPr>
          </a:p>
        </p:txBody>
      </p:sp>
      <p:sp>
        <p:nvSpPr>
          <p:cNvPr id="1048940" name="Rectangle 15"/>
          <p:cNvSpPr>
            <a:spLocks noGrp="1" noChangeArrowheads="1"/>
          </p:cNvSpPr>
          <p:nvPr>
            <p:ph type="sldNum" sz="quarter" idx="12"/>
          </p:nvPr>
        </p:nvSpPr>
        <p:spPr/>
        <p:txBody>
          <a:bodyPr/>
          <a:lstStyle/>
          <a:p>
            <a:fld id="{50AD62D6-4346-45CD-AE2C-A85D14745BA4}" type="slidenum">
              <a:rPr lang="en-US">
                <a:solidFill>
                  <a:srgbClr val="FFFFFF"/>
                </a:solidFill>
              </a:rPr>
              <a:t>‹#›</a:t>
            </a:fld>
            <a:endParaRPr lang="en-US">
              <a:solidFill>
                <a:srgbClr val="FFFFFF"/>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1048776"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1048777"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778"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779"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780" name="Rectangle 13"/>
          <p:cNvSpPr>
            <a:spLocks noGrp="1" noChangeArrowheads="1"/>
          </p:cNvSpPr>
          <p:nvPr>
            <p:ph type="dt" sz="half" idx="10"/>
          </p:nvPr>
        </p:nvSpPr>
        <p:spPr/>
        <p:txBody>
          <a:bodyPr/>
          <a:lstStyle/>
          <a:p>
            <a:endParaRPr lang="en-US">
              <a:solidFill>
                <a:srgbClr val="FFFFFF"/>
              </a:solidFill>
            </a:endParaRPr>
          </a:p>
        </p:txBody>
      </p:sp>
      <p:sp>
        <p:nvSpPr>
          <p:cNvPr id="1048781" name="Rectangle 14"/>
          <p:cNvSpPr>
            <a:spLocks noGrp="1" noChangeArrowheads="1"/>
          </p:cNvSpPr>
          <p:nvPr>
            <p:ph type="ftr" sz="quarter" idx="11"/>
          </p:nvPr>
        </p:nvSpPr>
        <p:spPr/>
        <p:txBody>
          <a:bodyPr/>
          <a:lstStyle/>
          <a:p>
            <a:endParaRPr lang="en-US">
              <a:solidFill>
                <a:srgbClr val="FFFFFF"/>
              </a:solidFill>
            </a:endParaRPr>
          </a:p>
        </p:txBody>
      </p:sp>
      <p:sp>
        <p:nvSpPr>
          <p:cNvPr id="1048782" name="Rectangle 15"/>
          <p:cNvSpPr>
            <a:spLocks noGrp="1" noChangeArrowheads="1"/>
          </p:cNvSpPr>
          <p:nvPr>
            <p:ph type="sldNum" sz="quarter" idx="12"/>
          </p:nvPr>
        </p:nvSpPr>
        <p:spPr/>
        <p:txBody>
          <a:bodyPr/>
          <a:lstStyle/>
          <a:p>
            <a:fld id="{B81CCE0F-583F-4148-8EB3-0BA9A759FAF2}" type="slidenum">
              <a:rPr lang="en-US">
                <a:solidFill>
                  <a:srgbClr val="FFFFFF"/>
                </a:solidFill>
              </a:rPr>
              <a:t>‹#›</a:t>
            </a:fld>
            <a:endParaRPr lang="en-US">
              <a:solidFill>
                <a:srgbClr val="FFFFFF"/>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1048741"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1048742"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743"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744" name="Rectangle 13"/>
          <p:cNvSpPr>
            <a:spLocks noGrp="1" noChangeArrowheads="1"/>
          </p:cNvSpPr>
          <p:nvPr>
            <p:ph type="dt" sz="half" idx="10"/>
          </p:nvPr>
        </p:nvSpPr>
        <p:spPr/>
        <p:txBody>
          <a:bodyPr/>
          <a:lstStyle/>
          <a:p>
            <a:endParaRPr lang="en-US">
              <a:solidFill>
                <a:srgbClr val="FFFFFF"/>
              </a:solidFill>
            </a:endParaRPr>
          </a:p>
        </p:txBody>
      </p:sp>
      <p:sp>
        <p:nvSpPr>
          <p:cNvPr id="1048745" name="Rectangle 14"/>
          <p:cNvSpPr>
            <a:spLocks noGrp="1" noChangeArrowheads="1"/>
          </p:cNvSpPr>
          <p:nvPr>
            <p:ph type="ftr" sz="quarter" idx="11"/>
          </p:nvPr>
        </p:nvSpPr>
        <p:spPr/>
        <p:txBody>
          <a:bodyPr/>
          <a:lstStyle/>
          <a:p>
            <a:endParaRPr lang="en-US">
              <a:solidFill>
                <a:srgbClr val="FFFFFF"/>
              </a:solidFill>
            </a:endParaRPr>
          </a:p>
        </p:txBody>
      </p:sp>
      <p:sp>
        <p:nvSpPr>
          <p:cNvPr id="1048746" name="Rectangle 15"/>
          <p:cNvSpPr>
            <a:spLocks noGrp="1" noChangeArrowheads="1"/>
          </p:cNvSpPr>
          <p:nvPr>
            <p:ph type="sldNum" sz="quarter" idx="12"/>
          </p:nvPr>
        </p:nvSpPr>
        <p:spPr/>
        <p:txBody>
          <a:bodyPr/>
          <a:lstStyle/>
          <a:p>
            <a:fld id="{72A04D84-7411-48CF-AFDC-87938FD8BE1C}" type="slidenum">
              <a:rPr lang="en-US">
                <a:solidFill>
                  <a:srgbClr val="FFFFFF"/>
                </a:solidFill>
              </a:rPr>
              <a:t>‹#›</a:t>
            </a:fld>
            <a:endParaRPr lang="en-US">
              <a:solidFill>
                <a:srgbClr val="FFFFFF"/>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1048816"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1048817"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818"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819"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820"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821" name="Rectangle 13"/>
          <p:cNvSpPr>
            <a:spLocks noGrp="1" noChangeArrowheads="1"/>
          </p:cNvSpPr>
          <p:nvPr>
            <p:ph type="dt" sz="half" idx="10"/>
          </p:nvPr>
        </p:nvSpPr>
        <p:spPr/>
        <p:txBody>
          <a:bodyPr/>
          <a:lstStyle/>
          <a:p>
            <a:endParaRPr lang="en-US">
              <a:solidFill>
                <a:srgbClr val="FFFFFF"/>
              </a:solidFill>
            </a:endParaRPr>
          </a:p>
        </p:txBody>
      </p:sp>
      <p:sp>
        <p:nvSpPr>
          <p:cNvPr id="1048822" name="Rectangle 14"/>
          <p:cNvSpPr>
            <a:spLocks noGrp="1" noChangeArrowheads="1"/>
          </p:cNvSpPr>
          <p:nvPr>
            <p:ph type="ftr" sz="quarter" idx="11"/>
          </p:nvPr>
        </p:nvSpPr>
        <p:spPr/>
        <p:txBody>
          <a:bodyPr/>
          <a:lstStyle/>
          <a:p>
            <a:endParaRPr lang="en-US">
              <a:solidFill>
                <a:srgbClr val="FFFFFF"/>
              </a:solidFill>
            </a:endParaRPr>
          </a:p>
        </p:txBody>
      </p:sp>
      <p:sp>
        <p:nvSpPr>
          <p:cNvPr id="1048823" name="Rectangle 15"/>
          <p:cNvSpPr>
            <a:spLocks noGrp="1" noChangeArrowheads="1"/>
          </p:cNvSpPr>
          <p:nvPr>
            <p:ph type="sldNum" sz="quarter" idx="12"/>
          </p:nvPr>
        </p:nvSpPr>
        <p:spPr/>
        <p:txBody>
          <a:bodyPr/>
          <a:lstStyle/>
          <a:p>
            <a:fld id="{85B3638E-650D-4377-8834-6C6BC2D29470}" type="slidenum">
              <a:rPr lang="en-US">
                <a:solidFill>
                  <a:srgbClr val="FFFFFF"/>
                </a:solidFill>
              </a:rPr>
              <a:t>‹#›</a:t>
            </a:fld>
            <a:endParaRPr lang="en-US">
              <a:solidFill>
                <a:srgbClr val="FFFFFF"/>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104872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723" name="Rectangle 13"/>
          <p:cNvSpPr>
            <a:spLocks noGrp="1" noChangeArrowheads="1"/>
          </p:cNvSpPr>
          <p:nvPr>
            <p:ph type="dt" sz="half" idx="10"/>
          </p:nvPr>
        </p:nvSpPr>
        <p:spPr/>
        <p:txBody>
          <a:bodyPr/>
          <a:lstStyle/>
          <a:p>
            <a:endParaRPr lang="en-US">
              <a:solidFill>
                <a:srgbClr val="FFFFFF"/>
              </a:solidFill>
            </a:endParaRPr>
          </a:p>
        </p:txBody>
      </p:sp>
      <p:sp>
        <p:nvSpPr>
          <p:cNvPr id="1048724" name="Rectangle 14"/>
          <p:cNvSpPr>
            <a:spLocks noGrp="1" noChangeArrowheads="1"/>
          </p:cNvSpPr>
          <p:nvPr>
            <p:ph type="ftr" sz="quarter" idx="11"/>
          </p:nvPr>
        </p:nvSpPr>
        <p:spPr/>
        <p:txBody>
          <a:bodyPr/>
          <a:lstStyle/>
          <a:p>
            <a:endParaRPr lang="en-US">
              <a:solidFill>
                <a:srgbClr val="FFFFFF"/>
              </a:solidFill>
            </a:endParaRPr>
          </a:p>
        </p:txBody>
      </p:sp>
      <p:sp>
        <p:nvSpPr>
          <p:cNvPr id="1048725" name="Rectangle 15"/>
          <p:cNvSpPr>
            <a:spLocks noGrp="1" noChangeArrowheads="1"/>
          </p:cNvSpPr>
          <p:nvPr>
            <p:ph type="sldNum" sz="quarter" idx="12"/>
          </p:nvPr>
        </p:nvSpPr>
        <p:spPr/>
        <p:txBody>
          <a:bodyPr/>
          <a:lstStyle/>
          <a:p>
            <a:fld id="{28F42EC2-072C-4FF1-AE81-877DFF6350D2}" type="slidenum">
              <a:rPr lang="en-US">
                <a:solidFill>
                  <a:srgbClr val="FFFFFF"/>
                </a:solidFill>
              </a:rPr>
              <a:t>‹#›</a:t>
            </a:fld>
            <a:endParaRPr lang="en-US">
              <a:solidFill>
                <a:srgbClr val="FFFFFF"/>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48825"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1048826"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827"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828"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829" name="Rectangle 13"/>
          <p:cNvSpPr>
            <a:spLocks noGrp="1" noChangeArrowheads="1"/>
          </p:cNvSpPr>
          <p:nvPr>
            <p:ph type="dt" sz="half" idx="10"/>
          </p:nvPr>
        </p:nvSpPr>
        <p:spPr/>
        <p:txBody>
          <a:bodyPr/>
          <a:lstStyle/>
          <a:p>
            <a:endParaRPr lang="en-US">
              <a:solidFill>
                <a:srgbClr val="FFFFFF"/>
              </a:solidFill>
            </a:endParaRPr>
          </a:p>
        </p:txBody>
      </p:sp>
      <p:sp>
        <p:nvSpPr>
          <p:cNvPr id="1048830" name="Rectangle 14"/>
          <p:cNvSpPr>
            <a:spLocks noGrp="1" noChangeArrowheads="1"/>
          </p:cNvSpPr>
          <p:nvPr>
            <p:ph type="ftr" sz="quarter" idx="11"/>
          </p:nvPr>
        </p:nvSpPr>
        <p:spPr/>
        <p:txBody>
          <a:bodyPr/>
          <a:lstStyle/>
          <a:p>
            <a:endParaRPr lang="en-US">
              <a:solidFill>
                <a:srgbClr val="FFFFFF"/>
              </a:solidFill>
            </a:endParaRPr>
          </a:p>
        </p:txBody>
      </p:sp>
      <p:sp>
        <p:nvSpPr>
          <p:cNvPr id="1048831" name="Rectangle 15"/>
          <p:cNvSpPr>
            <a:spLocks noGrp="1" noChangeArrowheads="1"/>
          </p:cNvSpPr>
          <p:nvPr>
            <p:ph type="sldNum" sz="quarter" idx="12"/>
          </p:nvPr>
        </p:nvSpPr>
        <p:spPr/>
        <p:txBody>
          <a:bodyPr/>
          <a:lstStyle/>
          <a:p>
            <a:fld id="{F1A02E6D-7232-4D0C-ADB8-BB7624F0D574}" type="slidenum">
              <a:rPr lang="en-US">
                <a:solidFill>
                  <a:srgbClr val="FFFFFF"/>
                </a:solidFill>
              </a:rPr>
              <a:t>‹#›</a:t>
            </a:fld>
            <a:endParaRPr lang="en-US">
              <a:solidFill>
                <a:srgbClr val="FFFFFF"/>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48917"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1048918"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919"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920" name="Content Placeholder 4"/>
          <p:cNvSpPr>
            <a:spLocks noGrp="1"/>
          </p:cNvSpPr>
          <p:nvPr>
            <p:ph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921" name="Rectangle 13"/>
          <p:cNvSpPr>
            <a:spLocks noGrp="1" noChangeArrowheads="1"/>
          </p:cNvSpPr>
          <p:nvPr>
            <p:ph type="dt" sz="half" idx="10"/>
          </p:nvPr>
        </p:nvSpPr>
        <p:spPr/>
        <p:txBody>
          <a:bodyPr/>
          <a:lstStyle/>
          <a:p>
            <a:endParaRPr lang="en-US">
              <a:solidFill>
                <a:srgbClr val="FFFFFF"/>
              </a:solidFill>
            </a:endParaRPr>
          </a:p>
        </p:txBody>
      </p:sp>
      <p:sp>
        <p:nvSpPr>
          <p:cNvPr id="1048922" name="Rectangle 14"/>
          <p:cNvSpPr>
            <a:spLocks noGrp="1" noChangeArrowheads="1"/>
          </p:cNvSpPr>
          <p:nvPr>
            <p:ph type="ftr" sz="quarter" idx="11"/>
          </p:nvPr>
        </p:nvSpPr>
        <p:spPr/>
        <p:txBody>
          <a:bodyPr/>
          <a:lstStyle/>
          <a:p>
            <a:endParaRPr lang="en-US">
              <a:solidFill>
                <a:srgbClr val="FFFFFF"/>
              </a:solidFill>
            </a:endParaRPr>
          </a:p>
        </p:txBody>
      </p:sp>
      <p:sp>
        <p:nvSpPr>
          <p:cNvPr id="1048923" name="Rectangle 15"/>
          <p:cNvSpPr>
            <a:spLocks noGrp="1" noChangeArrowheads="1"/>
          </p:cNvSpPr>
          <p:nvPr>
            <p:ph type="sldNum" sz="quarter" idx="12"/>
          </p:nvPr>
        </p:nvSpPr>
        <p:spPr/>
        <p:txBody>
          <a:bodyPr/>
          <a:lstStyle/>
          <a:p>
            <a:fld id="{B00A7CC1-BDA8-4010-9A55-B55C6D5D1058}" type="slidenum">
              <a:rPr lang="en-US">
                <a:solidFill>
                  <a:srgbClr val="FFFFFF"/>
                </a:solidFill>
              </a:rPr>
              <a:t>‹#›</a:t>
            </a:fld>
            <a:endParaRPr lang="en-US">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859" name="Title 1"/>
          <p:cNvSpPr>
            <a:spLocks noGrp="1"/>
          </p:cNvSpPr>
          <p:nvPr>
            <p:ph type="title"/>
          </p:nvPr>
        </p:nvSpPr>
        <p:spPr/>
        <p:txBody>
          <a:bodyPr/>
          <a:lstStyle/>
          <a:p>
            <a:r>
              <a:rPr lang="en-US" smtClean="0"/>
              <a:t>Click to edit Master title style</a:t>
            </a:r>
            <a:endParaRPr lang="en-US"/>
          </a:p>
        </p:txBody>
      </p:sp>
      <p:sp>
        <p:nvSpPr>
          <p:cNvPr id="1048860"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48861"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862"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48863"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864" name="Date Placeholder 6"/>
          <p:cNvSpPr>
            <a:spLocks noGrp="1"/>
          </p:cNvSpPr>
          <p:nvPr>
            <p:ph type="dt" sz="half" idx="10"/>
          </p:nvPr>
        </p:nvSpPr>
        <p:spPr/>
        <p:txBody>
          <a:bodyPr/>
          <a:lstStyle/>
          <a:p>
            <a:fld id="{9E44688C-4435-4A56-92FF-A145F579EA07}" type="datetimeFigureOut">
              <a:rPr lang="en-US" smtClean="0"/>
              <a:t>5/10/2017</a:t>
            </a:fld>
            <a:endParaRPr lang="en-US" dirty="0"/>
          </a:p>
        </p:txBody>
      </p:sp>
      <p:sp>
        <p:nvSpPr>
          <p:cNvPr id="1048865" name="Footer Placeholder 7"/>
          <p:cNvSpPr>
            <a:spLocks noGrp="1"/>
          </p:cNvSpPr>
          <p:nvPr>
            <p:ph type="ftr" sz="quarter" idx="11"/>
          </p:nvPr>
        </p:nvSpPr>
        <p:spPr/>
        <p:txBody>
          <a:bodyPr/>
          <a:lstStyle/>
          <a:p>
            <a:endParaRPr lang="en-US" dirty="0"/>
          </a:p>
        </p:txBody>
      </p:sp>
      <p:sp>
        <p:nvSpPr>
          <p:cNvPr id="1048866" name="Slide Number Placeholder 8"/>
          <p:cNvSpPr>
            <a:spLocks noGrp="1"/>
          </p:cNvSpPr>
          <p:nvPr>
            <p:ph type="sldNum" sz="quarter" idx="12"/>
          </p:nvPr>
        </p:nvSpPr>
        <p:spPr/>
        <p:txBody>
          <a:bodyPr/>
          <a:lstStyle/>
          <a:p>
            <a:fld id="{4529A23F-48D8-44E4-B66E-CD81B3D4E9B3}"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867" name="Title 1"/>
          <p:cNvSpPr>
            <a:spLocks noGrp="1"/>
          </p:cNvSpPr>
          <p:nvPr>
            <p:ph type="title"/>
          </p:nvPr>
        </p:nvSpPr>
        <p:spPr/>
        <p:txBody>
          <a:bodyPr/>
          <a:lstStyle/>
          <a:p>
            <a:r>
              <a:rPr lang="en-US" smtClean="0"/>
              <a:t>Click to edit Master title style</a:t>
            </a:r>
            <a:endParaRPr lang="en-US"/>
          </a:p>
        </p:txBody>
      </p:sp>
      <p:sp>
        <p:nvSpPr>
          <p:cNvPr id="1048868" name="Date Placeholder 2"/>
          <p:cNvSpPr>
            <a:spLocks noGrp="1"/>
          </p:cNvSpPr>
          <p:nvPr>
            <p:ph type="dt" sz="half" idx="10"/>
          </p:nvPr>
        </p:nvSpPr>
        <p:spPr/>
        <p:txBody>
          <a:bodyPr/>
          <a:lstStyle/>
          <a:p>
            <a:fld id="{9E44688C-4435-4A56-92FF-A145F579EA07}" type="datetimeFigureOut">
              <a:rPr lang="en-US" smtClean="0"/>
              <a:t>5/10/2017</a:t>
            </a:fld>
            <a:endParaRPr lang="en-US" dirty="0"/>
          </a:p>
        </p:txBody>
      </p:sp>
      <p:sp>
        <p:nvSpPr>
          <p:cNvPr id="1048869" name="Footer Placeholder 3"/>
          <p:cNvSpPr>
            <a:spLocks noGrp="1"/>
          </p:cNvSpPr>
          <p:nvPr>
            <p:ph type="ftr" sz="quarter" idx="11"/>
          </p:nvPr>
        </p:nvSpPr>
        <p:spPr/>
        <p:txBody>
          <a:bodyPr/>
          <a:lstStyle/>
          <a:p>
            <a:endParaRPr lang="en-US" dirty="0"/>
          </a:p>
        </p:txBody>
      </p:sp>
      <p:sp>
        <p:nvSpPr>
          <p:cNvPr id="1048870" name="Slide Number Placeholder 4"/>
          <p:cNvSpPr>
            <a:spLocks noGrp="1"/>
          </p:cNvSpPr>
          <p:nvPr>
            <p:ph type="sldNum" sz="quarter" idx="12"/>
          </p:nvPr>
        </p:nvSpPr>
        <p:spPr/>
        <p:txBody>
          <a:bodyPr/>
          <a:lstStyle/>
          <a:p>
            <a:fld id="{4529A23F-48D8-44E4-B66E-CD81B3D4E9B3}"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876" name="Date Placeholder 1"/>
          <p:cNvSpPr>
            <a:spLocks noGrp="1"/>
          </p:cNvSpPr>
          <p:nvPr>
            <p:ph type="dt" sz="half" idx="10"/>
          </p:nvPr>
        </p:nvSpPr>
        <p:spPr/>
        <p:txBody>
          <a:bodyPr/>
          <a:lstStyle/>
          <a:p>
            <a:fld id="{9E44688C-4435-4A56-92FF-A145F579EA07}" type="datetimeFigureOut">
              <a:rPr lang="en-US" smtClean="0"/>
              <a:t>5/10/2017</a:t>
            </a:fld>
            <a:endParaRPr lang="en-US" dirty="0"/>
          </a:p>
        </p:txBody>
      </p:sp>
      <p:sp>
        <p:nvSpPr>
          <p:cNvPr id="1048877" name="Footer Placeholder 2"/>
          <p:cNvSpPr>
            <a:spLocks noGrp="1"/>
          </p:cNvSpPr>
          <p:nvPr>
            <p:ph type="ftr" sz="quarter" idx="11"/>
          </p:nvPr>
        </p:nvSpPr>
        <p:spPr/>
        <p:txBody>
          <a:bodyPr/>
          <a:lstStyle/>
          <a:p>
            <a:endParaRPr lang="en-US" dirty="0"/>
          </a:p>
        </p:txBody>
      </p:sp>
      <p:sp>
        <p:nvSpPr>
          <p:cNvPr id="1048878" name="Slide Number Placeholder 3"/>
          <p:cNvSpPr>
            <a:spLocks noGrp="1"/>
          </p:cNvSpPr>
          <p:nvPr>
            <p:ph type="sldNum" sz="quarter" idx="12"/>
          </p:nvPr>
        </p:nvSpPr>
        <p:spPr/>
        <p:txBody>
          <a:bodyPr/>
          <a:lstStyle/>
          <a:p>
            <a:fld id="{4529A23F-48D8-44E4-B66E-CD81B3D4E9B3}"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889"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1048890"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891"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48892" name="Date Placeholder 4"/>
          <p:cNvSpPr>
            <a:spLocks noGrp="1"/>
          </p:cNvSpPr>
          <p:nvPr>
            <p:ph type="dt" sz="half" idx="10"/>
          </p:nvPr>
        </p:nvSpPr>
        <p:spPr/>
        <p:txBody>
          <a:bodyPr/>
          <a:lstStyle/>
          <a:p>
            <a:fld id="{9E44688C-4435-4A56-92FF-A145F579EA07}" type="datetimeFigureOut">
              <a:rPr lang="en-US" smtClean="0"/>
              <a:t>5/10/2017</a:t>
            </a:fld>
            <a:endParaRPr lang="en-US" dirty="0"/>
          </a:p>
        </p:txBody>
      </p:sp>
      <p:sp>
        <p:nvSpPr>
          <p:cNvPr id="1048893" name="Footer Placeholder 5"/>
          <p:cNvSpPr>
            <a:spLocks noGrp="1"/>
          </p:cNvSpPr>
          <p:nvPr>
            <p:ph type="ftr" sz="quarter" idx="11"/>
          </p:nvPr>
        </p:nvSpPr>
        <p:spPr/>
        <p:txBody>
          <a:bodyPr/>
          <a:lstStyle/>
          <a:p>
            <a:endParaRPr lang="en-US" dirty="0"/>
          </a:p>
        </p:txBody>
      </p:sp>
      <p:sp>
        <p:nvSpPr>
          <p:cNvPr id="1048894" name="Slide Number Placeholder 6"/>
          <p:cNvSpPr>
            <a:spLocks noGrp="1"/>
          </p:cNvSpPr>
          <p:nvPr>
            <p:ph type="sldNum" sz="quarter" idx="12"/>
          </p:nvPr>
        </p:nvSpPr>
        <p:spPr/>
        <p:txBody>
          <a:bodyPr/>
          <a:lstStyle/>
          <a:p>
            <a:fld id="{4529A23F-48D8-44E4-B66E-CD81B3D4E9B3}"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68"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1048669"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48670"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48671" name="Date Placeholder 4"/>
          <p:cNvSpPr>
            <a:spLocks noGrp="1"/>
          </p:cNvSpPr>
          <p:nvPr>
            <p:ph type="dt" sz="half" idx="10"/>
          </p:nvPr>
        </p:nvSpPr>
        <p:spPr/>
        <p:txBody>
          <a:bodyPr/>
          <a:lstStyle/>
          <a:p>
            <a:fld id="{9E44688C-4435-4A56-92FF-A145F579EA07}" type="datetimeFigureOut">
              <a:rPr lang="en-US" smtClean="0"/>
              <a:t>5/10/2017</a:t>
            </a:fld>
            <a:endParaRPr lang="en-US" dirty="0"/>
          </a:p>
        </p:txBody>
      </p:sp>
      <p:sp>
        <p:nvSpPr>
          <p:cNvPr id="1048672" name="Footer Placeholder 5"/>
          <p:cNvSpPr>
            <a:spLocks noGrp="1"/>
          </p:cNvSpPr>
          <p:nvPr>
            <p:ph type="ftr" sz="quarter" idx="11"/>
          </p:nvPr>
        </p:nvSpPr>
        <p:spPr/>
        <p:txBody>
          <a:bodyPr/>
          <a:lstStyle/>
          <a:p>
            <a:endParaRPr lang="en-US" dirty="0"/>
          </a:p>
        </p:txBody>
      </p:sp>
      <p:sp>
        <p:nvSpPr>
          <p:cNvPr id="1048673" name="Slide Number Placeholder 6"/>
          <p:cNvSpPr>
            <a:spLocks noGrp="1"/>
          </p:cNvSpPr>
          <p:nvPr>
            <p:ph type="sldNum" sz="quarter" idx="12"/>
          </p:nvPr>
        </p:nvSpPr>
        <p:spPr/>
        <p:txBody>
          <a:bodyPr/>
          <a:lstStyle/>
          <a:p>
            <a:fld id="{4529A23F-48D8-44E4-B66E-CD81B3D4E9B3}"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1048577"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578"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4688C-4435-4A56-92FF-A145F579EA07}" type="datetimeFigureOut">
              <a:rPr lang="en-US" smtClean="0"/>
              <a:t>5/10/2017</a:t>
            </a:fld>
            <a:endParaRPr lang="en-US" dirty="0"/>
          </a:p>
        </p:txBody>
      </p:sp>
      <p:sp>
        <p:nvSpPr>
          <p:cNvPr id="1048579"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48580"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29A23F-48D8-44E4-B66E-CD81B3D4E9B3}"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1048588"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eaLnBrk="0" fontAlgn="base" hangingPunct="0">
              <a:spcBef>
                <a:spcPct val="0"/>
              </a:spcBef>
              <a:spcAft>
                <a:spcPct val="0"/>
              </a:spcAft>
            </a:pPr>
            <a:endParaRPr lang="en-US" sz="2800" dirty="0">
              <a:solidFill>
                <a:srgbClr val="FFFFFF"/>
              </a:solidFill>
            </a:endParaRPr>
          </a:p>
        </p:txBody>
      </p:sp>
      <p:sp>
        <p:nvSpPr>
          <p:cNvPr id="1048589" name="Freeform 3"/>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p:spPr>
        <p:txBody>
          <a:bodyPr wrap="none" anchor="ctr"/>
          <a:lstStyle/>
          <a:p>
            <a:pPr eaLnBrk="0" fontAlgn="base" hangingPunct="0">
              <a:spcBef>
                <a:spcPct val="0"/>
              </a:spcBef>
              <a:spcAft>
                <a:spcPct val="0"/>
              </a:spcAft>
            </a:pPr>
            <a:endParaRPr lang="en-US" sz="2800" dirty="0">
              <a:solidFill>
                <a:srgbClr val="FFFFFF"/>
              </a:solidFill>
            </a:endParaRPr>
          </a:p>
        </p:txBody>
      </p:sp>
      <p:sp>
        <p:nvSpPr>
          <p:cNvPr id="1048590" name="Freeform 4"/>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dirty="0">
              <a:solidFill>
                <a:srgbClr val="FFFFFF"/>
              </a:solidFill>
            </a:endParaRPr>
          </a:p>
        </p:txBody>
      </p:sp>
      <p:sp>
        <p:nvSpPr>
          <p:cNvPr id="1048591" name="Freeform 5"/>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dirty="0">
              <a:solidFill>
                <a:srgbClr val="FFFFFF"/>
              </a:solidFill>
            </a:endParaRPr>
          </a:p>
        </p:txBody>
      </p:sp>
      <p:sp>
        <p:nvSpPr>
          <p:cNvPr id="1048592" name="Freeform 6"/>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dirty="0">
              <a:solidFill>
                <a:srgbClr val="FFFFFF"/>
              </a:solidFill>
            </a:endParaRPr>
          </a:p>
        </p:txBody>
      </p:sp>
      <p:sp>
        <p:nvSpPr>
          <p:cNvPr id="1048593" name="Freeform 7"/>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dirty="0">
              <a:solidFill>
                <a:srgbClr val="FFFFFF"/>
              </a:solidFill>
            </a:endParaRPr>
          </a:p>
        </p:txBody>
      </p:sp>
      <p:sp>
        <p:nvSpPr>
          <p:cNvPr id="1048594" name="Freeform 8"/>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dirty="0">
              <a:solidFill>
                <a:srgbClr val="FFFFFF"/>
              </a:solidFill>
            </a:endParaRPr>
          </a:p>
        </p:txBody>
      </p:sp>
      <p:sp>
        <p:nvSpPr>
          <p:cNvPr id="1048595" name="Freeform 9"/>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dirty="0">
              <a:solidFill>
                <a:srgbClr val="FFFFFF"/>
              </a:solidFill>
            </a:endParaRPr>
          </a:p>
        </p:txBody>
      </p:sp>
      <p:sp>
        <p:nvSpPr>
          <p:cNvPr id="1048596" name="Freeform 10"/>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dirty="0">
              <a:solidFill>
                <a:srgbClr val="FFFFFF"/>
              </a:solidFill>
            </a:endParaRPr>
          </a:p>
        </p:txBody>
      </p:sp>
      <p:sp>
        <p:nvSpPr>
          <p:cNvPr id="1048597" name="Rectangle 11"/>
          <p:cNvSpPr>
            <a:spLocks noGrp="1" noChangeArrowheads="1"/>
          </p:cNvSpPr>
          <p:nvPr>
            <p:ph type="title"/>
          </p:nvPr>
        </p:nvSpPr>
        <p:spPr bwMode="auto">
          <a:xfrm>
            <a:off x="685800" y="609600"/>
            <a:ext cx="77724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48598" name="Rectangle 12"/>
          <p:cNvSpPr>
            <a:spLocks noGrp="1" noChangeArrowheads="1"/>
          </p:cNvSpPr>
          <p:nvPr>
            <p:ph type="body" idx="1"/>
          </p:nvPr>
        </p:nvSpPr>
        <p:spPr bwMode="auto">
          <a:xfrm>
            <a:off x="685800" y="1981200"/>
            <a:ext cx="7772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599"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FFFFFF"/>
              </a:solidFill>
            </a:endParaRPr>
          </a:p>
        </p:txBody>
      </p:sp>
      <p:sp>
        <p:nvSpPr>
          <p:cNvPr id="1048600"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FFFFFF"/>
              </a:solidFill>
            </a:endParaRPr>
          </a:p>
        </p:txBody>
      </p:sp>
      <p:sp>
        <p:nvSpPr>
          <p:cNvPr id="1048601"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C9207D9E-25CB-4F0D-B86B-8652D46AB944}" type="slidenum">
              <a:rPr lang="en-US">
                <a:solidFill>
                  <a:srgbClr val="FFFFFF"/>
                </a:solidFill>
              </a:rPr>
              <a:pPr eaLnBrk="0" fontAlgn="base" hangingPunct="0">
                <a:spcBef>
                  <a:spcPct val="0"/>
                </a:spcBef>
                <a:spcAft>
                  <a:spcPct val="0"/>
                </a:spcAft>
              </a:pPr>
              <a:t>‹#›</a:t>
            </a:fld>
            <a:endParaRPr lang="en-US" dirty="0">
              <a:solidFill>
                <a:srgbClr val="FFFFFF"/>
              </a:solidFill>
            </a:endParaRPr>
          </a:p>
        </p:txBody>
      </p:sp>
    </p:spTree>
  </p:cSld>
  <p:clrMap bg1="dk2" tx1="lt1" bg2="dk1"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48588"/>
                                        </p:tgtEl>
                                        <p:attrNameLst>
                                          <p:attrName>style.visibility</p:attrName>
                                        </p:attrNameLst>
                                      </p:cBhvr>
                                      <p:to>
                                        <p:strVal val="visible"/>
                                      </p:to>
                                    </p:set>
                                    <p:anim calcmode="lin" valueType="num">
                                      <p:cBhvr additive="base">
                                        <p:cTn id="7" dur="500" fill="hold"/>
                                        <p:tgtEl>
                                          <p:spTgt spid="1048588"/>
                                        </p:tgtEl>
                                        <p:attrNameLst>
                                          <p:attrName>ppt_x</p:attrName>
                                        </p:attrNameLst>
                                      </p:cBhvr>
                                      <p:tavLst>
                                        <p:tav tm="0">
                                          <p:val>
                                            <p:strVal val="0-#ppt_w/2"/>
                                          </p:val>
                                        </p:tav>
                                        <p:tav tm="100000">
                                          <p:val>
                                            <p:strVal val="#ppt_x"/>
                                          </p:val>
                                        </p:tav>
                                      </p:tavLst>
                                    </p:anim>
                                    <p:anim calcmode="lin" valueType="num">
                                      <p:cBhvr additive="base">
                                        <p:cTn id="8" dur="500" fill="hold"/>
                                        <p:tgtEl>
                                          <p:spTgt spid="104858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04858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8" grpId="0" animBg="1"/>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1048689"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eaLnBrk="0" fontAlgn="base" hangingPunct="0">
              <a:spcBef>
                <a:spcPct val="0"/>
              </a:spcBef>
              <a:spcAft>
                <a:spcPct val="0"/>
              </a:spcAft>
            </a:pPr>
            <a:endParaRPr lang="en-US" sz="2800">
              <a:solidFill>
                <a:srgbClr val="FFFFFF"/>
              </a:solidFill>
            </a:endParaRPr>
          </a:p>
        </p:txBody>
      </p:sp>
      <p:sp>
        <p:nvSpPr>
          <p:cNvPr id="1048690" name="Freeform 3"/>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p:spPr>
        <p:txBody>
          <a:bodyPr wrap="none" anchor="ctr"/>
          <a:lstStyle/>
          <a:p>
            <a:pPr eaLnBrk="0" fontAlgn="base" hangingPunct="0">
              <a:spcBef>
                <a:spcPct val="0"/>
              </a:spcBef>
              <a:spcAft>
                <a:spcPct val="0"/>
              </a:spcAft>
            </a:pPr>
            <a:endParaRPr lang="en-US" sz="2800" smtClean="0">
              <a:solidFill>
                <a:srgbClr val="FFFFFF"/>
              </a:solidFill>
            </a:endParaRPr>
          </a:p>
        </p:txBody>
      </p:sp>
      <p:sp>
        <p:nvSpPr>
          <p:cNvPr id="1048691" name="Freeform 4"/>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smtClean="0">
              <a:solidFill>
                <a:srgbClr val="FFFFFF"/>
              </a:solidFill>
            </a:endParaRPr>
          </a:p>
        </p:txBody>
      </p:sp>
      <p:sp>
        <p:nvSpPr>
          <p:cNvPr id="1048692" name="Freeform 5"/>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smtClean="0">
              <a:solidFill>
                <a:srgbClr val="FFFFFF"/>
              </a:solidFill>
            </a:endParaRPr>
          </a:p>
        </p:txBody>
      </p:sp>
      <p:sp>
        <p:nvSpPr>
          <p:cNvPr id="1048693" name="Freeform 6"/>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smtClean="0">
              <a:solidFill>
                <a:srgbClr val="FFFFFF"/>
              </a:solidFill>
            </a:endParaRPr>
          </a:p>
        </p:txBody>
      </p:sp>
      <p:sp>
        <p:nvSpPr>
          <p:cNvPr id="1048694" name="Freeform 7"/>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smtClean="0">
              <a:solidFill>
                <a:srgbClr val="FFFFFF"/>
              </a:solidFill>
            </a:endParaRPr>
          </a:p>
        </p:txBody>
      </p:sp>
      <p:sp>
        <p:nvSpPr>
          <p:cNvPr id="1048695" name="Freeform 8"/>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smtClean="0">
              <a:solidFill>
                <a:srgbClr val="FFFFFF"/>
              </a:solidFill>
            </a:endParaRPr>
          </a:p>
        </p:txBody>
      </p:sp>
      <p:sp>
        <p:nvSpPr>
          <p:cNvPr id="1048696" name="Freeform 9"/>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smtClean="0">
              <a:solidFill>
                <a:srgbClr val="FFFFFF"/>
              </a:solidFill>
            </a:endParaRPr>
          </a:p>
        </p:txBody>
      </p:sp>
      <p:sp>
        <p:nvSpPr>
          <p:cNvPr id="1048697" name="Freeform 10"/>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p:spPr>
        <p:txBody>
          <a:bodyPr/>
          <a:lstStyle/>
          <a:p>
            <a:pPr eaLnBrk="0" fontAlgn="base" hangingPunct="0">
              <a:spcBef>
                <a:spcPct val="0"/>
              </a:spcBef>
              <a:spcAft>
                <a:spcPct val="0"/>
              </a:spcAft>
            </a:pPr>
            <a:endParaRPr lang="en-US" sz="2800" smtClean="0">
              <a:solidFill>
                <a:srgbClr val="FFFFFF"/>
              </a:solidFill>
            </a:endParaRPr>
          </a:p>
        </p:txBody>
      </p:sp>
      <p:sp>
        <p:nvSpPr>
          <p:cNvPr id="1048698" name="Rectangle 11"/>
          <p:cNvSpPr>
            <a:spLocks noGrp="1" noChangeArrowheads="1"/>
          </p:cNvSpPr>
          <p:nvPr>
            <p:ph type="title"/>
          </p:nvPr>
        </p:nvSpPr>
        <p:spPr bwMode="auto">
          <a:xfrm>
            <a:off x="685800" y="609600"/>
            <a:ext cx="77724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48699" name="Rectangle 12"/>
          <p:cNvSpPr>
            <a:spLocks noGrp="1" noChangeArrowheads="1"/>
          </p:cNvSpPr>
          <p:nvPr>
            <p:ph type="body" idx="1"/>
          </p:nvPr>
        </p:nvSpPr>
        <p:spPr bwMode="auto">
          <a:xfrm>
            <a:off x="685800" y="1981200"/>
            <a:ext cx="7772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700"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FFFFFF"/>
              </a:solidFill>
            </a:endParaRPr>
          </a:p>
        </p:txBody>
      </p:sp>
      <p:sp>
        <p:nvSpPr>
          <p:cNvPr id="1048701"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FFFFFF"/>
              </a:solidFill>
            </a:endParaRPr>
          </a:p>
        </p:txBody>
      </p:sp>
      <p:sp>
        <p:nvSpPr>
          <p:cNvPr id="1048702"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56868DB6-E04A-4D1A-865E-32183B0CDAC9}" type="slidenum">
              <a:rPr lang="en-US">
                <a:solidFill>
                  <a:srgbClr val="FFFFFF"/>
                </a:solidFill>
              </a:rPr>
              <a:pPr eaLnBrk="0" fontAlgn="base" hangingPunct="0">
                <a:spcBef>
                  <a:spcPct val="0"/>
                </a:spcBef>
                <a:spcAft>
                  <a:spcPct val="0"/>
                </a:spcAft>
              </a:pPr>
              <a:t>‹#›</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48689"/>
                                        </p:tgtEl>
                                        <p:attrNameLst>
                                          <p:attrName>style.visibility</p:attrName>
                                        </p:attrNameLst>
                                      </p:cBhvr>
                                      <p:to>
                                        <p:strVal val="visible"/>
                                      </p:to>
                                    </p:set>
                                    <p:anim calcmode="lin" valueType="num">
                                      <p:cBhvr additive="base">
                                        <p:cTn id="7" dur="500" fill="hold"/>
                                        <p:tgtEl>
                                          <p:spTgt spid="1048689"/>
                                        </p:tgtEl>
                                        <p:attrNameLst>
                                          <p:attrName>ppt_x</p:attrName>
                                        </p:attrNameLst>
                                      </p:cBhvr>
                                      <p:tavLst>
                                        <p:tav tm="0">
                                          <p:val>
                                            <p:strVal val="0-#ppt_w/2"/>
                                          </p:val>
                                        </p:tav>
                                        <p:tav tm="100000">
                                          <p:val>
                                            <p:strVal val="#ppt_x"/>
                                          </p:val>
                                        </p:tav>
                                      </p:tavLst>
                                    </p:anim>
                                    <p:anim calcmode="lin" valueType="num">
                                      <p:cBhvr additive="base">
                                        <p:cTn id="8" dur="500" fill="hold"/>
                                        <p:tgtEl>
                                          <p:spTgt spid="1048689"/>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04868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89" grpId="0" animBg="1"/>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png"/><Relationship Id="rId7" Type="http://schemas.openxmlformats.org/officeDocument/2006/relationships/image" Target="../media/image28.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hyperlink" Target="http://safetylast.tumblr.com/" TargetMode="Externa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1.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5.jpeg"/><Relationship Id="rId2" Type="http://schemas.openxmlformats.org/officeDocument/2006/relationships/slideLayout" Target="../slideLayouts/slideLayout42.xml"/><Relationship Id="rId1" Type="http://schemas.openxmlformats.org/officeDocument/2006/relationships/vmlDrawing" Target="../drawings/vmlDrawing1.v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4.xml"/><Relationship Id="rId7" Type="http://schemas.openxmlformats.org/officeDocument/2006/relationships/image" Target="../media/image47.png"/><Relationship Id="rId2" Type="http://schemas.openxmlformats.org/officeDocument/2006/relationships/slideLayout" Target="../slideLayouts/slideLayout30.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6.png"/><Relationship Id="rId4" Type="http://schemas.openxmlformats.org/officeDocument/2006/relationships/oleObject" Target="../embeddings/oleObject2.bin"/><Relationship Id="rId9" Type="http://schemas.openxmlformats.org/officeDocument/2006/relationships/oleObject" Target="../embeddings/oleObject5.bin"/></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30.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File:MRS_localiser_image.jpg" TargetMode="External"/><Relationship Id="rId2" Type="http://schemas.openxmlformats.org/officeDocument/2006/relationships/image" Target="../media/image51.gif"/><Relationship Id="rId1" Type="http://schemas.openxmlformats.org/officeDocument/2006/relationships/slideLayout" Target="../slideLayouts/slideLayout31.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google.com/url?sa=i&amp;rct=j&amp;q=&amp;esrc=s&amp;frm=1&amp;source=imgres&amp;cd=&amp;cad=rja&amp;uact=8&amp;ved=0ahUKEwjKjoed8srQAhVJ5xoKHeq6CccQjRwIBw&amp;url=http://medicalxpress.com/news/2016-05-withdrawn-children-brain-social-interactions.html&amp;psig=AFQjCNHvetAt9OQUYEEHF5BrFMXKKAdu5A&amp;ust=1480403310274656" TargetMode="External"/><Relationship Id="rId1" Type="http://schemas.openxmlformats.org/officeDocument/2006/relationships/slideLayout" Target="../slideLayouts/slideLayout31.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41.xml"/><Relationship Id="rId5" Type="http://schemas.openxmlformats.org/officeDocument/2006/relationships/image" Target="../media/image4.pn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8.png"/><Relationship Id="rId2" Type="http://schemas.openxmlformats.org/officeDocument/2006/relationships/slideLayout" Target="../slideLayouts/slideLayout31.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60.jpe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31.xml"/><Relationship Id="rId5" Type="http://schemas.openxmlformats.org/officeDocument/2006/relationships/image" Target="../media/image65.jpe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67.png"/><Relationship Id="rId2" Type="http://schemas.openxmlformats.org/officeDocument/2006/relationships/slideLayout" Target="../slideLayouts/slideLayout41.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66.png"/><Relationship Id="rId4" Type="http://schemas.openxmlformats.org/officeDocument/2006/relationships/oleObject" Target="../embeddings/oleObject7.bin"/></Relationships>
</file>

<file path=ppt/slides/_rels/slide36.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9.jpeg"/><Relationship Id="rId7" Type="http://schemas.openxmlformats.org/officeDocument/2006/relationships/image" Target="../media/image72.jpeg"/><Relationship Id="rId2" Type="http://schemas.openxmlformats.org/officeDocument/2006/relationships/image" Target="../media/image68.jpeg"/><Relationship Id="rId1" Type="http://schemas.openxmlformats.org/officeDocument/2006/relationships/slideLayout" Target="../slideLayouts/slideLayout3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hyperlink" Target="http://www.ultrasoundpaedia.com/uploads/53003/ufiles/neonatal-head/normal/normal-coronal-mid-hl.jpg"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43.xml"/><Relationship Id="rId1" Type="http://schemas.openxmlformats.org/officeDocument/2006/relationships/vmlDrawing" Target="../drawings/vmlDrawing5.vml"/><Relationship Id="rId6" Type="http://schemas.openxmlformats.org/officeDocument/2006/relationships/image" Target="../media/image75.png"/><Relationship Id="rId5" Type="http://schemas.openxmlformats.org/officeDocument/2006/relationships/oleObject" Target="../embeddings/oleObject10.bin"/><Relationship Id="rId4" Type="http://schemas.openxmlformats.org/officeDocument/2006/relationships/image" Target="../media/image74.png"/><Relationship Id="rId9"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5.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0.xml"/><Relationship Id="rId1" Type="http://schemas.openxmlformats.org/officeDocument/2006/relationships/vmlDrawing" Target="../drawings/vmlDrawing6.v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oleObject" Target="../embeddings/oleObject12.bin"/></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3.jpeg"/><Relationship Id="rId1" Type="http://schemas.openxmlformats.org/officeDocument/2006/relationships/slideLayout" Target="../slideLayouts/slideLayout31.xml"/><Relationship Id="rId5" Type="http://schemas.openxmlformats.org/officeDocument/2006/relationships/image" Target="../media/image84.jpeg"/><Relationship Id="rId4" Type="http://schemas.openxmlformats.org/officeDocument/2006/relationships/hyperlink" Target="http://ccs.infospace.com/ClickHandler.ashx?encp=ld=20161201&amp;app=1&amp;c=babylon3&amp;s=babylon3&amp;rc=babylon3&amp;dc=&amp;euip=41.89.87.109&amp;pvaid=f19305ff6be64a5aa84689bf85f80ad9&amp;dt=Desktop&amp;fct.uid=30a5c6510af54f87ac4e63776770b686&amp;en=khJy78HyKQSVPXWMbkkQjQhuGXj1gfpIdTYmlMbSDM9NNUQCqbcBEg==&amp;ru=https://talkaboutprostatecancer.wordpress.com/files/2008/03/metastasis.jpg&amp;coi=772&amp;npp=16&amp;p=0&amp;pp=0&amp;mid=9&amp;ep=16&amp;du=https://talkaboutprostatecancer.wordpress.com/files/2008/03/metastasis.jpg&amp;hash=09D4CF508B9C7CC53517A69480F47ECA&amp;ap=16&amp;cop=main-titl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5.jpe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Title 1"/>
          <p:cNvSpPr>
            <a:spLocks noGrp="1"/>
          </p:cNvSpPr>
          <p:nvPr>
            <p:ph type="ctrTitle"/>
          </p:nvPr>
        </p:nvSpPr>
        <p:spPr>
          <a:xfrm>
            <a:off x="-381000" y="1371600"/>
            <a:ext cx="7772400" cy="1470025"/>
          </a:xfrm>
        </p:spPr>
        <p:txBody>
          <a:bodyPr>
            <a:normAutofit/>
          </a:bodyPr>
          <a:lstStyle/>
          <a:p>
            <a:r>
              <a:rPr lang="en-US" sz="3200" dirty="0" smtClean="0">
                <a:solidFill>
                  <a:srgbClr val="FF0000"/>
                </a:solidFill>
              </a:rPr>
              <a:t>CENTRAL NERVOUS SYSTEM IMAGING</a:t>
            </a:r>
            <a:br>
              <a:rPr lang="en-US" sz="3200" dirty="0" smtClean="0">
                <a:solidFill>
                  <a:srgbClr val="FF0000"/>
                </a:solidFill>
              </a:rPr>
            </a:br>
            <a:r>
              <a:rPr lang="en-US" sz="3200" dirty="0" smtClean="0"/>
              <a:t>(LEVEL IV)</a:t>
            </a:r>
            <a:endParaRPr lang="en-US" sz="3200" dirty="0"/>
          </a:p>
        </p:txBody>
      </p:sp>
      <p:sp>
        <p:nvSpPr>
          <p:cNvPr id="1048587" name="Subtitle 2"/>
          <p:cNvSpPr>
            <a:spLocks noGrp="1"/>
          </p:cNvSpPr>
          <p:nvPr>
            <p:ph type="subTitle" idx="1"/>
          </p:nvPr>
        </p:nvSpPr>
        <p:spPr/>
        <p:txBody>
          <a:bodyPr/>
          <a:lstStyle/>
          <a:p>
            <a:r>
              <a:rPr lang="en-US" dirty="0" smtClean="0"/>
              <a:t>DR. N.M KIMANI</a:t>
            </a:r>
          </a:p>
          <a:p>
            <a:r>
              <a:rPr lang="en-US" dirty="0" smtClean="0"/>
              <a:t>LECTURER</a:t>
            </a:r>
          </a:p>
          <a:p>
            <a:r>
              <a:rPr lang="en-US" dirty="0" smtClean="0"/>
              <a:t> DEPT OF DIAGNOSTIC IMAGING</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7" name="Title 1"/>
          <p:cNvSpPr>
            <a:spLocks noGrp="1"/>
          </p:cNvSpPr>
          <p:nvPr>
            <p:ph type="title"/>
          </p:nvPr>
        </p:nvSpPr>
        <p:spPr/>
        <p:txBody>
          <a:bodyPr/>
          <a:lstStyle/>
          <a:p>
            <a:endParaRPr lang="en-US"/>
          </a:p>
        </p:txBody>
      </p:sp>
      <p:sp>
        <p:nvSpPr>
          <p:cNvPr id="1048658" name="Content Placeholder 2"/>
          <p:cNvSpPr>
            <a:spLocks noGrp="1"/>
          </p:cNvSpPr>
          <p:nvPr>
            <p:ph idx="1"/>
          </p:nvPr>
        </p:nvSpPr>
        <p:spPr>
          <a:xfrm>
            <a:off x="-21956" y="1295400"/>
            <a:ext cx="8229600" cy="4525963"/>
          </a:xfrm>
        </p:spPr>
        <p:txBody>
          <a:bodyPr/>
          <a:lstStyle/>
          <a:p>
            <a:pPr marL="0" indent="0">
              <a:buNone/>
            </a:pPr>
            <a:r>
              <a:rPr lang="en-US" sz="2400" dirty="0" smtClean="0">
                <a:solidFill>
                  <a:srgbClr val="FF0000"/>
                </a:solidFill>
              </a:rPr>
              <a:t>Sclerotic lesions( bone forming)</a:t>
            </a:r>
          </a:p>
          <a:p>
            <a:r>
              <a:rPr lang="en-US" sz="2400" dirty="0" err="1" smtClean="0"/>
              <a:t>Melanotic</a:t>
            </a:r>
            <a:r>
              <a:rPr lang="en-US" sz="2400" dirty="0" smtClean="0"/>
              <a:t> </a:t>
            </a:r>
            <a:r>
              <a:rPr lang="en-US" sz="2400" dirty="0" err="1" smtClean="0"/>
              <a:t>neuroectodermal</a:t>
            </a:r>
            <a:r>
              <a:rPr lang="en-US" sz="2400" dirty="0" smtClean="0"/>
              <a:t> tumor of infancy </a:t>
            </a:r>
          </a:p>
          <a:p>
            <a:pPr marL="0" indent="0">
              <a:buNone/>
            </a:pPr>
            <a:r>
              <a:rPr lang="en-US" sz="2400" dirty="0"/>
              <a:t> </a:t>
            </a:r>
            <a:r>
              <a:rPr lang="en-US" sz="2400" dirty="0" smtClean="0"/>
              <a:t>              (MNTI) --rare neoplasms</a:t>
            </a:r>
          </a:p>
          <a:p>
            <a:r>
              <a:rPr lang="en-US" sz="2400" dirty="0" smtClean="0"/>
              <a:t>Hyperostosis </a:t>
            </a:r>
            <a:r>
              <a:rPr lang="en-US" sz="2400" dirty="0" err="1" smtClean="0"/>
              <a:t>frontalis</a:t>
            </a:r>
            <a:r>
              <a:rPr lang="en-US" sz="2400" dirty="0" smtClean="0"/>
              <a:t> </a:t>
            </a:r>
            <a:r>
              <a:rPr lang="en-US" sz="2400" dirty="0" err="1" smtClean="0"/>
              <a:t>interna</a:t>
            </a:r>
            <a:endParaRPr lang="en-US" sz="2400" dirty="0" smtClean="0"/>
          </a:p>
          <a:p>
            <a:r>
              <a:rPr lang="en-US" sz="2400" dirty="0" smtClean="0"/>
              <a:t> </a:t>
            </a:r>
            <a:r>
              <a:rPr lang="en-US" sz="2400" dirty="0" err="1" smtClean="0"/>
              <a:t>Osteoma</a:t>
            </a:r>
            <a:r>
              <a:rPr lang="en-US" sz="2400" dirty="0" smtClean="0"/>
              <a:t> in an adult male patient</a:t>
            </a:r>
          </a:p>
          <a:p>
            <a:endParaRPr lang="en-US" dirty="0"/>
          </a:p>
        </p:txBody>
      </p:sp>
      <p:pic>
        <p:nvPicPr>
          <p:cNvPr id="2097170" name="Picture 10" descr="Inion Osteoma"/>
          <p:cNvPicPr>
            <a:picLocks noChangeAspect="1" noChangeArrowheads="1"/>
          </p:cNvPicPr>
          <p:nvPr/>
        </p:nvPicPr>
        <p:blipFill>
          <a:blip r:embed="rId2"/>
          <a:srcRect/>
          <a:stretch>
            <a:fillRect/>
          </a:stretch>
        </p:blipFill>
        <p:spPr bwMode="auto">
          <a:xfrm>
            <a:off x="510230" y="3848192"/>
            <a:ext cx="3944482" cy="2362200"/>
          </a:xfrm>
          <a:prstGeom prst="rect">
            <a:avLst/>
          </a:prstGeom>
          <a:noFill/>
          <a:ln>
            <a:noFill/>
          </a:ln>
        </p:spPr>
      </p:pic>
      <p:pic>
        <p:nvPicPr>
          <p:cNvPr id="2097171" name="Picture 6" descr="http://www.mta-r.de/site/assets/files/7303/hyperostoosis-front.jpg"/>
          <p:cNvPicPr>
            <a:picLocks noChangeAspect="1" noChangeArrowheads="1"/>
          </p:cNvPicPr>
          <p:nvPr/>
        </p:nvPicPr>
        <p:blipFill>
          <a:blip r:embed="rId3"/>
          <a:srcRect/>
          <a:stretch>
            <a:fillRect/>
          </a:stretch>
        </p:blipFill>
        <p:spPr bwMode="auto">
          <a:xfrm>
            <a:off x="5203556" y="3832878"/>
            <a:ext cx="3505200" cy="2872722"/>
          </a:xfrm>
          <a:prstGeom prst="rect">
            <a:avLst/>
          </a:prstGeom>
          <a:noFill/>
          <a:ln>
            <a:noFill/>
          </a:ln>
        </p:spPr>
      </p:pic>
      <p:pic>
        <p:nvPicPr>
          <p:cNvPr id="2097172" name="Picture 2" descr="Fig. 1. Plain X-ray film of the skull shows a tumor with spicules and sclerotic changes, suggestive of an osteosarcoma.                  "/>
          <p:cNvPicPr>
            <a:picLocks noChangeAspect="1" noChangeArrowheads="1"/>
          </p:cNvPicPr>
          <p:nvPr/>
        </p:nvPicPr>
        <p:blipFill>
          <a:blip r:embed="rId4"/>
          <a:srcRect/>
          <a:stretch>
            <a:fillRect/>
          </a:stretch>
        </p:blipFill>
        <p:spPr bwMode="auto">
          <a:xfrm>
            <a:off x="6227736" y="228600"/>
            <a:ext cx="2917556" cy="345520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9" name="Title 1"/>
          <p:cNvSpPr>
            <a:spLocks noGrp="1"/>
          </p:cNvSpPr>
          <p:nvPr>
            <p:ph type="title"/>
          </p:nvPr>
        </p:nvSpPr>
        <p:spPr/>
        <p:txBody>
          <a:bodyPr/>
          <a:lstStyle/>
          <a:p>
            <a:endParaRPr lang="en-US"/>
          </a:p>
        </p:txBody>
      </p:sp>
      <p:sp>
        <p:nvSpPr>
          <p:cNvPr id="1048660" name="Content Placeholder 2"/>
          <p:cNvSpPr>
            <a:spLocks noGrp="1"/>
          </p:cNvSpPr>
          <p:nvPr>
            <p:ph idx="1"/>
          </p:nvPr>
        </p:nvSpPr>
        <p:spPr>
          <a:xfrm>
            <a:off x="533400" y="1610533"/>
            <a:ext cx="8229600" cy="4525963"/>
          </a:xfrm>
        </p:spPr>
        <p:txBody>
          <a:bodyPr/>
          <a:lstStyle/>
          <a:p>
            <a:r>
              <a:rPr lang="en-US" dirty="0" err="1" smtClean="0"/>
              <a:t>Pneumocephalus</a:t>
            </a:r>
            <a:endParaRPr lang="en-US" dirty="0" smtClean="0"/>
          </a:p>
          <a:p>
            <a:r>
              <a:rPr lang="en-US" dirty="0" smtClean="0"/>
              <a:t>Copper beaten appearance</a:t>
            </a:r>
          </a:p>
        </p:txBody>
      </p:sp>
      <p:pic>
        <p:nvPicPr>
          <p:cNvPr id="2097173" name="Picture 3" descr="Normal Skull Lat"/>
          <p:cNvPicPr>
            <a:picLocks noChangeAspect="1" noChangeArrowheads="1"/>
          </p:cNvPicPr>
          <p:nvPr/>
        </p:nvPicPr>
        <p:blipFill>
          <a:blip r:embed="rId2" cstate="print">
            <a:grayscl/>
          </a:blip>
          <a:srcRect/>
          <a:stretch>
            <a:fillRect/>
          </a:stretch>
        </p:blipFill>
        <p:spPr>
          <a:xfrm>
            <a:off x="5941218" y="1358590"/>
            <a:ext cx="2976565" cy="3416302"/>
          </a:xfrm>
          <a:prstGeom prst="rect">
            <a:avLst/>
          </a:prstGeom>
          <a:noFill/>
          <a:ln w="12700">
            <a:solidFill>
              <a:srgbClr val="CC3300"/>
            </a:solidFill>
            <a:miter lim="800000"/>
            <a:headEnd/>
            <a:tailEnd/>
          </a:ln>
        </p:spPr>
      </p:pic>
      <p:pic>
        <p:nvPicPr>
          <p:cNvPr id="2097174" name="Picture 4"/>
          <p:cNvPicPr>
            <a:picLocks noChangeAspect="1" noChangeArrowheads="1"/>
          </p:cNvPicPr>
          <p:nvPr/>
        </p:nvPicPr>
        <p:blipFill>
          <a:blip r:embed="rId3">
            <a:lum bright="-12000" contrast="18000"/>
            <a:grayscl/>
          </a:blip>
          <a:srcRect/>
          <a:stretch>
            <a:fillRect/>
          </a:stretch>
        </p:blipFill>
        <p:spPr bwMode="auto">
          <a:xfrm>
            <a:off x="5941218" y="1098952"/>
            <a:ext cx="3202782" cy="3935578"/>
          </a:xfrm>
          <a:prstGeom prst="rect">
            <a:avLst/>
          </a:prstGeom>
          <a:noFill/>
          <a:ln w="12700">
            <a:solidFill>
              <a:srgbClr val="CC3300"/>
            </a:solidFill>
            <a:miter lim="800000"/>
            <a:headEnd/>
            <a:tailEnd/>
          </a:ln>
        </p:spPr>
      </p:pic>
      <p:pic>
        <p:nvPicPr>
          <p:cNvPr id="2097175" name="Picture 2" descr="Figure 2: Lateral cephalogram showing copper beaten appearance on skull"/>
          <p:cNvPicPr>
            <a:picLocks noChangeAspect="1" noChangeArrowheads="1"/>
          </p:cNvPicPr>
          <p:nvPr/>
        </p:nvPicPr>
        <p:blipFill>
          <a:blip r:embed="rId4"/>
          <a:srcRect/>
          <a:stretch>
            <a:fillRect/>
          </a:stretch>
        </p:blipFill>
        <p:spPr bwMode="auto">
          <a:xfrm>
            <a:off x="2512218" y="3056409"/>
            <a:ext cx="3429000" cy="3215044"/>
          </a:xfrm>
          <a:prstGeom prst="rect">
            <a:avLst/>
          </a:prstGeom>
          <a:noFill/>
          <a:ln>
            <a:noFill/>
          </a:ln>
        </p:spPr>
      </p:pic>
      <p:pic>
        <p:nvPicPr>
          <p:cNvPr id="2097176" name="Picture 10" descr="http://www.voglermetaldesign.com/images/Textures/Fully-Hammered.jpg"/>
          <p:cNvPicPr>
            <a:picLocks noChangeAspect="1" noChangeArrowheads="1"/>
          </p:cNvPicPr>
          <p:nvPr/>
        </p:nvPicPr>
        <p:blipFill>
          <a:blip r:embed="rId5"/>
          <a:srcRect/>
          <a:stretch>
            <a:fillRect/>
          </a:stretch>
        </p:blipFill>
        <p:spPr bwMode="auto">
          <a:xfrm>
            <a:off x="0" y="3725343"/>
            <a:ext cx="2662237" cy="26622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7176"/>
                                        </p:tgtEl>
                                        <p:attrNameLst>
                                          <p:attrName>style.visibility</p:attrName>
                                        </p:attrNameLst>
                                      </p:cBhvr>
                                      <p:to>
                                        <p:strVal val="visible"/>
                                      </p:to>
                                    </p:set>
                                    <p:animEffect transition="in" filter="fade">
                                      <p:cBhvr>
                                        <p:cTn id="7" dur="500"/>
                                        <p:tgtEl>
                                          <p:spTgt spid="209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1" name="Rectangle 2"/>
          <p:cNvSpPr>
            <a:spLocks noGrp="1" noChangeArrowheads="1"/>
          </p:cNvSpPr>
          <p:nvPr>
            <p:ph type="title"/>
          </p:nvPr>
        </p:nvSpPr>
        <p:spPr>
          <a:xfrm>
            <a:off x="685800" y="609600"/>
            <a:ext cx="4246563" cy="3898900"/>
          </a:xfrm>
        </p:spPr>
        <p:txBody>
          <a:bodyPr/>
          <a:lstStyle/>
          <a:p>
            <a:r>
              <a:rPr lang="en-GB" sz="2800" dirty="0" smtClean="0"/>
              <a:t/>
            </a:r>
            <a:br>
              <a:rPr lang="en-GB" sz="2800" dirty="0" smtClean="0"/>
            </a:br>
            <a:r>
              <a:rPr lang="en-GB" sz="2800" dirty="0"/>
              <a:t/>
            </a:r>
            <a:br>
              <a:rPr lang="en-GB" sz="2800" dirty="0"/>
            </a:br>
            <a:r>
              <a:rPr lang="en-GB" sz="2800" dirty="0" smtClean="0"/>
              <a:t>- Hair-on-end appearance </a:t>
            </a:r>
            <a:br>
              <a:rPr lang="en-GB" sz="2800" dirty="0" smtClean="0"/>
            </a:br>
            <a:r>
              <a:rPr lang="en-GB" sz="2800" dirty="0"/>
              <a:t/>
            </a:r>
            <a:br>
              <a:rPr lang="en-GB" sz="2800" dirty="0"/>
            </a:br>
            <a:r>
              <a:rPr lang="en-GB" sz="2800" dirty="0" smtClean="0"/>
              <a:t>Thalassemia, sickle cell disease</a:t>
            </a:r>
            <a:br>
              <a:rPr lang="en-GB" sz="2800" dirty="0" smtClean="0"/>
            </a:br>
            <a:r>
              <a:rPr lang="en-GB" sz="2800" dirty="0" smtClean="0"/>
              <a:t/>
            </a:r>
            <a:br>
              <a:rPr lang="en-GB" sz="2800" dirty="0" smtClean="0"/>
            </a:br>
            <a:endParaRPr lang="en-GB" sz="2800" dirty="0" smtClean="0"/>
          </a:p>
        </p:txBody>
      </p:sp>
      <p:pic>
        <p:nvPicPr>
          <p:cNvPr id="2097177" name="Picture 4" descr="THALASSEMIA_FIG01A"/>
          <p:cNvPicPr>
            <a:picLocks noGrp="1" noChangeAspect="1" noChangeArrowheads="1"/>
          </p:cNvPicPr>
          <p:nvPr>
            <p:ph type="body" idx="1"/>
          </p:nvPr>
        </p:nvPicPr>
        <p:blipFill>
          <a:blip r:embed="rId3" cstate="print"/>
          <a:srcRect/>
          <a:stretch>
            <a:fillRect/>
          </a:stretch>
        </p:blipFill>
        <p:spPr>
          <a:xfrm>
            <a:off x="533400" y="3706059"/>
            <a:ext cx="3455988" cy="2949575"/>
          </a:xfrm>
          <a:noFill/>
        </p:spPr>
      </p:pic>
      <p:pic>
        <p:nvPicPr>
          <p:cNvPr id="2097178" name="Picture 2" descr="http://www.stepwards.com/wp-content/uploads/2016/01/bfcmd42flb6r0x3eojaek3ij_500-14108AE23B65AEB5ACE.jpg"/>
          <p:cNvPicPr>
            <a:picLocks noChangeAspect="1" noChangeArrowheads="1"/>
          </p:cNvPicPr>
          <p:nvPr/>
        </p:nvPicPr>
        <p:blipFill>
          <a:blip r:embed="rId4"/>
          <a:srcRect/>
          <a:stretch>
            <a:fillRect/>
          </a:stretch>
        </p:blipFill>
        <p:spPr bwMode="auto">
          <a:xfrm>
            <a:off x="4364710" y="3365715"/>
            <a:ext cx="4762500" cy="3095625"/>
          </a:xfrm>
          <a:prstGeom prst="rect">
            <a:avLst/>
          </a:prstGeom>
          <a:noFill/>
          <a:ln>
            <a:noFill/>
          </a:ln>
        </p:spPr>
      </p:pic>
      <p:pic>
        <p:nvPicPr>
          <p:cNvPr id="2097179" name="Picture 10" descr="fyeah-haroldlloyd: “ “ Harold Lloyd in a publicity photo for “High And Dizzy” (1920) The special effect of Harold’s hair standing on end was achieved by making his hair very, very dry, and then having him stand underneath a magnetic field, that...">
            <a:hlinkClick r:id="rId5"/>
          </p:cNvPr>
          <p:cNvPicPr>
            <a:picLocks noChangeAspect="1" noChangeArrowheads="1"/>
          </p:cNvPicPr>
          <p:nvPr/>
        </p:nvPicPr>
        <p:blipFill>
          <a:blip r:embed="rId6"/>
          <a:srcRect b="32622"/>
          <a:stretch>
            <a:fillRect/>
          </a:stretch>
        </p:blipFill>
        <p:spPr bwMode="auto">
          <a:xfrm>
            <a:off x="6096000" y="227308"/>
            <a:ext cx="2889250" cy="2184000"/>
          </a:xfrm>
          <a:prstGeom prst="rect">
            <a:avLst/>
          </a:prstGeom>
          <a:noFill/>
          <a:ln>
            <a:noFill/>
          </a:ln>
        </p:spPr>
      </p:pic>
      <p:pic>
        <p:nvPicPr>
          <p:cNvPr id="2097180" name="Picture 8" descr="https://resources.emaze.com/vbscenes/layoutimages/28e8b832-7da0-4f61-bd80-55f420122e21.gif"/>
          <p:cNvPicPr>
            <a:picLocks noChangeAspect="1" noChangeArrowheads="1" noCrop="1"/>
          </p:cNvPicPr>
          <p:nvPr/>
        </p:nvPicPr>
        <p:blipFill>
          <a:blip r:embed="rId7"/>
          <a:srcRect/>
          <a:stretch>
            <a:fillRect/>
          </a:stretch>
        </p:blipFill>
        <p:spPr bwMode="auto">
          <a:xfrm>
            <a:off x="5321300" y="219559"/>
            <a:ext cx="3663950" cy="2663825"/>
          </a:xfrm>
          <a:prstGeom prst="rect">
            <a:avLst/>
          </a:prstGeom>
          <a:noFill/>
          <a:ln>
            <a:noFill/>
          </a:ln>
        </p:spPr>
      </p:pic>
      <p:pic>
        <p:nvPicPr>
          <p:cNvPr id="2097181" name="Picture 6" descr="http://www.thebackshed.com/forum/uploads/VK4AYQ/2011-09-13_231329_hair_on_end.jpg"/>
          <p:cNvPicPr>
            <a:picLocks noChangeAspect="1" noChangeArrowheads="1"/>
          </p:cNvPicPr>
          <p:nvPr/>
        </p:nvPicPr>
        <p:blipFill>
          <a:blip r:embed="rId8"/>
          <a:srcRect/>
          <a:stretch>
            <a:fillRect/>
          </a:stretch>
        </p:blipFill>
        <p:spPr bwMode="auto">
          <a:xfrm>
            <a:off x="609600" y="140721"/>
            <a:ext cx="1600200" cy="144303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4" name="Title 1"/>
          <p:cNvSpPr>
            <a:spLocks noGrp="1"/>
          </p:cNvSpPr>
          <p:nvPr>
            <p:ph type="title"/>
          </p:nvPr>
        </p:nvSpPr>
        <p:spPr/>
        <p:txBody>
          <a:bodyPr/>
          <a:lstStyle/>
          <a:p>
            <a:endParaRPr lang="en-US" dirty="0"/>
          </a:p>
        </p:txBody>
      </p:sp>
      <p:sp>
        <p:nvSpPr>
          <p:cNvPr id="1048665" name="Content Placeholder 2"/>
          <p:cNvSpPr>
            <a:spLocks noGrp="1"/>
          </p:cNvSpPr>
          <p:nvPr>
            <p:ph idx="1"/>
          </p:nvPr>
        </p:nvSpPr>
        <p:spPr/>
        <p:txBody>
          <a:bodyPr/>
          <a:lstStyle/>
          <a:p>
            <a:r>
              <a:rPr lang="en-US" dirty="0" smtClean="0"/>
              <a:t>Advantages</a:t>
            </a:r>
          </a:p>
          <a:p>
            <a:pPr marL="0" indent="0">
              <a:buNone/>
            </a:pPr>
            <a:r>
              <a:rPr lang="en-US" dirty="0"/>
              <a:t> </a:t>
            </a:r>
            <a:r>
              <a:rPr lang="en-US" dirty="0" smtClean="0"/>
              <a:t>    -covers a wide area quickly</a:t>
            </a:r>
          </a:p>
          <a:p>
            <a:pPr marL="0" indent="0">
              <a:buNone/>
            </a:pPr>
            <a:r>
              <a:rPr lang="en-US" dirty="0"/>
              <a:t> </a:t>
            </a:r>
            <a:r>
              <a:rPr lang="en-US" dirty="0" smtClean="0"/>
              <a:t>    - high spatial resolution</a:t>
            </a:r>
          </a:p>
          <a:p>
            <a:pPr marL="0" indent="0">
              <a:buNone/>
            </a:pPr>
            <a:r>
              <a:rPr lang="en-US" dirty="0"/>
              <a:t> </a:t>
            </a:r>
            <a:r>
              <a:rPr lang="en-US" dirty="0" smtClean="0"/>
              <a:t>     - may be used without moving the patient</a:t>
            </a:r>
          </a:p>
          <a:p>
            <a:pPr marL="0" indent="0">
              <a:buNone/>
            </a:pPr>
            <a:r>
              <a:rPr lang="en-US" dirty="0"/>
              <a:t> </a:t>
            </a:r>
            <a:r>
              <a:rPr lang="en-US" dirty="0" smtClean="0"/>
              <a:t>    -  available</a:t>
            </a:r>
          </a:p>
          <a:p>
            <a:pPr marL="0" indent="0">
              <a:buNone/>
            </a:pPr>
            <a:r>
              <a:rPr lang="en-US" dirty="0"/>
              <a:t> </a:t>
            </a:r>
            <a:r>
              <a:rPr lang="en-US" dirty="0" smtClean="0"/>
              <a:t>      -low cost</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6" name="Title 1"/>
          <p:cNvSpPr>
            <a:spLocks noGrp="1"/>
          </p:cNvSpPr>
          <p:nvPr>
            <p:ph type="title"/>
          </p:nvPr>
        </p:nvSpPr>
        <p:spPr/>
        <p:txBody>
          <a:bodyPr/>
          <a:lstStyle/>
          <a:p>
            <a:endParaRPr lang="en-US" dirty="0"/>
          </a:p>
        </p:txBody>
      </p:sp>
      <p:sp>
        <p:nvSpPr>
          <p:cNvPr id="1048667" name="Content Placeholder 2"/>
          <p:cNvSpPr>
            <a:spLocks noGrp="1"/>
          </p:cNvSpPr>
          <p:nvPr>
            <p:ph idx="1"/>
          </p:nvPr>
        </p:nvSpPr>
        <p:spPr/>
        <p:txBody>
          <a:bodyPr/>
          <a:lstStyle/>
          <a:p>
            <a:r>
              <a:rPr lang="en-US" dirty="0" smtClean="0"/>
              <a:t>Disadvantages</a:t>
            </a:r>
          </a:p>
          <a:p>
            <a:pPr marL="0" indent="0">
              <a:buNone/>
            </a:pPr>
            <a:r>
              <a:rPr lang="en-US" dirty="0"/>
              <a:t> </a:t>
            </a:r>
            <a:r>
              <a:rPr lang="en-US" dirty="0" smtClean="0"/>
              <a:t>      radiation</a:t>
            </a:r>
          </a:p>
          <a:p>
            <a:pPr marL="0" indent="0">
              <a:buNone/>
            </a:pPr>
            <a:r>
              <a:rPr lang="en-US" dirty="0"/>
              <a:t> </a:t>
            </a:r>
            <a:r>
              <a:rPr lang="en-US" dirty="0" smtClean="0"/>
              <a:t>        poor resolution </a:t>
            </a:r>
          </a:p>
          <a:p>
            <a:pPr marL="0" indent="0">
              <a:buNone/>
            </a:pPr>
            <a:r>
              <a:rPr lang="en-US" dirty="0" smtClean="0"/>
              <a:t>           Overlap of structure</a:t>
            </a:r>
          </a:p>
          <a:p>
            <a:pPr marL="0" indent="0">
              <a:buNone/>
            </a:pPr>
            <a:r>
              <a:rPr lang="en-US" dirty="0" smtClean="0"/>
              <a:t>               Soft tissues not resolved </a:t>
            </a:r>
            <a:endParaRPr lang="en-US" dirty="0"/>
          </a:p>
        </p:txBody>
      </p:sp>
      <p:pic>
        <p:nvPicPr>
          <p:cNvPr id="2097182" name="Picture 8" descr="14"/>
          <p:cNvPicPr>
            <a:picLocks noChangeAspect="1" noChangeArrowheads="1"/>
          </p:cNvPicPr>
          <p:nvPr/>
        </p:nvPicPr>
        <p:blipFill>
          <a:blip r:embed="rId2"/>
          <a:srcRect l="6013" t="15605" r="51118" b="32483"/>
          <a:stretch>
            <a:fillRect/>
          </a:stretch>
        </p:blipFill>
        <p:spPr>
          <a:xfrm>
            <a:off x="6011863" y="0"/>
            <a:ext cx="2520950" cy="3024188"/>
          </a:xfrm>
          <a:prstGeom prst="rect">
            <a:avLst/>
          </a:prstGeom>
        </p:spPr>
      </p:pic>
      <p:pic>
        <p:nvPicPr>
          <p:cNvPr id="2097183" name="Picture 7" descr="14"/>
          <p:cNvPicPr>
            <a:picLocks noChangeAspect="1" noChangeArrowheads="1"/>
          </p:cNvPicPr>
          <p:nvPr/>
        </p:nvPicPr>
        <p:blipFill>
          <a:blip r:embed="rId3"/>
          <a:srcRect l="52339" t="19426" r="11400" b="29245"/>
          <a:stretch>
            <a:fillRect/>
          </a:stretch>
        </p:blipFill>
        <p:spPr>
          <a:xfrm>
            <a:off x="6096000" y="3343356"/>
            <a:ext cx="2768600" cy="31242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4" name="Rectangle 4"/>
          <p:cNvSpPr>
            <a:spLocks noGrp="1" noChangeArrowheads="1"/>
          </p:cNvSpPr>
          <p:nvPr>
            <p:ph type="title"/>
          </p:nvPr>
        </p:nvSpPr>
        <p:spPr>
          <a:xfrm>
            <a:off x="-23813" y="188913"/>
            <a:ext cx="8439151" cy="566737"/>
          </a:xfrm>
        </p:spPr>
        <p:txBody>
          <a:bodyPr>
            <a:normAutofit fontScale="90000"/>
          </a:bodyPr>
          <a:lstStyle/>
          <a:p>
            <a:r>
              <a:rPr lang="en-US" sz="4000" u="sng" dirty="0" err="1" smtClean="0">
                <a:solidFill>
                  <a:schemeClr val="folHlink"/>
                </a:solidFill>
              </a:rPr>
              <a:t>Computerised</a:t>
            </a:r>
            <a:r>
              <a:rPr lang="en-US" sz="4000" u="sng" dirty="0" smtClean="0">
                <a:solidFill>
                  <a:schemeClr val="folHlink"/>
                </a:solidFill>
              </a:rPr>
              <a:t> Tomography (CT)</a:t>
            </a:r>
          </a:p>
        </p:txBody>
      </p:sp>
      <p:sp>
        <p:nvSpPr>
          <p:cNvPr id="1048675" name="Rectangle 3"/>
          <p:cNvSpPr>
            <a:spLocks noGrp="1" noChangeArrowheads="1"/>
          </p:cNvSpPr>
          <p:nvPr>
            <p:ph type="body" sz="half" idx="2"/>
          </p:nvPr>
        </p:nvSpPr>
        <p:spPr>
          <a:xfrm>
            <a:off x="129380" y="927100"/>
            <a:ext cx="6683376" cy="4929188"/>
          </a:xfrm>
        </p:spPr>
        <p:txBody>
          <a:bodyPr>
            <a:normAutofit/>
          </a:bodyPr>
          <a:lstStyle/>
          <a:p>
            <a:r>
              <a:rPr lang="en-US" sz="2400" dirty="0" smtClean="0"/>
              <a:t>First presented in 1972.</a:t>
            </a:r>
          </a:p>
          <a:p>
            <a:endParaRPr lang="en-US" sz="2400" dirty="0" smtClean="0"/>
          </a:p>
          <a:p>
            <a:r>
              <a:rPr lang="en-US" sz="2400" dirty="0" smtClean="0"/>
              <a:t>Several generations of scanners.  Latest spiral /</a:t>
            </a:r>
            <a:r>
              <a:rPr lang="en-US" sz="2400" dirty="0" err="1" smtClean="0"/>
              <a:t>multislice</a:t>
            </a:r>
            <a:r>
              <a:rPr lang="en-US" sz="2400" dirty="0" smtClean="0"/>
              <a:t> CT scanner.</a:t>
            </a:r>
          </a:p>
          <a:p>
            <a:endParaRPr lang="en-US" sz="2400" dirty="0" smtClean="0"/>
          </a:p>
          <a:p>
            <a:r>
              <a:rPr lang="en-US" sz="2400" dirty="0" smtClean="0"/>
              <a:t>3D reconstruction obtained  </a:t>
            </a:r>
          </a:p>
          <a:p>
            <a:endParaRPr lang="en-US" sz="2400" dirty="0" smtClean="0"/>
          </a:p>
          <a:p>
            <a:r>
              <a:rPr lang="en-US" sz="2400" dirty="0" smtClean="0"/>
              <a:t>CT angiography following injection of contrast.</a:t>
            </a:r>
          </a:p>
          <a:p>
            <a:endParaRPr lang="en-US" sz="2400" dirty="0" smtClean="0"/>
          </a:p>
          <a:p>
            <a:r>
              <a:rPr lang="en-US" sz="2400" dirty="0" smtClean="0"/>
              <a:t>                     </a:t>
            </a:r>
          </a:p>
        </p:txBody>
      </p:sp>
      <p:sp>
        <p:nvSpPr>
          <p:cNvPr id="1048676" name="TextBox 1"/>
          <p:cNvSpPr txBox="1">
            <a:spLocks noChangeArrowheads="1"/>
          </p:cNvSpPr>
          <p:nvPr/>
        </p:nvSpPr>
        <p:spPr bwMode="auto">
          <a:xfrm>
            <a:off x="5410200" y="6353126"/>
            <a:ext cx="4105275" cy="461963"/>
          </a:xfrm>
          <a:prstGeom prst="rect">
            <a:avLst/>
          </a:prstGeom>
          <a:noFill/>
          <a:ln>
            <a:noFill/>
          </a:ln>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sz="2400" i="1" dirty="0"/>
              <a:t>128 slice CT scanner at KNH</a:t>
            </a:r>
            <a:endParaRPr lang="en-US" sz="2400" dirty="0"/>
          </a:p>
        </p:txBody>
      </p:sp>
      <p:pic>
        <p:nvPicPr>
          <p:cNvPr id="2097184" name="Picture 5" descr="Slide57"/>
          <p:cNvPicPr>
            <a:picLocks noGrp="1" noChangeAspect="1" noChangeArrowheads="1"/>
          </p:cNvPicPr>
          <p:nvPr>
            <p:ph type="pic" idx="1"/>
          </p:nvPr>
        </p:nvPicPr>
        <p:blipFill>
          <a:blip r:embed="rId3"/>
          <a:srcRect/>
          <a:stretch>
            <a:fillRect/>
          </a:stretch>
        </p:blipFill>
        <p:spPr>
          <a:xfrm>
            <a:off x="228600" y="4355057"/>
            <a:ext cx="3378200" cy="2533650"/>
          </a:xfrm>
          <a:noFill/>
        </p:spPr>
      </p:pic>
      <p:pic>
        <p:nvPicPr>
          <p:cNvPr id="2097185" name="Picture 5" descr="H:\KNH 128 SLICE CT SCANNER.jpg"/>
          <p:cNvPicPr>
            <a:picLocks noChangeAspect="1" noChangeArrowheads="1"/>
          </p:cNvPicPr>
          <p:nvPr/>
        </p:nvPicPr>
        <p:blipFill>
          <a:blip r:embed="rId4"/>
          <a:srcRect/>
          <a:stretch>
            <a:fillRect/>
          </a:stretch>
        </p:blipFill>
        <p:spPr bwMode="auto">
          <a:xfrm>
            <a:off x="6248400" y="2431641"/>
            <a:ext cx="2908110" cy="38770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71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97185"/>
                                        </p:tgtEl>
                                        <p:attrNameLst>
                                          <p:attrName>style.visibility</p:attrName>
                                        </p:attrNameLst>
                                      </p:cBhvr>
                                      <p:to>
                                        <p:strVal val="visible"/>
                                      </p:to>
                                    </p:set>
                                    <p:animEffect transition="in" filter="fade">
                                      <p:cBhvr>
                                        <p:cTn id="11" dur="500"/>
                                        <p:tgtEl>
                                          <p:spTgt spid="209718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48676"/>
                                        </p:tgtEl>
                                        <p:attrNameLst>
                                          <p:attrName>style.visibility</p:attrName>
                                        </p:attrNameLst>
                                      </p:cBhvr>
                                      <p:to>
                                        <p:strVal val="visible"/>
                                      </p:to>
                                    </p:set>
                                    <p:animEffect transition="in" filter="fade">
                                      <p:cBhvr>
                                        <p:cTn id="14" dur="500"/>
                                        <p:tgtEl>
                                          <p:spTgt spid="104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7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0" name="Rectangle 6"/>
          <p:cNvSpPr>
            <a:spLocks noGrp="1" noChangeArrowheads="1"/>
          </p:cNvSpPr>
          <p:nvPr>
            <p:ph type="title"/>
          </p:nvPr>
        </p:nvSpPr>
        <p:spPr>
          <a:xfrm>
            <a:off x="684213" y="188913"/>
            <a:ext cx="7772400" cy="863600"/>
          </a:xfrm>
        </p:spPr>
        <p:txBody>
          <a:bodyPr/>
          <a:lstStyle/>
          <a:p>
            <a:r>
              <a:rPr lang="en-GB" smtClean="0"/>
              <a:t>Normal CT scan of the head</a:t>
            </a:r>
            <a:endParaRPr lang="en-US" smtClean="0"/>
          </a:p>
        </p:txBody>
      </p:sp>
      <p:pic>
        <p:nvPicPr>
          <p:cNvPr id="2097186" name="Picture 5" descr="Dr"/>
          <p:cNvPicPr>
            <a:picLocks noGrp="1" noChangeAspect="1" noChangeArrowheads="1"/>
          </p:cNvPicPr>
          <p:nvPr>
            <p:ph idx="1"/>
          </p:nvPr>
        </p:nvPicPr>
        <p:blipFill>
          <a:blip r:embed="rId3"/>
          <a:srcRect l="20934" t="8698" r="23297" b="2240"/>
          <a:stretch>
            <a:fillRect/>
          </a:stretch>
        </p:blipFill>
        <p:spPr>
          <a:xfrm>
            <a:off x="1476375" y="1557338"/>
            <a:ext cx="3455988" cy="4608512"/>
          </a:xfrm>
        </p:spPr>
      </p:pic>
      <p:pic>
        <p:nvPicPr>
          <p:cNvPr id="2097187" name="Picture 7" descr="Dr"/>
          <p:cNvPicPr>
            <a:picLocks noChangeAspect="1" noChangeArrowheads="1"/>
          </p:cNvPicPr>
          <p:nvPr/>
        </p:nvPicPr>
        <p:blipFill>
          <a:blip r:embed="rId3"/>
          <a:srcRect l="20934" t="36523" r="40717" b="2240"/>
          <a:stretch>
            <a:fillRect/>
          </a:stretch>
        </p:blipFill>
        <p:spPr bwMode="auto">
          <a:xfrm>
            <a:off x="4716463" y="1125538"/>
            <a:ext cx="3889375" cy="5184775"/>
          </a:xfrm>
          <a:prstGeom prst="rect">
            <a:avLst/>
          </a:prstGeom>
          <a:noFill/>
          <a:ln>
            <a:noFill/>
          </a:ln>
        </p:spPr>
      </p:pic>
      <p:pic>
        <p:nvPicPr>
          <p:cNvPr id="2097188" name="Picture 8" descr="Slide10_0"/>
          <p:cNvPicPr>
            <a:picLocks noChangeAspect="1" noChangeArrowheads="1"/>
          </p:cNvPicPr>
          <p:nvPr/>
        </p:nvPicPr>
        <p:blipFill>
          <a:blip r:embed="rId4"/>
          <a:srcRect/>
          <a:stretch>
            <a:fillRect/>
          </a:stretch>
        </p:blipFill>
        <p:spPr bwMode="auto">
          <a:xfrm>
            <a:off x="1524000" y="908050"/>
            <a:ext cx="7620000" cy="5715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97187"/>
                                        </p:tgtEl>
                                        <p:attrNameLst>
                                          <p:attrName>style.visibility</p:attrName>
                                        </p:attrNameLst>
                                      </p:cBhvr>
                                      <p:to>
                                        <p:strVal val="visible"/>
                                      </p:to>
                                    </p:set>
                                    <p:animEffect transition="in" filter="dissolve">
                                      <p:cBhvr>
                                        <p:cTn id="7" dur="500"/>
                                        <p:tgtEl>
                                          <p:spTgt spid="2097187"/>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2097188"/>
                                        </p:tgtEl>
                                        <p:attrNameLst>
                                          <p:attrName>style.visibility</p:attrName>
                                        </p:attrNameLst>
                                      </p:cBhvr>
                                      <p:to>
                                        <p:strVal val="visible"/>
                                      </p:to>
                                    </p:set>
                                    <p:anim calcmode="lin" valueType="num">
                                      <p:cBhvr>
                                        <p:cTn id="12" dur="500" fill="hold"/>
                                        <p:tgtEl>
                                          <p:spTgt spid="2097188"/>
                                        </p:tgtEl>
                                        <p:attrNameLst>
                                          <p:attrName>ppt_w</p:attrName>
                                        </p:attrNameLst>
                                      </p:cBhvr>
                                      <p:tavLst>
                                        <p:tav tm="0">
                                          <p:val>
                                            <p:fltVal val="0"/>
                                          </p:val>
                                        </p:tav>
                                        <p:tav tm="100000">
                                          <p:val>
                                            <p:strVal val="#ppt_w"/>
                                          </p:val>
                                        </p:tav>
                                      </p:tavLst>
                                    </p:anim>
                                    <p:anim calcmode="lin" valueType="num">
                                      <p:cBhvr>
                                        <p:cTn id="13" dur="500" fill="hold"/>
                                        <p:tgtEl>
                                          <p:spTgt spid="2097188"/>
                                        </p:tgtEl>
                                        <p:attrNameLst>
                                          <p:attrName>ppt_h</p:attrName>
                                        </p:attrNameLst>
                                      </p:cBhvr>
                                      <p:tavLst>
                                        <p:tav tm="0">
                                          <p:val>
                                            <p:fltVal val="0"/>
                                          </p:val>
                                        </p:tav>
                                        <p:tav tm="100000">
                                          <p:val>
                                            <p:strVal val="#ppt_h"/>
                                          </p:val>
                                        </p:tav>
                                      </p:tavLst>
                                    </p:anim>
                                    <p:anim calcmode="lin" valueType="num">
                                      <p:cBhvr>
                                        <p:cTn id="14" dur="500" fill="hold"/>
                                        <p:tgtEl>
                                          <p:spTgt spid="2097188"/>
                                        </p:tgtEl>
                                        <p:attrNameLst>
                                          <p:attrName>style.rotation</p:attrName>
                                        </p:attrNameLst>
                                      </p:cBhvr>
                                      <p:tavLst>
                                        <p:tav tm="0">
                                          <p:val>
                                            <p:fltVal val="360"/>
                                          </p:val>
                                        </p:tav>
                                        <p:tav tm="100000">
                                          <p:val>
                                            <p:fltVal val="0"/>
                                          </p:val>
                                        </p:tav>
                                      </p:tavLst>
                                    </p:anim>
                                    <p:animEffect transition="in" filter="fade">
                                      <p:cBhvr>
                                        <p:cTn id="15" dur="500"/>
                                        <p:tgtEl>
                                          <p:spTgt spid="2097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4" name="Rectangle 3"/>
          <p:cNvSpPr>
            <a:spLocks noGrp="1" noChangeArrowheads="1"/>
          </p:cNvSpPr>
          <p:nvPr>
            <p:ph type="body" idx="1"/>
          </p:nvPr>
        </p:nvSpPr>
        <p:spPr>
          <a:xfrm>
            <a:off x="152400" y="1554956"/>
            <a:ext cx="5470525" cy="4611687"/>
          </a:xfrm>
        </p:spPr>
        <p:txBody>
          <a:bodyPr>
            <a:normAutofit fontScale="86071" lnSpcReduction="20000"/>
          </a:bodyPr>
          <a:lstStyle/>
          <a:p>
            <a:pPr>
              <a:lnSpc>
                <a:spcPct val="90000"/>
              </a:lnSpc>
              <a:buFontTx/>
              <a:buNone/>
            </a:pPr>
            <a:r>
              <a:rPr lang="en-US" u="sng" dirty="0" smtClean="0">
                <a:solidFill>
                  <a:schemeClr val="folHlink"/>
                </a:solidFill>
              </a:rPr>
              <a:t>Advantages</a:t>
            </a:r>
            <a:endParaRPr lang="en-US" u="sng" dirty="0" smtClean="0"/>
          </a:p>
          <a:p>
            <a:pPr>
              <a:lnSpc>
                <a:spcPct val="90000"/>
              </a:lnSpc>
            </a:pPr>
            <a:r>
              <a:rPr lang="en-US" sz="2800" dirty="0" smtClean="0"/>
              <a:t>Non-invasive</a:t>
            </a:r>
          </a:p>
          <a:p>
            <a:pPr>
              <a:lnSpc>
                <a:spcPct val="90000"/>
              </a:lnSpc>
            </a:pPr>
            <a:r>
              <a:rPr lang="en-US" sz="2800" dirty="0" smtClean="0"/>
              <a:t>Available</a:t>
            </a:r>
          </a:p>
          <a:p>
            <a:pPr>
              <a:lnSpc>
                <a:spcPct val="90000"/>
              </a:lnSpc>
            </a:pPr>
            <a:r>
              <a:rPr lang="en-US" sz="2800" dirty="0" smtClean="0"/>
              <a:t>Calcification better defined</a:t>
            </a:r>
          </a:p>
          <a:p>
            <a:pPr>
              <a:lnSpc>
                <a:spcPct val="90000"/>
              </a:lnSpc>
            </a:pPr>
            <a:r>
              <a:rPr lang="en-US" sz="2800" dirty="0" smtClean="0"/>
              <a:t>Patient easily monitored and even uncooperative patients can be examined</a:t>
            </a:r>
          </a:p>
          <a:p>
            <a:pPr>
              <a:lnSpc>
                <a:spcPct val="90000"/>
              </a:lnSpc>
            </a:pPr>
            <a:r>
              <a:rPr lang="en-US" sz="2800" dirty="0"/>
              <a:t>3D </a:t>
            </a:r>
            <a:r>
              <a:rPr lang="en-US" sz="2800" dirty="0" smtClean="0"/>
              <a:t>reconstruction</a:t>
            </a:r>
          </a:p>
          <a:p>
            <a:pPr>
              <a:lnSpc>
                <a:spcPct val="90000"/>
              </a:lnSpc>
            </a:pPr>
            <a:endParaRPr lang="en-US" sz="2800" dirty="0"/>
          </a:p>
          <a:p>
            <a:pPr>
              <a:lnSpc>
                <a:spcPct val="90000"/>
              </a:lnSpc>
            </a:pPr>
            <a:r>
              <a:rPr lang="en-US" sz="2800" dirty="0" smtClean="0"/>
              <a:t>NB Minimal </a:t>
            </a:r>
            <a:r>
              <a:rPr lang="en-US" sz="2800" dirty="0"/>
              <a:t>requirement in modern </a:t>
            </a:r>
            <a:r>
              <a:rPr lang="en-US" sz="2800" dirty="0" err="1"/>
              <a:t>neuroradiological</a:t>
            </a:r>
            <a:r>
              <a:rPr lang="en-US" sz="2800" dirty="0"/>
              <a:t> unit.</a:t>
            </a:r>
          </a:p>
          <a:p>
            <a:pPr>
              <a:lnSpc>
                <a:spcPct val="90000"/>
              </a:lnSpc>
            </a:pPr>
            <a:endParaRPr lang="en-US" sz="2800" dirty="0" smtClean="0"/>
          </a:p>
          <a:p>
            <a:pPr>
              <a:lnSpc>
                <a:spcPct val="90000"/>
              </a:lnSpc>
              <a:buFontTx/>
              <a:buNone/>
            </a:pPr>
            <a:r>
              <a:rPr lang="en-US" dirty="0" smtClean="0"/>
              <a:t>.</a:t>
            </a:r>
          </a:p>
          <a:p>
            <a:pPr>
              <a:lnSpc>
                <a:spcPct val="90000"/>
              </a:lnSpc>
            </a:pPr>
            <a:endParaRPr lang="en-US" dirty="0" smtClean="0"/>
          </a:p>
        </p:txBody>
      </p:sp>
      <p:pic>
        <p:nvPicPr>
          <p:cNvPr id="2097189" name="Picture 4" descr="CMV_DISEASE_FIG1"/>
          <p:cNvPicPr>
            <a:picLocks noChangeAspect="1" noChangeArrowheads="1"/>
          </p:cNvPicPr>
          <p:nvPr/>
        </p:nvPicPr>
        <p:blipFill>
          <a:blip r:embed="rId3" cstate="print"/>
          <a:srcRect/>
          <a:stretch>
            <a:fillRect/>
          </a:stretch>
        </p:blipFill>
        <p:spPr bwMode="auto">
          <a:xfrm>
            <a:off x="5930900" y="0"/>
            <a:ext cx="3213100" cy="3860800"/>
          </a:xfrm>
          <a:prstGeom prst="rect">
            <a:avLst/>
          </a:prstGeom>
          <a:noFill/>
          <a:ln>
            <a:noFill/>
          </a:ln>
        </p:spPr>
      </p:pic>
      <p:sp>
        <p:nvSpPr>
          <p:cNvPr id="1048685" name="Rectangle 5"/>
          <p:cNvSpPr>
            <a:spLocks noChangeArrowheads="1"/>
          </p:cNvSpPr>
          <p:nvPr/>
        </p:nvSpPr>
        <p:spPr bwMode="auto">
          <a:xfrm>
            <a:off x="6732588" y="4149725"/>
            <a:ext cx="2160587" cy="503238"/>
          </a:xfrm>
          <a:prstGeom prst="rect">
            <a:avLst/>
          </a:prstGeom>
          <a:solidFill>
            <a:schemeClr val="accent1"/>
          </a:solidFill>
          <a:ln w="9525">
            <a:solidFill>
              <a:schemeClr val="tx1"/>
            </a:solidFill>
            <a:miter lim="800000"/>
            <a:headEnd/>
            <a:tailEnd/>
          </a:ln>
        </p:spPr>
        <p:txBody>
          <a:bodyPr wrap="none" anchor="ctr"/>
          <a:lstStyle/>
          <a:p>
            <a:pPr algn="ctr"/>
            <a:r>
              <a:rPr lang="en-GB"/>
              <a:t>Cmv infection</a:t>
            </a:r>
          </a:p>
        </p:txBody>
      </p:sp>
      <p:pic>
        <p:nvPicPr>
          <p:cNvPr id="2097190" name="Picture 4"/>
          <p:cNvPicPr>
            <a:picLocks noChangeAspect="1"/>
          </p:cNvPicPr>
          <p:nvPr/>
        </p:nvPicPr>
        <p:blipFill rotWithShape="1">
          <a:blip r:embed="rId4"/>
          <a:srcRect l="36157" r="36082"/>
          <a:stretch>
            <a:fillRect/>
          </a:stretch>
        </p:blipFill>
        <p:spPr>
          <a:xfrm>
            <a:off x="5791200" y="870686"/>
            <a:ext cx="3384645" cy="59531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97190"/>
                                        </p:tgtEl>
                                        <p:attrNameLst>
                                          <p:attrName>style.visibility</p:attrName>
                                        </p:attrNameLst>
                                      </p:cBhvr>
                                      <p:to>
                                        <p:strVal val="visible"/>
                                      </p:to>
                                    </p:set>
                                    <p:animEffect transition="in" filter="wipe(down)">
                                      <p:cBhvr>
                                        <p:cTn id="7" dur="500"/>
                                        <p:tgtEl>
                                          <p:spTgt spid="2097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7" name="Rectangle 2"/>
          <p:cNvSpPr>
            <a:spLocks noGrp="1" noChangeArrowheads="1"/>
          </p:cNvSpPr>
          <p:nvPr>
            <p:ph type="ctrTitle"/>
          </p:nvPr>
        </p:nvSpPr>
        <p:spPr>
          <a:xfrm>
            <a:off x="533400" y="0"/>
            <a:ext cx="7924800" cy="74613"/>
          </a:xfrm>
        </p:spPr>
        <p:txBody>
          <a:bodyPr/>
          <a:lstStyle/>
          <a:p>
            <a:r>
              <a:rPr lang="en-US" smtClean="0"/>
              <a:t/>
            </a:r>
            <a:br>
              <a:rPr lang="en-US" smtClean="0"/>
            </a:br>
            <a:r>
              <a:rPr lang="en-US" smtClean="0"/>
              <a:t>Computerised tomography</a:t>
            </a:r>
            <a:endParaRPr lang="en-GB" smtClean="0"/>
          </a:p>
        </p:txBody>
      </p:sp>
      <p:sp>
        <p:nvSpPr>
          <p:cNvPr id="1048718" name="Rectangle 3"/>
          <p:cNvSpPr>
            <a:spLocks noGrp="1" noChangeArrowheads="1"/>
          </p:cNvSpPr>
          <p:nvPr>
            <p:ph type="subTitle" idx="1"/>
          </p:nvPr>
        </p:nvSpPr>
        <p:spPr>
          <a:xfrm>
            <a:off x="323850" y="981075"/>
            <a:ext cx="8229600" cy="5257800"/>
          </a:xfrm>
        </p:spPr>
        <p:txBody>
          <a:bodyPr/>
          <a:lstStyle/>
          <a:p>
            <a:pPr algn="l"/>
            <a:endParaRPr lang="en-US" dirty="0" smtClean="0"/>
          </a:p>
          <a:p>
            <a:pPr algn="l"/>
            <a:r>
              <a:rPr lang="en-US" dirty="0" smtClean="0">
                <a:solidFill>
                  <a:schemeClr val="folHlink"/>
                </a:solidFill>
              </a:rPr>
              <a:t>Disadvantages</a:t>
            </a:r>
            <a:endParaRPr lang="en-US" dirty="0" smtClean="0"/>
          </a:p>
          <a:p>
            <a:pPr algn="l">
              <a:buFontTx/>
              <a:buChar char="•"/>
            </a:pPr>
            <a:r>
              <a:rPr lang="en-US" dirty="0" smtClean="0"/>
              <a:t>Artifacts of bone and foreign bodies</a:t>
            </a:r>
          </a:p>
          <a:p>
            <a:pPr algn="l">
              <a:buFontTx/>
              <a:buChar char="•"/>
            </a:pPr>
            <a:r>
              <a:rPr lang="en-US" dirty="0" smtClean="0"/>
              <a:t>Posterior fossa</a:t>
            </a:r>
          </a:p>
          <a:p>
            <a:pPr algn="l">
              <a:buFontTx/>
              <a:buChar char="•"/>
            </a:pPr>
            <a:r>
              <a:rPr lang="en-US" dirty="0" err="1" smtClean="0"/>
              <a:t>Isodense</a:t>
            </a:r>
            <a:r>
              <a:rPr lang="en-US" dirty="0" smtClean="0"/>
              <a:t> lesions may be missed</a:t>
            </a:r>
          </a:p>
          <a:p>
            <a:pPr algn="l">
              <a:buFontTx/>
              <a:buChar char="•"/>
            </a:pPr>
            <a:r>
              <a:rPr lang="en-US" dirty="0" smtClean="0"/>
              <a:t> contrast reactions may occur.</a:t>
            </a:r>
          </a:p>
          <a:p>
            <a:pPr algn="l"/>
            <a:endParaRPr lang="en-US" i="1" dirty="0" smtClean="0"/>
          </a:p>
          <a:p>
            <a:pPr algn="l"/>
            <a:endParaRPr lang="en-US" dirty="0"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6" name="Rectangle 8"/>
          <p:cNvSpPr>
            <a:spLocks noGrp="1" noChangeArrowheads="1"/>
          </p:cNvSpPr>
          <p:nvPr>
            <p:ph/>
          </p:nvPr>
        </p:nvSpPr>
        <p:spPr>
          <a:xfrm>
            <a:off x="685800" y="260350"/>
            <a:ext cx="8207375" cy="6597650"/>
          </a:xfrm>
        </p:spPr>
        <p:txBody>
          <a:bodyPr/>
          <a:lstStyle/>
          <a:p>
            <a:endParaRPr lang="en-GB" smtClean="0"/>
          </a:p>
        </p:txBody>
      </p:sp>
      <p:sp>
        <p:nvSpPr>
          <p:cNvPr id="1048727" name="Rectangle 6"/>
          <p:cNvSpPr>
            <a:spLocks noChangeArrowheads="1"/>
          </p:cNvSpPr>
          <p:nvPr/>
        </p:nvSpPr>
        <p:spPr bwMode="auto">
          <a:xfrm>
            <a:off x="685800" y="609600"/>
            <a:ext cx="7772400" cy="227013"/>
          </a:xfrm>
          <a:prstGeom prst="rect">
            <a:avLst/>
          </a:prstGeom>
          <a:noFill/>
          <a:ln>
            <a:noFill/>
          </a:ln>
        </p:spPr>
        <p:txBody>
          <a:bodyPr anchor="ctr"/>
          <a:lstStyle/>
          <a:p>
            <a:pPr algn="ctr"/>
            <a:r>
              <a:rPr lang="en-GB" sz="4400">
                <a:solidFill>
                  <a:schemeClr val="tx2"/>
                </a:solidFill>
              </a:rPr>
              <a:t>Facial  Bones</a:t>
            </a:r>
            <a:endParaRPr lang="en-US" sz="4400">
              <a:solidFill>
                <a:schemeClr val="tx2"/>
              </a:solidFill>
            </a:endParaRPr>
          </a:p>
        </p:txBody>
      </p:sp>
      <p:pic>
        <p:nvPicPr>
          <p:cNvPr id="2097191" name="Picture 7" descr="Dr"/>
          <p:cNvPicPr>
            <a:picLocks noChangeAspect="1" noChangeArrowheads="1"/>
          </p:cNvPicPr>
          <p:nvPr/>
        </p:nvPicPr>
        <p:blipFill>
          <a:blip r:embed="rId3"/>
          <a:srcRect l="29492" t="6065" r="12726" b="3265"/>
          <a:stretch>
            <a:fillRect/>
          </a:stretch>
        </p:blipFill>
        <p:spPr bwMode="auto">
          <a:xfrm>
            <a:off x="2987675" y="1773238"/>
            <a:ext cx="3600450" cy="431958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2" name="Picture 4"/>
          <p:cNvPicPr>
            <a:picLocks noChangeAspect="1" noChangeArrowheads="1"/>
          </p:cNvPicPr>
          <p:nvPr/>
        </p:nvPicPr>
        <p:blipFill>
          <a:blip r:embed="rId3"/>
          <a:srcRect/>
          <a:stretch>
            <a:fillRect/>
          </a:stretch>
        </p:blipFill>
        <p:spPr bwMode="auto">
          <a:xfrm>
            <a:off x="5700713" y="333375"/>
            <a:ext cx="3429000" cy="6307138"/>
          </a:xfrm>
          <a:prstGeom prst="rect">
            <a:avLst/>
          </a:prstGeom>
          <a:noFill/>
          <a:ln>
            <a:noFill/>
          </a:ln>
        </p:spPr>
      </p:pic>
      <p:sp>
        <p:nvSpPr>
          <p:cNvPr id="1048609" name="Rectangle 2"/>
          <p:cNvSpPr>
            <a:spLocks noGrp="1" noChangeArrowheads="1"/>
          </p:cNvSpPr>
          <p:nvPr>
            <p:ph type="title"/>
          </p:nvPr>
        </p:nvSpPr>
        <p:spPr>
          <a:xfrm>
            <a:off x="323850" y="333375"/>
            <a:ext cx="7772400" cy="1143000"/>
          </a:xfrm>
        </p:spPr>
        <p:txBody>
          <a:bodyPr/>
          <a:lstStyle/>
          <a:p>
            <a:pPr algn="l"/>
            <a:r>
              <a:rPr lang="en-US" dirty="0" smtClean="0">
                <a:solidFill>
                  <a:srgbClr val="FF0000"/>
                </a:solidFill>
              </a:rPr>
              <a:t>Central Nervous System</a:t>
            </a:r>
          </a:p>
        </p:txBody>
      </p:sp>
      <p:sp>
        <p:nvSpPr>
          <p:cNvPr id="1048610" name="Rectangle 3"/>
          <p:cNvSpPr>
            <a:spLocks noGrp="1" noChangeArrowheads="1"/>
          </p:cNvSpPr>
          <p:nvPr>
            <p:ph type="body" sz="half" idx="1"/>
          </p:nvPr>
        </p:nvSpPr>
        <p:spPr>
          <a:xfrm>
            <a:off x="250825" y="1196975"/>
            <a:ext cx="3810000" cy="4114800"/>
          </a:xfrm>
        </p:spPr>
        <p:txBody>
          <a:bodyPr/>
          <a:lstStyle/>
          <a:p>
            <a:endParaRPr lang="en-US" sz="2800" dirty="0" smtClean="0"/>
          </a:p>
          <a:p>
            <a:r>
              <a:rPr lang="en-US" sz="2800" dirty="0" smtClean="0"/>
              <a:t>Cranium/Brain</a:t>
            </a:r>
          </a:p>
          <a:p>
            <a:endParaRPr lang="en-US" sz="2800" dirty="0" smtClean="0"/>
          </a:p>
          <a:p>
            <a:r>
              <a:rPr lang="en-US" sz="2800" dirty="0" smtClean="0"/>
              <a:t>Spine/Spinal cord/Spinal canal</a:t>
            </a:r>
          </a:p>
          <a:p>
            <a:endParaRPr lang="en-US" sz="2800" dirty="0" smtClean="0"/>
          </a:p>
          <a:p>
            <a:pPr>
              <a:buFontTx/>
              <a:buNone/>
            </a:pPr>
            <a:endParaRPr lang="en-US" sz="2800" dirty="0" smtClean="0"/>
          </a:p>
        </p:txBody>
      </p:sp>
      <p:pic>
        <p:nvPicPr>
          <p:cNvPr id="2097153" name="Picture 12" descr="headandneck"/>
          <p:cNvPicPr>
            <a:picLocks noGrp="1" noChangeAspect="1" noChangeArrowheads="1"/>
          </p:cNvPicPr>
          <p:nvPr>
            <p:ph sz="quarter" idx="2"/>
          </p:nvPr>
        </p:nvPicPr>
        <p:blipFill>
          <a:blip r:embed="rId4"/>
          <a:srcRect t="1852" b="3703"/>
          <a:stretch>
            <a:fillRect/>
          </a:stretch>
        </p:blipFill>
        <p:spPr>
          <a:xfrm>
            <a:off x="2843213" y="3768725"/>
            <a:ext cx="2422525" cy="3089275"/>
          </a:xfrm>
          <a:noFill/>
          <a:ln w="12700">
            <a:solidFill>
              <a:srgbClr val="CC3300"/>
            </a:solidFill>
            <a:miter lim="800000"/>
            <a:headEnd/>
            <a:tailEnd/>
          </a:ln>
        </p:spPr>
      </p:pic>
      <p:pic>
        <p:nvPicPr>
          <p:cNvPr id="2097154" name="Picture 13" descr="anat"/>
          <p:cNvPicPr>
            <a:picLocks noGrp="1" noChangeAspect="1" noChangeArrowheads="1"/>
          </p:cNvPicPr>
          <p:nvPr>
            <p:ph sz="quarter" idx="3"/>
          </p:nvPr>
        </p:nvPicPr>
        <p:blipFill>
          <a:blip r:embed="rId5"/>
          <a:srcRect/>
          <a:stretch>
            <a:fillRect/>
          </a:stretch>
        </p:blipFill>
        <p:spPr>
          <a:xfrm>
            <a:off x="107950" y="3778250"/>
            <a:ext cx="2665413" cy="3048000"/>
          </a:xfrm>
          <a:noFill/>
          <a:ln w="12700">
            <a:solidFill>
              <a:srgbClr val="CC33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2097154"/>
                                        </p:tgtEl>
                                        <p:attrNameLst>
                                          <p:attrName>style.visibility</p:attrName>
                                        </p:attrNameLst>
                                      </p:cBhvr>
                                      <p:to>
                                        <p:strVal val="visible"/>
                                      </p:to>
                                    </p:set>
                                    <p:anim calcmode="lin" valueType="num">
                                      <p:cBhvr additive="base">
                                        <p:cTn id="7" dur="500" fill="hold"/>
                                        <p:tgtEl>
                                          <p:spTgt spid="2097154"/>
                                        </p:tgtEl>
                                        <p:attrNameLst>
                                          <p:attrName>ppt_x</p:attrName>
                                        </p:attrNameLst>
                                      </p:cBhvr>
                                      <p:tavLst>
                                        <p:tav tm="0">
                                          <p:val>
                                            <p:strVal val="1+#ppt_w/2"/>
                                          </p:val>
                                        </p:tav>
                                        <p:tav tm="100000">
                                          <p:val>
                                            <p:strVal val="#ppt_x"/>
                                          </p:val>
                                        </p:tav>
                                      </p:tavLst>
                                    </p:anim>
                                    <p:anim calcmode="lin" valueType="num">
                                      <p:cBhvr additive="base">
                                        <p:cTn id="8" dur="500" fill="hold"/>
                                        <p:tgtEl>
                                          <p:spTgt spid="209715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097153"/>
                                        </p:tgtEl>
                                        <p:attrNameLst>
                                          <p:attrName>style.visibility</p:attrName>
                                        </p:attrNameLst>
                                      </p:cBhvr>
                                      <p:to>
                                        <p:strVal val="visible"/>
                                      </p:to>
                                    </p:set>
                                    <p:anim calcmode="lin" valueType="num">
                                      <p:cBhvr>
                                        <p:cTn id="13" dur="500" fill="hold"/>
                                        <p:tgtEl>
                                          <p:spTgt spid="2097153"/>
                                        </p:tgtEl>
                                        <p:attrNameLst>
                                          <p:attrName>ppt_w</p:attrName>
                                        </p:attrNameLst>
                                      </p:cBhvr>
                                      <p:tavLst>
                                        <p:tav tm="0">
                                          <p:val>
                                            <p:fltVal val="0"/>
                                          </p:val>
                                        </p:tav>
                                        <p:tav tm="100000">
                                          <p:val>
                                            <p:strVal val="#ppt_w"/>
                                          </p:val>
                                        </p:tav>
                                      </p:tavLst>
                                    </p:anim>
                                    <p:anim calcmode="lin" valueType="num">
                                      <p:cBhvr>
                                        <p:cTn id="14" dur="500" fill="hold"/>
                                        <p:tgtEl>
                                          <p:spTgt spid="2097153"/>
                                        </p:tgtEl>
                                        <p:attrNameLst>
                                          <p:attrName>ppt_h</p:attrName>
                                        </p:attrNameLst>
                                      </p:cBhvr>
                                      <p:tavLst>
                                        <p:tav tm="0">
                                          <p:val>
                                            <p:fltVal val="0"/>
                                          </p:val>
                                        </p:tav>
                                        <p:tav tm="100000">
                                          <p:val>
                                            <p:strVal val="#ppt_h"/>
                                          </p:val>
                                        </p:tav>
                                      </p:tavLst>
                                    </p:anim>
                                    <p:anim calcmode="lin" valueType="num">
                                      <p:cBhvr>
                                        <p:cTn id="15" dur="500" fill="hold"/>
                                        <p:tgtEl>
                                          <p:spTgt spid="2097153"/>
                                        </p:tgtEl>
                                        <p:attrNameLst>
                                          <p:attrName>style.rotation</p:attrName>
                                        </p:attrNameLst>
                                      </p:cBhvr>
                                      <p:tavLst>
                                        <p:tav tm="0">
                                          <p:val>
                                            <p:fltVal val="360"/>
                                          </p:val>
                                        </p:tav>
                                        <p:tav tm="100000">
                                          <p:val>
                                            <p:fltVal val="0"/>
                                          </p:val>
                                        </p:tav>
                                      </p:tavLst>
                                    </p:anim>
                                    <p:animEffect transition="in" filter="fade">
                                      <p:cBhvr>
                                        <p:cTn id="16" dur="500"/>
                                        <p:tgtEl>
                                          <p:spTgt spid="20971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6" fill="hold" nodeType="clickEffect">
                                  <p:stCondLst>
                                    <p:cond delay="0"/>
                                  </p:stCondLst>
                                  <p:childTnLst>
                                    <p:set>
                                      <p:cBhvr>
                                        <p:cTn id="20" dur="1" fill="hold">
                                          <p:stCondLst>
                                            <p:cond delay="0"/>
                                          </p:stCondLst>
                                        </p:cTn>
                                        <p:tgtEl>
                                          <p:spTgt spid="2097152"/>
                                        </p:tgtEl>
                                        <p:attrNameLst>
                                          <p:attrName>style.visibility</p:attrName>
                                        </p:attrNameLst>
                                      </p:cBhvr>
                                      <p:to>
                                        <p:strVal val="visible"/>
                                      </p:to>
                                    </p:set>
                                    <p:animEffect transition="in" filter="barn(inHorizontal)">
                                      <p:cBhvr>
                                        <p:cTn id="21" dur="500"/>
                                        <p:tgtEl>
                                          <p:spTgt spid="2097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6" name="Title 1"/>
          <p:cNvSpPr>
            <a:spLocks noGrp="1"/>
          </p:cNvSpPr>
          <p:nvPr>
            <p:ph type="title"/>
          </p:nvPr>
        </p:nvSpPr>
        <p:spPr>
          <a:xfrm>
            <a:off x="457200" y="304800"/>
            <a:ext cx="8229600" cy="1143000"/>
          </a:xfrm>
        </p:spPr>
        <p:txBody>
          <a:bodyPr/>
          <a:lstStyle/>
          <a:p>
            <a:r>
              <a:rPr lang="en-US" smtClean="0"/>
              <a:t>BASE OF SKULL</a:t>
            </a:r>
          </a:p>
        </p:txBody>
      </p:sp>
      <p:pic>
        <p:nvPicPr>
          <p:cNvPr id="2097192" name="Picture 3" descr="D:\Vol_II\Skull_Base_Fig06.tif"/>
          <p:cNvPicPr>
            <a:picLocks noGrp="1" noChangeAspect="1" noChangeArrowheads="1"/>
          </p:cNvPicPr>
          <p:nvPr>
            <p:ph idx="1"/>
          </p:nvPr>
        </p:nvPicPr>
        <p:blipFill>
          <a:blip r:embed="rId2" cstate="print">
            <a:lum bright="20000"/>
          </a:blip>
          <a:srcRect/>
          <a:stretch>
            <a:fillRect/>
          </a:stretch>
        </p:blipFill>
        <p:spPr>
          <a:xfrm>
            <a:off x="0" y="1371600"/>
            <a:ext cx="3817938" cy="4419600"/>
          </a:xfrm>
        </p:spPr>
      </p:pic>
      <p:pic>
        <p:nvPicPr>
          <p:cNvPr id="2097193" name="Picture 4" descr="D:\Vol_II\Skull_Base_Fig07.tif"/>
          <p:cNvPicPr>
            <a:picLocks noChangeAspect="1" noChangeArrowheads="1"/>
          </p:cNvPicPr>
          <p:nvPr/>
        </p:nvPicPr>
        <p:blipFill>
          <a:blip r:embed="rId3">
            <a:lum bright="24000"/>
          </a:blip>
          <a:srcRect/>
          <a:stretch>
            <a:fillRect/>
          </a:stretch>
        </p:blipFill>
        <p:spPr bwMode="auto">
          <a:xfrm>
            <a:off x="2057400" y="1447800"/>
            <a:ext cx="3962400" cy="4591050"/>
          </a:xfrm>
          <a:prstGeom prst="rect">
            <a:avLst/>
          </a:prstGeom>
          <a:noFill/>
          <a:ln>
            <a:noFill/>
          </a:ln>
        </p:spPr>
      </p:pic>
      <p:pic>
        <p:nvPicPr>
          <p:cNvPr id="2097194" name="Picture 2" descr="D:\Vol_II\Skull_Base_Fig08.tif"/>
          <p:cNvPicPr>
            <a:picLocks noChangeAspect="1" noChangeArrowheads="1"/>
          </p:cNvPicPr>
          <p:nvPr/>
        </p:nvPicPr>
        <p:blipFill>
          <a:blip r:embed="rId4">
            <a:lum bright="18000" contrast="8000"/>
          </a:blip>
          <a:srcRect/>
          <a:stretch>
            <a:fillRect/>
          </a:stretch>
        </p:blipFill>
        <p:spPr bwMode="auto">
          <a:xfrm>
            <a:off x="3200400" y="1371600"/>
            <a:ext cx="4191000" cy="4905375"/>
          </a:xfrm>
          <a:prstGeom prst="rect">
            <a:avLst/>
          </a:prstGeom>
          <a:noFill/>
          <a:ln>
            <a:noFill/>
          </a:ln>
        </p:spPr>
      </p:pic>
      <p:pic>
        <p:nvPicPr>
          <p:cNvPr id="2097195" name="Picture 5" descr="D:\Vol_II\Skull_Base_Fig09.tif"/>
          <p:cNvPicPr>
            <a:picLocks noChangeAspect="1" noChangeArrowheads="1"/>
          </p:cNvPicPr>
          <p:nvPr/>
        </p:nvPicPr>
        <p:blipFill>
          <a:blip r:embed="rId5">
            <a:lum bright="22000"/>
          </a:blip>
          <a:srcRect/>
          <a:stretch>
            <a:fillRect/>
          </a:stretch>
        </p:blipFill>
        <p:spPr bwMode="auto">
          <a:xfrm>
            <a:off x="4437063" y="1676400"/>
            <a:ext cx="4706937" cy="441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97193"/>
                                        </p:tgtEl>
                                        <p:attrNameLst>
                                          <p:attrName>style.visibility</p:attrName>
                                        </p:attrNameLst>
                                      </p:cBhvr>
                                      <p:to>
                                        <p:strVal val="visible"/>
                                      </p:to>
                                    </p:set>
                                    <p:anim calcmode="lin" valueType="num">
                                      <p:cBhvr additive="base">
                                        <p:cTn id="7" dur="500" fill="hold"/>
                                        <p:tgtEl>
                                          <p:spTgt spid="2097193"/>
                                        </p:tgtEl>
                                        <p:attrNameLst>
                                          <p:attrName>ppt_x</p:attrName>
                                        </p:attrNameLst>
                                      </p:cBhvr>
                                      <p:tavLst>
                                        <p:tav tm="0">
                                          <p:val>
                                            <p:strVal val="#ppt_x"/>
                                          </p:val>
                                        </p:tav>
                                        <p:tav tm="100000">
                                          <p:val>
                                            <p:strVal val="#ppt_x"/>
                                          </p:val>
                                        </p:tav>
                                      </p:tavLst>
                                    </p:anim>
                                    <p:anim calcmode="lin" valueType="num">
                                      <p:cBhvr additive="base">
                                        <p:cTn id="8" dur="500" fill="hold"/>
                                        <p:tgtEl>
                                          <p:spTgt spid="209719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97194"/>
                                        </p:tgtEl>
                                        <p:attrNameLst>
                                          <p:attrName>style.visibility</p:attrName>
                                        </p:attrNameLst>
                                      </p:cBhvr>
                                      <p:to>
                                        <p:strVal val="visible"/>
                                      </p:to>
                                    </p:set>
                                    <p:anim calcmode="lin" valueType="num">
                                      <p:cBhvr additive="base">
                                        <p:cTn id="13" dur="500" fill="hold"/>
                                        <p:tgtEl>
                                          <p:spTgt spid="2097194"/>
                                        </p:tgtEl>
                                        <p:attrNameLst>
                                          <p:attrName>ppt_x</p:attrName>
                                        </p:attrNameLst>
                                      </p:cBhvr>
                                      <p:tavLst>
                                        <p:tav tm="0">
                                          <p:val>
                                            <p:strVal val="#ppt_x"/>
                                          </p:val>
                                        </p:tav>
                                        <p:tav tm="100000">
                                          <p:val>
                                            <p:strVal val="#ppt_x"/>
                                          </p:val>
                                        </p:tav>
                                      </p:tavLst>
                                    </p:anim>
                                    <p:anim calcmode="lin" valueType="num">
                                      <p:cBhvr additive="base">
                                        <p:cTn id="14" dur="500" fill="hold"/>
                                        <p:tgtEl>
                                          <p:spTgt spid="209719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97195"/>
                                        </p:tgtEl>
                                        <p:attrNameLst>
                                          <p:attrName>style.visibility</p:attrName>
                                        </p:attrNameLst>
                                      </p:cBhvr>
                                      <p:to>
                                        <p:strVal val="visible"/>
                                      </p:to>
                                    </p:set>
                                    <p:anim calcmode="lin" valueType="num">
                                      <p:cBhvr additive="base">
                                        <p:cTn id="19" dur="500" fill="hold"/>
                                        <p:tgtEl>
                                          <p:spTgt spid="2097195"/>
                                        </p:tgtEl>
                                        <p:attrNameLst>
                                          <p:attrName>ppt_x</p:attrName>
                                        </p:attrNameLst>
                                      </p:cBhvr>
                                      <p:tavLst>
                                        <p:tav tm="0">
                                          <p:val>
                                            <p:strVal val="#ppt_x"/>
                                          </p:val>
                                        </p:tav>
                                        <p:tav tm="100000">
                                          <p:val>
                                            <p:strVal val="#ppt_x"/>
                                          </p:val>
                                        </p:tav>
                                      </p:tavLst>
                                    </p:anim>
                                    <p:anim calcmode="lin" valueType="num">
                                      <p:cBhvr additive="base">
                                        <p:cTn id="20" dur="500" fill="hold"/>
                                        <p:tgtEl>
                                          <p:spTgt spid="2097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7" name="Rectangle 3"/>
          <p:cNvSpPr>
            <a:spLocks noGrp="1" noChangeArrowheads="1"/>
          </p:cNvSpPr>
          <p:nvPr>
            <p:ph type="body" idx="1"/>
          </p:nvPr>
        </p:nvSpPr>
        <p:spPr>
          <a:xfrm>
            <a:off x="152400" y="1066800"/>
            <a:ext cx="5757863" cy="4251325"/>
          </a:xfrm>
        </p:spPr>
        <p:txBody>
          <a:bodyPr/>
          <a:lstStyle/>
          <a:p>
            <a:pPr marL="0" indent="0">
              <a:buNone/>
            </a:pPr>
            <a:endParaRPr lang="en-US" i="1" dirty="0" smtClean="0"/>
          </a:p>
          <a:p>
            <a:r>
              <a:rPr lang="en-US" i="1" dirty="0" smtClean="0"/>
              <a:t>3D volume rendered  CTA</a:t>
            </a:r>
          </a:p>
          <a:p>
            <a:endParaRPr lang="en-GB" dirty="0" smtClean="0"/>
          </a:p>
        </p:txBody>
      </p:sp>
      <p:pic>
        <p:nvPicPr>
          <p:cNvPr id="2097196" name="Picture 5" descr="kimani"/>
          <p:cNvPicPr>
            <a:picLocks noChangeAspect="1" noChangeArrowheads="1"/>
          </p:cNvPicPr>
          <p:nvPr/>
        </p:nvPicPr>
        <p:blipFill>
          <a:blip r:embed="rId3"/>
          <a:srcRect/>
          <a:stretch>
            <a:fillRect/>
          </a:stretch>
        </p:blipFill>
        <p:spPr bwMode="auto">
          <a:xfrm>
            <a:off x="152400" y="2505501"/>
            <a:ext cx="5217823" cy="4038600"/>
          </a:xfrm>
          <a:prstGeom prst="rect">
            <a:avLst/>
          </a:prstGeom>
          <a:noFill/>
          <a:ln>
            <a:noFill/>
          </a:ln>
        </p:spPr>
      </p:pic>
      <p:sp>
        <p:nvSpPr>
          <p:cNvPr id="1048738" name="Title 1"/>
          <p:cNvSpPr>
            <a:spLocks noGrp="1"/>
          </p:cNvSpPr>
          <p:nvPr>
            <p:ph type="title"/>
          </p:nvPr>
        </p:nvSpPr>
        <p:spPr/>
        <p:txBody>
          <a:bodyPr/>
          <a:lstStyle/>
          <a:p>
            <a:endParaRPr lang="en-US"/>
          </a:p>
        </p:txBody>
      </p:sp>
      <p:pic>
        <p:nvPicPr>
          <p:cNvPr id="2097197" name="Picture 7"/>
          <p:cNvPicPr>
            <a:picLocks noChangeAspect="1"/>
          </p:cNvPicPr>
          <p:nvPr/>
        </p:nvPicPr>
        <p:blipFill rotWithShape="1">
          <a:blip r:embed="rId4"/>
          <a:srcRect l="36157" r="36082"/>
          <a:stretch>
            <a:fillRect/>
          </a:stretch>
        </p:blipFill>
        <p:spPr>
          <a:xfrm>
            <a:off x="5638800" y="762000"/>
            <a:ext cx="3384645" cy="59531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97197"/>
                                        </p:tgtEl>
                                        <p:attrNameLst>
                                          <p:attrName>style.visibility</p:attrName>
                                        </p:attrNameLst>
                                      </p:cBhvr>
                                      <p:to>
                                        <p:strVal val="visible"/>
                                      </p:to>
                                    </p:set>
                                    <p:animEffect transition="in" filter="barn(inVertical)">
                                      <p:cBhvr>
                                        <p:cTn id="7" dur="500"/>
                                        <p:tgtEl>
                                          <p:spTgt spid="2097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7" name="Rectangle 4"/>
          <p:cNvSpPr>
            <a:spLocks noGrp="1" noChangeArrowheads="1"/>
          </p:cNvSpPr>
          <p:nvPr>
            <p:ph type="title"/>
          </p:nvPr>
        </p:nvSpPr>
        <p:spPr/>
        <p:txBody>
          <a:bodyPr/>
          <a:lstStyle/>
          <a:p>
            <a:r>
              <a:rPr lang="en-US" sz="4000" u="sng" smtClean="0">
                <a:solidFill>
                  <a:schemeClr val="folHlink"/>
                </a:solidFill>
              </a:rPr>
              <a:t>Magnetic Resonance Imaging</a:t>
            </a:r>
            <a:br>
              <a:rPr lang="en-US" sz="4000" u="sng" smtClean="0">
                <a:solidFill>
                  <a:schemeClr val="folHlink"/>
                </a:solidFill>
              </a:rPr>
            </a:br>
            <a:endParaRPr lang="en-US" sz="4000" u="sng" smtClean="0">
              <a:solidFill>
                <a:schemeClr val="folHlink"/>
              </a:solidFill>
            </a:endParaRPr>
          </a:p>
        </p:txBody>
      </p:sp>
      <p:sp>
        <p:nvSpPr>
          <p:cNvPr id="1048748" name="Rectangle 3"/>
          <p:cNvSpPr>
            <a:spLocks noGrp="1" noChangeArrowheads="1"/>
          </p:cNvSpPr>
          <p:nvPr>
            <p:ph type="body" sz="half" idx="1"/>
          </p:nvPr>
        </p:nvSpPr>
        <p:spPr>
          <a:xfrm>
            <a:off x="684213" y="1484313"/>
            <a:ext cx="3810000" cy="4114800"/>
          </a:xfrm>
        </p:spPr>
        <p:txBody>
          <a:bodyPr/>
          <a:lstStyle/>
          <a:p>
            <a:endParaRPr lang="en-US" sz="2000" smtClean="0"/>
          </a:p>
          <a:p>
            <a:r>
              <a:rPr lang="en-US" sz="2000" smtClean="0"/>
              <a:t>Has been in use for &gt; 10 years.</a:t>
            </a:r>
          </a:p>
          <a:p>
            <a:r>
              <a:rPr lang="en-US" sz="2000" smtClean="0"/>
              <a:t>Superior to CT especially posterior fossa and lesions of white matter.</a:t>
            </a:r>
          </a:p>
          <a:p>
            <a:r>
              <a:rPr lang="en-US" sz="2000" smtClean="0"/>
              <a:t>Advantages </a:t>
            </a:r>
          </a:p>
          <a:p>
            <a:r>
              <a:rPr lang="en-US" sz="2000" smtClean="0"/>
              <a:t>High tissue contrast</a:t>
            </a:r>
          </a:p>
          <a:p>
            <a:r>
              <a:rPr lang="en-US" sz="2000" smtClean="0"/>
              <a:t>Absence of bone artifacts</a:t>
            </a:r>
          </a:p>
          <a:p>
            <a:r>
              <a:rPr lang="en-US" sz="2000" smtClean="0"/>
              <a:t>Good analysis of anatomical detail in all three planes.</a:t>
            </a:r>
          </a:p>
          <a:p>
            <a:endParaRPr lang="en-US" sz="2000" smtClean="0"/>
          </a:p>
          <a:p>
            <a:endParaRPr lang="en-US" sz="2000" smtClean="0"/>
          </a:p>
          <a:p>
            <a:endParaRPr lang="en-US" sz="2800" smtClean="0"/>
          </a:p>
          <a:p>
            <a:endParaRPr lang="en-US" sz="2800" smtClean="0"/>
          </a:p>
        </p:txBody>
      </p:sp>
      <p:graphicFrame>
        <p:nvGraphicFramePr>
          <p:cNvPr id="4194304" name="Object 6"/>
          <p:cNvGraphicFramePr>
            <a:graphicFrameLocks noGrp="1" noChangeAspect="1"/>
          </p:cNvGraphicFramePr>
          <p:nvPr>
            <p:ph sz="half" idx="2"/>
            <p:extLst>
              <p:ext uri="{D42A27DB-BD31-4B8C-83A1-F6EECF244321}">
                <p14:modId xmlns:p14="http://schemas.microsoft.com/office/powerpoint/2010/main" val="374648764"/>
              </p:ext>
            </p:extLst>
          </p:nvPr>
        </p:nvGraphicFramePr>
        <p:xfrm>
          <a:off x="4495800" y="2224987"/>
          <a:ext cx="3810000" cy="3609975"/>
        </p:xfrm>
        <a:graphic>
          <a:graphicData uri="http://schemas.openxmlformats.org/presentationml/2006/ole">
            <mc:AlternateContent xmlns:mc="http://schemas.openxmlformats.org/markup-compatibility/2006">
              <mc:Choice xmlns:v="urn:schemas-microsoft-com:vml" Requires="v">
                <p:oleObj spid="_x0000_s1044" name="Photo Editor Photo" r:id="rId4" imgW="6523810" imgH="6180952" progId="MSPhotoEd.3">
                  <p:embed/>
                </p:oleObj>
              </mc:Choice>
              <mc:Fallback>
                <p:oleObj name="Photo Editor Photo" r:id="rId4" imgW="6523810" imgH="6180952" progId="MSPhotoEd.3">
                  <p:embed/>
                  <p:pic>
                    <p:nvPicPr>
                      <p:cNvPr id="2097198" name=""/>
                      <p:cNvPicPr>
                        <a:picLocks noChangeAspect="1" noChangeArrowheads="1"/>
                      </p:cNvPicPr>
                      <p:nvPr/>
                    </p:nvPicPr>
                    <p:blipFill>
                      <a:blip r:embed="rId5"/>
                      <a:srcRect/>
                      <a:stretch>
                        <a:fillRect/>
                      </a:stretch>
                    </p:blipFill>
                    <p:spPr bwMode="auto">
                      <a:xfrm>
                        <a:off x="4495800" y="2224987"/>
                        <a:ext cx="3810000" cy="3609975"/>
                      </a:xfrm>
                      <a:prstGeom prst="rect">
                        <a:avLst/>
                      </a:prstGeom>
                      <a:noFill/>
                      <a:ln>
                        <a:noFill/>
                      </a:ln>
                      <a:effectLst/>
                    </p:spPr>
                  </p:pic>
                </p:oleObj>
              </mc:Fallback>
            </mc:AlternateContent>
          </a:graphicData>
        </a:graphic>
      </p:graphicFrame>
      <p:pic>
        <p:nvPicPr>
          <p:cNvPr id="2097199" name="Picture 7" descr="030_0"/>
          <p:cNvPicPr>
            <a:picLocks noChangeAspect="1" noChangeArrowheads="1"/>
          </p:cNvPicPr>
          <p:nvPr/>
        </p:nvPicPr>
        <p:blipFill>
          <a:blip r:embed="rId6"/>
          <a:srcRect/>
          <a:stretch>
            <a:fillRect/>
          </a:stretch>
        </p:blipFill>
        <p:spPr bwMode="auto">
          <a:xfrm>
            <a:off x="6055310" y="4029975"/>
            <a:ext cx="2886602" cy="2825750"/>
          </a:xfrm>
          <a:prstGeom prst="rect">
            <a:avLst/>
          </a:prstGeom>
          <a:noFill/>
          <a:ln>
            <a:noFill/>
          </a:ln>
        </p:spPr>
      </p:pic>
      <p:pic>
        <p:nvPicPr>
          <p:cNvPr id="2097200" name="Picture 8" descr="Slide10_0"/>
          <p:cNvPicPr>
            <a:picLocks noChangeAspect="1" noChangeArrowheads="1"/>
          </p:cNvPicPr>
          <p:nvPr/>
        </p:nvPicPr>
        <p:blipFill>
          <a:blip r:embed="rId7"/>
          <a:srcRect/>
          <a:stretch>
            <a:fillRect/>
          </a:stretch>
        </p:blipFill>
        <p:spPr bwMode="auto">
          <a:xfrm>
            <a:off x="4967689" y="1299877"/>
            <a:ext cx="4176311" cy="31322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97199"/>
                                        </p:tgtEl>
                                        <p:attrNameLst>
                                          <p:attrName>style.visibility</p:attrName>
                                        </p:attrNameLst>
                                      </p:cBhvr>
                                      <p:to>
                                        <p:strVal val="visible"/>
                                      </p:to>
                                    </p:set>
                                    <p:anim calcmode="lin" valueType="num">
                                      <p:cBhvr additive="base">
                                        <p:cTn id="7" dur="500" fill="hold"/>
                                        <p:tgtEl>
                                          <p:spTgt spid="2097199"/>
                                        </p:tgtEl>
                                        <p:attrNameLst>
                                          <p:attrName>ppt_x</p:attrName>
                                        </p:attrNameLst>
                                      </p:cBhvr>
                                      <p:tavLst>
                                        <p:tav tm="0">
                                          <p:val>
                                            <p:strVal val="#ppt_x"/>
                                          </p:val>
                                        </p:tav>
                                        <p:tav tm="100000">
                                          <p:val>
                                            <p:strVal val="#ppt_x"/>
                                          </p:val>
                                        </p:tav>
                                      </p:tavLst>
                                    </p:anim>
                                    <p:anim calcmode="lin" valueType="num">
                                      <p:cBhvr additive="base">
                                        <p:cTn id="8" dur="500" fill="hold"/>
                                        <p:tgtEl>
                                          <p:spTgt spid="209719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097200"/>
                                        </p:tgtEl>
                                        <p:attrNameLst>
                                          <p:attrName>style.visibility</p:attrName>
                                        </p:attrNameLst>
                                      </p:cBhvr>
                                      <p:to>
                                        <p:strVal val="visible"/>
                                      </p:to>
                                    </p:set>
                                    <p:anim calcmode="lin" valueType="num">
                                      <p:cBhvr>
                                        <p:cTn id="13" dur="500" fill="hold"/>
                                        <p:tgtEl>
                                          <p:spTgt spid="2097200"/>
                                        </p:tgtEl>
                                        <p:attrNameLst>
                                          <p:attrName>ppt_w</p:attrName>
                                        </p:attrNameLst>
                                      </p:cBhvr>
                                      <p:tavLst>
                                        <p:tav tm="0">
                                          <p:val>
                                            <p:fltVal val="0"/>
                                          </p:val>
                                        </p:tav>
                                        <p:tav tm="100000">
                                          <p:val>
                                            <p:strVal val="#ppt_w"/>
                                          </p:val>
                                        </p:tav>
                                      </p:tavLst>
                                    </p:anim>
                                    <p:anim calcmode="lin" valueType="num">
                                      <p:cBhvr>
                                        <p:cTn id="14" dur="500" fill="hold"/>
                                        <p:tgtEl>
                                          <p:spTgt spid="2097200"/>
                                        </p:tgtEl>
                                        <p:attrNameLst>
                                          <p:attrName>ppt_h</p:attrName>
                                        </p:attrNameLst>
                                      </p:cBhvr>
                                      <p:tavLst>
                                        <p:tav tm="0">
                                          <p:val>
                                            <p:fltVal val="0"/>
                                          </p:val>
                                        </p:tav>
                                        <p:tav tm="100000">
                                          <p:val>
                                            <p:strVal val="#ppt_h"/>
                                          </p:val>
                                        </p:tav>
                                      </p:tavLst>
                                    </p:anim>
                                    <p:anim calcmode="lin" valueType="num">
                                      <p:cBhvr>
                                        <p:cTn id="15" dur="500" fill="hold"/>
                                        <p:tgtEl>
                                          <p:spTgt spid="2097200"/>
                                        </p:tgtEl>
                                        <p:attrNameLst>
                                          <p:attrName>style.rotation</p:attrName>
                                        </p:attrNameLst>
                                      </p:cBhvr>
                                      <p:tavLst>
                                        <p:tav tm="0">
                                          <p:val>
                                            <p:fltVal val="360"/>
                                          </p:val>
                                        </p:tav>
                                        <p:tav tm="100000">
                                          <p:val>
                                            <p:fltVal val="0"/>
                                          </p:val>
                                        </p:tav>
                                      </p:tavLst>
                                    </p:anim>
                                    <p:animEffect transition="in" filter="fade">
                                      <p:cBhvr>
                                        <p:cTn id="16" dur="500"/>
                                        <p:tgtEl>
                                          <p:spTgt spid="2097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2" name="Rectangle 2"/>
          <p:cNvSpPr>
            <a:spLocks noGrp="1" noChangeArrowheads="1"/>
          </p:cNvSpPr>
          <p:nvPr>
            <p:ph type="ctrTitle"/>
          </p:nvPr>
        </p:nvSpPr>
        <p:spPr>
          <a:xfrm>
            <a:off x="304800" y="0"/>
            <a:ext cx="7772400" cy="74613"/>
          </a:xfrm>
        </p:spPr>
        <p:txBody>
          <a:bodyPr/>
          <a:lstStyle/>
          <a:p>
            <a:r>
              <a:rPr lang="en-US" smtClean="0"/>
              <a:t/>
            </a:r>
            <a:br>
              <a:rPr lang="en-US" smtClean="0"/>
            </a:br>
            <a:r>
              <a:rPr lang="en-US" smtClean="0"/>
              <a:t/>
            </a:r>
            <a:br>
              <a:rPr lang="en-US" smtClean="0"/>
            </a:br>
            <a:r>
              <a:rPr lang="en-US" smtClean="0"/>
              <a:t>MRI…contd</a:t>
            </a:r>
            <a:endParaRPr lang="en-GB" smtClean="0"/>
          </a:p>
        </p:txBody>
      </p:sp>
      <p:sp>
        <p:nvSpPr>
          <p:cNvPr id="1048753" name="Rectangle 3"/>
          <p:cNvSpPr>
            <a:spLocks noGrp="1" noChangeArrowheads="1"/>
          </p:cNvSpPr>
          <p:nvPr>
            <p:ph type="subTitle" idx="1"/>
          </p:nvPr>
        </p:nvSpPr>
        <p:spPr>
          <a:xfrm>
            <a:off x="457200" y="1066800"/>
            <a:ext cx="7848600" cy="5334000"/>
          </a:xfrm>
        </p:spPr>
        <p:txBody>
          <a:bodyPr/>
          <a:lstStyle/>
          <a:p>
            <a:r>
              <a:rPr lang="en-US" sz="2400" dirty="0" smtClean="0">
                <a:solidFill>
                  <a:schemeClr val="folHlink"/>
                </a:solidFill>
              </a:rPr>
              <a:t>Disadvantages</a:t>
            </a:r>
          </a:p>
          <a:p>
            <a:pPr>
              <a:buFontTx/>
              <a:buChar char="•"/>
            </a:pPr>
            <a:r>
              <a:rPr lang="en-US" sz="2400" dirty="0" smtClean="0"/>
              <a:t>Difficulty visualizing fresh blood</a:t>
            </a:r>
          </a:p>
          <a:p>
            <a:pPr>
              <a:buFontTx/>
              <a:buChar char="•"/>
            </a:pPr>
            <a:r>
              <a:rPr lang="en-US" sz="2400" dirty="0" smtClean="0"/>
              <a:t>Morphological technique</a:t>
            </a:r>
          </a:p>
          <a:p>
            <a:pPr>
              <a:buFontTx/>
              <a:buChar char="•"/>
            </a:pPr>
            <a:r>
              <a:rPr lang="en-US" sz="2400" dirty="0" smtClean="0"/>
              <a:t>Long imaging periods. Severe movement artifacts uncooperative patients.</a:t>
            </a:r>
          </a:p>
          <a:p>
            <a:pPr>
              <a:buFontTx/>
              <a:buChar char="•"/>
            </a:pPr>
            <a:r>
              <a:rPr lang="en-US" sz="2400" dirty="0" smtClean="0"/>
              <a:t>Ferro-magnetic implants</a:t>
            </a:r>
            <a:r>
              <a:rPr lang="en-US" sz="2400" dirty="0" smtClean="0">
                <a:solidFill>
                  <a:schemeClr val="folHlink"/>
                </a:solidFill>
              </a:rPr>
              <a:t> </a:t>
            </a:r>
            <a:r>
              <a:rPr lang="en-US" sz="2400" dirty="0" smtClean="0"/>
              <a:t>e.g. aneurysmal clip contraindicated</a:t>
            </a:r>
          </a:p>
          <a:p>
            <a:pPr>
              <a:buFontTx/>
              <a:buChar char="•"/>
            </a:pPr>
            <a:r>
              <a:rPr lang="en-US" sz="2400" dirty="0" smtClean="0"/>
              <a:t>Expensive.</a:t>
            </a:r>
          </a:p>
          <a:p>
            <a:pPr>
              <a:buFontTx/>
              <a:buChar char="•"/>
            </a:pPr>
            <a:r>
              <a:rPr lang="en-US" sz="2400" dirty="0" smtClean="0"/>
              <a:t>Claustrophobia</a:t>
            </a:r>
          </a:p>
          <a:p>
            <a:pPr>
              <a:buFontTx/>
              <a:buChar char="•"/>
            </a:pPr>
            <a:r>
              <a:rPr lang="en-US" sz="2400" dirty="0" smtClean="0"/>
              <a:t>Noise-due to vibration, patient wears ear defenders</a:t>
            </a:r>
          </a:p>
          <a:p>
            <a:pPr>
              <a:buFontTx/>
              <a:buChar char="•"/>
            </a:pPr>
            <a:r>
              <a:rPr lang="en-US" sz="2400" dirty="0" smtClean="0"/>
              <a:t>Metallic projectiles-power of magnetic field is substantial metallic objects may cause injury</a:t>
            </a:r>
          </a:p>
          <a:p>
            <a:pPr algn="l"/>
            <a:endParaRPr lang="en-US" sz="2400" i="1" dirty="0" smtClean="0"/>
          </a:p>
          <a:p>
            <a:pPr algn="l"/>
            <a:endParaRPr lang="en-US" dirty="0" smtClean="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4305" name="Object 1030"/>
          <p:cNvGraphicFramePr>
            <a:graphicFrameLocks noChangeAspect="1"/>
          </p:cNvGraphicFramePr>
          <p:nvPr/>
        </p:nvGraphicFramePr>
        <p:xfrm>
          <a:off x="762000" y="381000"/>
          <a:ext cx="6324600" cy="4703763"/>
        </p:xfrm>
        <a:graphic>
          <a:graphicData uri="http://schemas.openxmlformats.org/presentationml/2006/ole">
            <mc:AlternateContent xmlns:mc="http://schemas.openxmlformats.org/markup-compatibility/2006">
              <mc:Choice xmlns:v="urn:schemas-microsoft-com:vml" Requires="v">
                <p:oleObj spid="_x0000_s2118" name="Photo Editor Photo" r:id="rId4" imgW="8361905" imgH="6219048" progId="MSPhotoEd.3">
                  <p:embed/>
                </p:oleObj>
              </mc:Choice>
              <mc:Fallback>
                <p:oleObj name="Photo Editor Photo" r:id="rId4" imgW="8361905" imgH="6219048" progId="MSPhotoEd.3">
                  <p:embed/>
                  <p:pic>
                    <p:nvPicPr>
                      <p:cNvPr id="2097202" name=""/>
                      <p:cNvPicPr>
                        <a:picLocks noChangeAspect="1" noChangeArrowheads="1"/>
                      </p:cNvPicPr>
                      <p:nvPr/>
                    </p:nvPicPr>
                    <p:blipFill>
                      <a:blip r:embed="rId5"/>
                      <a:srcRect/>
                      <a:stretch>
                        <a:fillRect/>
                      </a:stretch>
                    </p:blipFill>
                    <p:spPr bwMode="auto">
                      <a:xfrm>
                        <a:off x="762000" y="381000"/>
                        <a:ext cx="6324600" cy="4703763"/>
                      </a:xfrm>
                      <a:prstGeom prst="rect">
                        <a:avLst/>
                      </a:prstGeom>
                      <a:noFill/>
                      <a:ln>
                        <a:noFill/>
                      </a:ln>
                      <a:effectLst/>
                    </p:spPr>
                  </p:pic>
                </p:oleObj>
              </mc:Fallback>
            </mc:AlternateContent>
          </a:graphicData>
        </a:graphic>
      </p:graphicFrame>
      <p:graphicFrame>
        <p:nvGraphicFramePr>
          <p:cNvPr id="4194306" name="Object 1032"/>
          <p:cNvGraphicFramePr>
            <a:graphicFrameLocks noChangeAspect="1"/>
          </p:cNvGraphicFramePr>
          <p:nvPr/>
        </p:nvGraphicFramePr>
        <p:xfrm>
          <a:off x="2514600" y="990600"/>
          <a:ext cx="5791200" cy="5265738"/>
        </p:xfrm>
        <a:graphic>
          <a:graphicData uri="http://schemas.openxmlformats.org/presentationml/2006/ole">
            <mc:AlternateContent xmlns:mc="http://schemas.openxmlformats.org/markup-compatibility/2006">
              <mc:Choice xmlns:v="urn:schemas-microsoft-com:vml" Requires="v">
                <p:oleObj spid="_x0000_s2119" name="Photo Editor Photo" r:id="rId6" imgW="9047619" imgH="8228571" progId="MSPhotoEd.3">
                  <p:embed/>
                </p:oleObj>
              </mc:Choice>
              <mc:Fallback>
                <p:oleObj name="Photo Editor Photo" r:id="rId6" imgW="9047619" imgH="8228571" progId="MSPhotoEd.3">
                  <p:embed/>
                  <p:pic>
                    <p:nvPicPr>
                      <p:cNvPr id="2097203" name=""/>
                      <p:cNvPicPr>
                        <a:picLocks noChangeAspect="1" noChangeArrowheads="1"/>
                      </p:cNvPicPr>
                      <p:nvPr/>
                    </p:nvPicPr>
                    <p:blipFill>
                      <a:blip r:embed="rId7"/>
                      <a:srcRect/>
                      <a:stretch>
                        <a:fillRect/>
                      </a:stretch>
                    </p:blipFill>
                    <p:spPr bwMode="auto">
                      <a:xfrm>
                        <a:off x="2514600" y="990600"/>
                        <a:ext cx="5791200" cy="5265738"/>
                      </a:xfrm>
                      <a:prstGeom prst="rect">
                        <a:avLst/>
                      </a:prstGeom>
                      <a:noFill/>
                      <a:ln>
                        <a:noFill/>
                      </a:ln>
                      <a:effectLst/>
                    </p:spPr>
                  </p:pic>
                </p:oleObj>
              </mc:Fallback>
            </mc:AlternateContent>
          </a:graphicData>
        </a:graphic>
      </p:graphicFrame>
      <p:graphicFrame>
        <p:nvGraphicFramePr>
          <p:cNvPr id="4194307" name="Object 1033"/>
          <p:cNvGraphicFramePr>
            <a:graphicFrameLocks noChangeAspect="1"/>
          </p:cNvGraphicFramePr>
          <p:nvPr/>
        </p:nvGraphicFramePr>
        <p:xfrm>
          <a:off x="1116013" y="836613"/>
          <a:ext cx="3054350" cy="4319587"/>
        </p:xfrm>
        <a:graphic>
          <a:graphicData uri="http://schemas.openxmlformats.org/presentationml/2006/ole">
            <mc:AlternateContent xmlns:mc="http://schemas.openxmlformats.org/markup-compatibility/2006">
              <mc:Choice xmlns:v="urn:schemas-microsoft-com:vml" Requires="v">
                <p:oleObj spid="_x0000_s2120" name="Photo Editor Photo" r:id="rId8" imgW="8361905" imgH="6219048" progId="MSPhotoEd.3">
                  <p:embed/>
                </p:oleObj>
              </mc:Choice>
              <mc:Fallback>
                <p:oleObj name="Photo Editor Photo" r:id="rId8" imgW="8361905" imgH="6219048" progId="MSPhotoEd.3">
                  <p:embed/>
                  <p:pic>
                    <p:nvPicPr>
                      <p:cNvPr id="2097204" name=""/>
                      <p:cNvPicPr>
                        <a:picLocks noChangeAspect="1" noChangeArrowheads="1"/>
                      </p:cNvPicPr>
                      <p:nvPr/>
                    </p:nvPicPr>
                    <p:blipFill>
                      <a:blip r:embed="rId5"/>
                      <a:srcRect l="2283" t="38211" r="79958" b="34599"/>
                      <a:stretch>
                        <a:fillRect/>
                      </a:stretch>
                    </p:blipFill>
                    <p:spPr bwMode="auto">
                      <a:xfrm>
                        <a:off x="1116013" y="836613"/>
                        <a:ext cx="3054350" cy="4319587"/>
                      </a:xfrm>
                      <a:prstGeom prst="rect">
                        <a:avLst/>
                      </a:prstGeom>
                      <a:noFill/>
                      <a:ln>
                        <a:noFill/>
                      </a:ln>
                      <a:effectLst/>
                    </p:spPr>
                  </p:pic>
                </p:oleObj>
              </mc:Fallback>
            </mc:AlternateContent>
          </a:graphicData>
        </a:graphic>
      </p:graphicFrame>
      <p:graphicFrame>
        <p:nvGraphicFramePr>
          <p:cNvPr id="4194308" name="Object 1034"/>
          <p:cNvGraphicFramePr>
            <a:graphicFrameLocks noChangeAspect="1"/>
          </p:cNvGraphicFramePr>
          <p:nvPr/>
        </p:nvGraphicFramePr>
        <p:xfrm>
          <a:off x="4392613" y="836613"/>
          <a:ext cx="3421062" cy="4319587"/>
        </p:xfrm>
        <a:graphic>
          <a:graphicData uri="http://schemas.openxmlformats.org/presentationml/2006/ole">
            <mc:AlternateContent xmlns:mc="http://schemas.openxmlformats.org/markup-compatibility/2006">
              <mc:Choice xmlns:v="urn:schemas-microsoft-com:vml" Requires="v">
                <p:oleObj spid="_x0000_s2121" name="Photo Editor Photo" r:id="rId9" imgW="9047619" imgH="8228571" progId="MSPhotoEd.3">
                  <p:embed/>
                </p:oleObj>
              </mc:Choice>
              <mc:Fallback>
                <p:oleObj name="Photo Editor Photo" r:id="rId9" imgW="9047619" imgH="8228571" progId="MSPhotoEd.3">
                  <p:embed/>
                  <p:pic>
                    <p:nvPicPr>
                      <p:cNvPr id="2097205" name=""/>
                      <p:cNvPicPr>
                        <a:picLocks noChangeAspect="1" noChangeArrowheads="1"/>
                      </p:cNvPicPr>
                      <p:nvPr/>
                    </p:nvPicPr>
                    <p:blipFill>
                      <a:blip r:embed="rId7"/>
                      <a:srcRect l="1929" t="55386" r="79385" b="23605"/>
                      <a:stretch>
                        <a:fillRect/>
                      </a:stretch>
                    </p:blipFill>
                    <p:spPr bwMode="auto">
                      <a:xfrm>
                        <a:off x="4392613" y="836613"/>
                        <a:ext cx="3421062" cy="4319587"/>
                      </a:xfrm>
                      <a:prstGeom prst="rect">
                        <a:avLst/>
                      </a:prstGeom>
                      <a:noFill/>
                      <a:ln>
                        <a:noFill/>
                      </a:ln>
                      <a:effec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94305"/>
                                        </p:tgtEl>
                                        <p:attrNameLst>
                                          <p:attrName>style.visibility</p:attrName>
                                        </p:attrNameLst>
                                      </p:cBhvr>
                                      <p:to>
                                        <p:strVal val="visible"/>
                                      </p:to>
                                    </p:set>
                                    <p:animEffect transition="in" filter="dissolve">
                                      <p:cBhvr>
                                        <p:cTn id="7" dur="500"/>
                                        <p:tgtEl>
                                          <p:spTgt spid="4194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194306"/>
                                        </p:tgtEl>
                                        <p:attrNameLst>
                                          <p:attrName>style.visibility</p:attrName>
                                        </p:attrNameLst>
                                      </p:cBhvr>
                                      <p:to>
                                        <p:strVal val="visible"/>
                                      </p:to>
                                    </p:set>
                                    <p:animEffect transition="in" filter="dissolve">
                                      <p:cBhvr>
                                        <p:cTn id="12" dur="500"/>
                                        <p:tgtEl>
                                          <p:spTgt spid="41943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194307"/>
                                        </p:tgtEl>
                                        <p:attrNameLst>
                                          <p:attrName>style.visibility</p:attrName>
                                        </p:attrNameLst>
                                      </p:cBhvr>
                                      <p:to>
                                        <p:strVal val="visible"/>
                                      </p:to>
                                    </p:set>
                                    <p:animEffect transition="in" filter="dissolve">
                                      <p:cBhvr>
                                        <p:cTn id="17" dur="500"/>
                                        <p:tgtEl>
                                          <p:spTgt spid="419430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194308"/>
                                        </p:tgtEl>
                                        <p:attrNameLst>
                                          <p:attrName>style.visibility</p:attrName>
                                        </p:attrNameLst>
                                      </p:cBhvr>
                                      <p:to>
                                        <p:strVal val="visible"/>
                                      </p:to>
                                    </p:set>
                                    <p:animEffect transition="in" filter="dissolve">
                                      <p:cBhvr>
                                        <p:cTn id="22" dur="500"/>
                                        <p:tgtEl>
                                          <p:spTgt spid="4194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10" name="Picture 4" descr="Brain_Infratentorial_Fig12"/>
          <p:cNvPicPr>
            <a:picLocks noChangeAspect="1" noChangeArrowheads="1"/>
          </p:cNvPicPr>
          <p:nvPr/>
        </p:nvPicPr>
        <p:blipFill>
          <a:blip r:embed="rId3" cstate="print">
            <a:lum bright="24000"/>
          </a:blip>
          <a:srcRect/>
          <a:stretch>
            <a:fillRect/>
          </a:stretch>
        </p:blipFill>
        <p:spPr bwMode="auto">
          <a:xfrm>
            <a:off x="250825" y="1989138"/>
            <a:ext cx="2879725" cy="2654300"/>
          </a:xfrm>
          <a:prstGeom prst="rect">
            <a:avLst/>
          </a:prstGeom>
          <a:noFill/>
          <a:ln>
            <a:noFill/>
          </a:ln>
        </p:spPr>
      </p:pic>
      <p:pic>
        <p:nvPicPr>
          <p:cNvPr id="2097211" name="Picture 5" descr="Brain_Infratentorial_Fig05"/>
          <p:cNvPicPr>
            <a:picLocks noChangeAspect="1" noChangeArrowheads="1"/>
          </p:cNvPicPr>
          <p:nvPr/>
        </p:nvPicPr>
        <p:blipFill>
          <a:blip r:embed="rId4" cstate="print">
            <a:lum bright="20000"/>
          </a:blip>
          <a:srcRect/>
          <a:stretch>
            <a:fillRect/>
          </a:stretch>
        </p:blipFill>
        <p:spPr bwMode="auto">
          <a:xfrm>
            <a:off x="6378575" y="1557338"/>
            <a:ext cx="2765425" cy="3435350"/>
          </a:xfrm>
          <a:prstGeom prst="rect">
            <a:avLst/>
          </a:prstGeom>
          <a:noFill/>
          <a:ln>
            <a:noFill/>
          </a:ln>
        </p:spPr>
      </p:pic>
      <p:pic>
        <p:nvPicPr>
          <p:cNvPr id="2097212" name="Picture 6" descr="Brain_Infratentorial_Fig19"/>
          <p:cNvPicPr>
            <a:picLocks noChangeAspect="1" noChangeArrowheads="1"/>
          </p:cNvPicPr>
          <p:nvPr/>
        </p:nvPicPr>
        <p:blipFill>
          <a:blip r:embed="rId5" cstate="print">
            <a:lum bright="30000"/>
          </a:blip>
          <a:srcRect/>
          <a:stretch>
            <a:fillRect/>
          </a:stretch>
        </p:blipFill>
        <p:spPr bwMode="auto">
          <a:xfrm>
            <a:off x="3563938" y="1628775"/>
            <a:ext cx="2654300" cy="3373438"/>
          </a:xfrm>
          <a:prstGeom prst="rect">
            <a:avLst/>
          </a:prstGeom>
          <a:noFill/>
          <a:ln>
            <a:noFill/>
          </a:ln>
        </p:spPr>
      </p:pic>
      <p:sp>
        <p:nvSpPr>
          <p:cNvPr id="1048760" name="Rectangle 7"/>
          <p:cNvSpPr>
            <a:spLocks noChangeArrowheads="1"/>
          </p:cNvSpPr>
          <p:nvPr/>
        </p:nvSpPr>
        <p:spPr bwMode="auto">
          <a:xfrm rot="999762">
            <a:off x="549275" y="1412875"/>
            <a:ext cx="792163" cy="287338"/>
          </a:xfrm>
          <a:prstGeom prst="rect">
            <a:avLst/>
          </a:prstGeom>
          <a:solidFill>
            <a:schemeClr val="accent1"/>
          </a:solidFill>
          <a:ln w="9525">
            <a:solidFill>
              <a:schemeClr val="tx1"/>
            </a:solidFill>
            <a:miter lim="800000"/>
            <a:headEnd/>
            <a:tailEnd/>
          </a:ln>
        </p:spPr>
        <p:txBody>
          <a:bodyPr wrap="none" anchor="ctr"/>
          <a:lstStyle/>
          <a:p>
            <a:pPr algn="ctr"/>
            <a:r>
              <a:rPr lang="en-US"/>
              <a:t>sagittal</a:t>
            </a:r>
          </a:p>
        </p:txBody>
      </p:sp>
      <p:sp>
        <p:nvSpPr>
          <p:cNvPr id="1048761" name="Rectangle 8"/>
          <p:cNvSpPr>
            <a:spLocks noChangeArrowheads="1"/>
          </p:cNvSpPr>
          <p:nvPr/>
        </p:nvSpPr>
        <p:spPr bwMode="auto">
          <a:xfrm>
            <a:off x="3635375" y="1268413"/>
            <a:ext cx="1223963" cy="287337"/>
          </a:xfrm>
          <a:prstGeom prst="rect">
            <a:avLst/>
          </a:prstGeom>
          <a:solidFill>
            <a:schemeClr val="accent1"/>
          </a:solidFill>
          <a:ln w="9525">
            <a:solidFill>
              <a:schemeClr val="tx1"/>
            </a:solidFill>
            <a:miter lim="800000"/>
            <a:headEnd/>
            <a:tailEnd/>
          </a:ln>
        </p:spPr>
        <p:txBody>
          <a:bodyPr wrap="none" anchor="ctr"/>
          <a:lstStyle/>
          <a:p>
            <a:pPr algn="ctr"/>
            <a:r>
              <a:rPr lang="en-US"/>
              <a:t>axial</a:t>
            </a:r>
          </a:p>
        </p:txBody>
      </p:sp>
      <p:sp>
        <p:nvSpPr>
          <p:cNvPr id="1048762" name="Rectangle 9"/>
          <p:cNvSpPr>
            <a:spLocks noChangeArrowheads="1"/>
          </p:cNvSpPr>
          <p:nvPr/>
        </p:nvSpPr>
        <p:spPr bwMode="auto">
          <a:xfrm>
            <a:off x="6588125" y="1196975"/>
            <a:ext cx="1368425" cy="215900"/>
          </a:xfrm>
          <a:prstGeom prst="rect">
            <a:avLst/>
          </a:prstGeom>
          <a:solidFill>
            <a:schemeClr val="accent1"/>
          </a:solidFill>
          <a:ln w="9525">
            <a:solidFill>
              <a:schemeClr val="tx1"/>
            </a:solidFill>
            <a:miter lim="800000"/>
            <a:headEnd/>
            <a:tailEnd/>
          </a:ln>
        </p:spPr>
        <p:txBody>
          <a:bodyPr wrap="none" anchor="ctr"/>
          <a:lstStyle/>
          <a:p>
            <a:pPr algn="ctr"/>
            <a:r>
              <a:rPr lang="en-US"/>
              <a:t>coronal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5" name="Title 1"/>
          <p:cNvSpPr>
            <a:spLocks noGrp="1"/>
          </p:cNvSpPr>
          <p:nvPr>
            <p:ph type="title"/>
          </p:nvPr>
        </p:nvSpPr>
        <p:spPr>
          <a:xfrm>
            <a:off x="0" y="304800"/>
            <a:ext cx="7010400" cy="1143000"/>
          </a:xfrm>
        </p:spPr>
        <p:txBody>
          <a:bodyPr/>
          <a:lstStyle/>
          <a:p>
            <a:r>
              <a:rPr lang="en-US" dirty="0" smtClean="0"/>
              <a:t>Advances in MRI</a:t>
            </a:r>
          </a:p>
        </p:txBody>
      </p:sp>
      <p:sp>
        <p:nvSpPr>
          <p:cNvPr id="1048766" name="Content Placeholder 2"/>
          <p:cNvSpPr>
            <a:spLocks noGrp="1"/>
          </p:cNvSpPr>
          <p:nvPr>
            <p:ph idx="1"/>
          </p:nvPr>
        </p:nvSpPr>
        <p:spPr>
          <a:xfrm>
            <a:off x="179388" y="1916113"/>
            <a:ext cx="5110162" cy="4114800"/>
          </a:xfrm>
        </p:spPr>
        <p:txBody>
          <a:bodyPr/>
          <a:lstStyle/>
          <a:p>
            <a:endParaRPr lang="en-US" dirty="0" smtClean="0"/>
          </a:p>
          <a:p>
            <a:r>
              <a:rPr lang="en-US" sz="2400" dirty="0" smtClean="0"/>
              <a:t>MR  Spectroscopy-analytical technique used to study metabolic changes in Brain in tumors , infections </a:t>
            </a:r>
            <a:r>
              <a:rPr lang="en-US" sz="2400" dirty="0" err="1" smtClean="0"/>
              <a:t>etc</a:t>
            </a:r>
            <a:r>
              <a:rPr lang="en-US" sz="2400" dirty="0" smtClean="0"/>
              <a:t> (N- Acetyl Aspartate, Choline, </a:t>
            </a:r>
            <a:r>
              <a:rPr lang="en-US" sz="2400" dirty="0" err="1" smtClean="0"/>
              <a:t>creatinine</a:t>
            </a:r>
            <a:r>
              <a:rPr lang="en-US" sz="2400" dirty="0" smtClean="0"/>
              <a:t>, lactate, lipids, </a:t>
            </a:r>
            <a:r>
              <a:rPr lang="en-US" sz="2400" dirty="0" err="1" smtClean="0"/>
              <a:t>myo</a:t>
            </a:r>
            <a:r>
              <a:rPr lang="en-US" sz="2400" dirty="0" smtClean="0"/>
              <a:t>-inositol )</a:t>
            </a:r>
          </a:p>
          <a:p>
            <a:r>
              <a:rPr lang="en-US" sz="2400" dirty="0" smtClean="0"/>
              <a:t>Diffusion Tensor Imaging (DTI)</a:t>
            </a:r>
          </a:p>
          <a:p>
            <a:endParaRPr lang="en-US" dirty="0" smtClean="0"/>
          </a:p>
        </p:txBody>
      </p:sp>
      <p:pic>
        <p:nvPicPr>
          <p:cNvPr id="2097213" name="Picture 2" descr="http://ccs.infospace.com/ClickHandler.ashx?encp=ld%3d20161201%26app%3d1%26c%3dbabylon3%26s%3dbabylon3%26rc%3dbabylon3%26dc%3d%26euip%3d41.89.87.109%26pvaid%3d4b2bb9e7fd7249fa8b01e0cbd8c78023%26dt%3dDesktop%26fct.uid%3d84b96a4f2a034033957765e1e7a1794c%26en%3dkhJy78HyKQSVPXWMbkkQjQhuGXj1gfpIdTYmlMbSDM9NNUQCqbcBEg%253d%253d%26ru%3dhttp%253a%252f%252fimg.medscape.com%252ffullsize%252fmigrated%252f567%252f252%252fnf567252.fig5.gif%26coi%3d772%26npp%3d2%26p%3d0%26pp%3d0%26mid%3d9%26ep%3d2%26du%3dhttp%253a%252f%252fimg.medscape.com%252ffullsize%252fmigrated%252f567%252f252%252fnf567252.fig5.gif%26hash%3dDA6DD8DC9B52A8D0F926AD674A838C40&amp;ap=2&amp;cop=main-title"/>
          <p:cNvPicPr>
            <a:picLocks noChangeAspect="1" noChangeArrowheads="1"/>
          </p:cNvPicPr>
          <p:nvPr/>
        </p:nvPicPr>
        <p:blipFill>
          <a:blip r:embed="rId2"/>
          <a:srcRect/>
          <a:stretch>
            <a:fillRect/>
          </a:stretch>
        </p:blipFill>
        <p:spPr bwMode="auto">
          <a:xfrm>
            <a:off x="4881562" y="2895600"/>
            <a:ext cx="4191000" cy="3562350"/>
          </a:xfrm>
          <a:prstGeom prst="rect">
            <a:avLst/>
          </a:prstGeom>
          <a:noFill/>
        </p:spPr>
      </p:pic>
      <p:pic>
        <p:nvPicPr>
          <p:cNvPr id="2097214" name="Picture 4" descr="MRS localiser image.jpg">
            <a:hlinkClick r:id="rId3"/>
          </p:cNvPr>
          <p:cNvPicPr>
            <a:picLocks noChangeAspect="1" noChangeArrowheads="1"/>
          </p:cNvPicPr>
          <p:nvPr/>
        </p:nvPicPr>
        <p:blipFill>
          <a:blip r:embed="rId4"/>
          <a:srcRect/>
          <a:stretch>
            <a:fillRect/>
          </a:stretch>
        </p:blipFill>
        <p:spPr bwMode="auto">
          <a:xfrm>
            <a:off x="6019800" y="209549"/>
            <a:ext cx="2686050" cy="2686051"/>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7" name="Title 1"/>
          <p:cNvSpPr>
            <a:spLocks noGrp="1"/>
          </p:cNvSpPr>
          <p:nvPr>
            <p:ph type="title"/>
          </p:nvPr>
        </p:nvSpPr>
        <p:spPr/>
        <p:txBody>
          <a:bodyPr/>
          <a:lstStyle/>
          <a:p>
            <a:endParaRPr lang="en-US"/>
          </a:p>
        </p:txBody>
      </p:sp>
      <p:sp>
        <p:nvSpPr>
          <p:cNvPr id="1048768" name="Content Placeholder 2"/>
          <p:cNvSpPr>
            <a:spLocks noGrp="1"/>
          </p:cNvSpPr>
          <p:nvPr>
            <p:ph idx="1"/>
          </p:nvPr>
        </p:nvSpPr>
        <p:spPr/>
        <p:txBody>
          <a:bodyPr/>
          <a:lstStyle/>
          <a:p>
            <a:r>
              <a:rPr lang="en-US" dirty="0"/>
              <a:t>MR </a:t>
            </a:r>
            <a:r>
              <a:rPr lang="en-US" dirty="0" err="1" smtClean="0"/>
              <a:t>Tractography</a:t>
            </a:r>
            <a:endParaRPr lang="en-US" dirty="0"/>
          </a:p>
          <a:p>
            <a:endParaRPr lang="en-US" dirty="0"/>
          </a:p>
        </p:txBody>
      </p:sp>
      <p:pic>
        <p:nvPicPr>
          <p:cNvPr id="2097215" name="Picture 4" descr="[JB]"/>
          <p:cNvPicPr>
            <a:picLocks noChangeAspect="1" noChangeArrowheads="1"/>
          </p:cNvPicPr>
          <p:nvPr/>
        </p:nvPicPr>
        <p:blipFill>
          <a:blip r:embed="rId2"/>
          <a:srcRect/>
          <a:stretch>
            <a:fillRect/>
          </a:stretch>
        </p:blipFill>
        <p:spPr bwMode="auto">
          <a:xfrm>
            <a:off x="4876800" y="2319337"/>
            <a:ext cx="3787775" cy="3787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9" name="Title 1"/>
          <p:cNvSpPr>
            <a:spLocks noGrp="1"/>
          </p:cNvSpPr>
          <p:nvPr>
            <p:ph type="title"/>
          </p:nvPr>
        </p:nvSpPr>
        <p:spPr/>
        <p:txBody>
          <a:bodyPr/>
          <a:lstStyle/>
          <a:p>
            <a:endParaRPr lang="en-US" smtClean="0"/>
          </a:p>
        </p:txBody>
      </p:sp>
      <p:sp>
        <p:nvSpPr>
          <p:cNvPr id="1048770" name="Content Placeholder 2"/>
          <p:cNvSpPr>
            <a:spLocks noGrp="1"/>
          </p:cNvSpPr>
          <p:nvPr>
            <p:ph idx="1"/>
          </p:nvPr>
        </p:nvSpPr>
        <p:spPr/>
        <p:txBody>
          <a:bodyPr/>
          <a:lstStyle/>
          <a:p>
            <a:r>
              <a:rPr lang="en-US" smtClean="0"/>
              <a:t>Functional imaging</a:t>
            </a:r>
          </a:p>
        </p:txBody>
      </p:sp>
      <p:pic>
        <p:nvPicPr>
          <p:cNvPr id="2097216" name="Picture 2" descr="Image result">
            <a:hlinkClick r:id="rId2"/>
          </p:cNvPr>
          <p:cNvPicPr>
            <a:picLocks noChangeAspect="1" noChangeArrowheads="1"/>
          </p:cNvPicPr>
          <p:nvPr/>
        </p:nvPicPr>
        <p:blipFill>
          <a:blip r:embed="rId3"/>
          <a:srcRect/>
          <a:stretch>
            <a:fillRect/>
          </a:stretch>
        </p:blipFill>
        <p:spPr bwMode="auto">
          <a:xfrm>
            <a:off x="4724400" y="1524000"/>
            <a:ext cx="3894138" cy="4519612"/>
          </a:xfrm>
          <a:prstGeom prst="rect">
            <a:avLst/>
          </a:prstGeom>
          <a:noFill/>
          <a:ln>
            <a:noFill/>
          </a:ln>
        </p:spPr>
      </p:pic>
      <p:pic>
        <p:nvPicPr>
          <p:cNvPr id="2097217" name="Picture 2"/>
          <p:cNvPicPr>
            <a:picLocks noChangeAspect="1" noChangeArrowheads="1"/>
          </p:cNvPicPr>
          <p:nvPr/>
        </p:nvPicPr>
        <p:blipFill>
          <a:blip r:embed="rId4"/>
          <a:srcRect/>
          <a:stretch>
            <a:fillRect/>
          </a:stretch>
        </p:blipFill>
        <p:spPr bwMode="auto">
          <a:xfrm>
            <a:off x="565498" y="944563"/>
            <a:ext cx="7535516" cy="5303837"/>
          </a:xfrm>
          <a:prstGeom prst="rect">
            <a:avLst/>
          </a:prstGeom>
          <a:no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97217"/>
                                        </p:tgtEl>
                                        <p:attrNameLst>
                                          <p:attrName>style.visibility</p:attrName>
                                        </p:attrNameLst>
                                      </p:cBhvr>
                                      <p:to>
                                        <p:strVal val="visible"/>
                                      </p:to>
                                    </p:set>
                                    <p:anim calcmode="lin" valueType="num">
                                      <p:cBhvr>
                                        <p:cTn id="7" dur="1000" fill="hold"/>
                                        <p:tgtEl>
                                          <p:spTgt spid="2097217"/>
                                        </p:tgtEl>
                                        <p:attrNameLst>
                                          <p:attrName>ppt_w</p:attrName>
                                        </p:attrNameLst>
                                      </p:cBhvr>
                                      <p:tavLst>
                                        <p:tav tm="0">
                                          <p:val>
                                            <p:fltVal val="0"/>
                                          </p:val>
                                        </p:tav>
                                        <p:tav tm="100000">
                                          <p:val>
                                            <p:strVal val="#ppt_w"/>
                                          </p:val>
                                        </p:tav>
                                      </p:tavLst>
                                    </p:anim>
                                    <p:anim calcmode="lin" valueType="num">
                                      <p:cBhvr>
                                        <p:cTn id="8" dur="1000" fill="hold"/>
                                        <p:tgtEl>
                                          <p:spTgt spid="2097217"/>
                                        </p:tgtEl>
                                        <p:attrNameLst>
                                          <p:attrName>ppt_h</p:attrName>
                                        </p:attrNameLst>
                                      </p:cBhvr>
                                      <p:tavLst>
                                        <p:tav tm="0">
                                          <p:val>
                                            <p:fltVal val="0"/>
                                          </p:val>
                                        </p:tav>
                                        <p:tav tm="100000">
                                          <p:val>
                                            <p:strVal val="#ppt_h"/>
                                          </p:val>
                                        </p:tav>
                                      </p:tavLst>
                                    </p:anim>
                                    <p:anim calcmode="lin" valueType="num">
                                      <p:cBhvr>
                                        <p:cTn id="9" dur="1000" fill="hold"/>
                                        <p:tgtEl>
                                          <p:spTgt spid="2097217"/>
                                        </p:tgtEl>
                                        <p:attrNameLst>
                                          <p:attrName>style.rotation</p:attrName>
                                        </p:attrNameLst>
                                      </p:cBhvr>
                                      <p:tavLst>
                                        <p:tav tm="0">
                                          <p:val>
                                            <p:fltVal val="90"/>
                                          </p:val>
                                        </p:tav>
                                        <p:tav tm="100000">
                                          <p:val>
                                            <p:fltVal val="0"/>
                                          </p:val>
                                        </p:tav>
                                      </p:tavLst>
                                    </p:anim>
                                    <p:animEffect transition="in" filter="fade">
                                      <p:cBhvr>
                                        <p:cTn id="10" dur="1000"/>
                                        <p:tgtEl>
                                          <p:spTgt spid="2097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1" name="Rectangle 2"/>
          <p:cNvSpPr>
            <a:spLocks noGrp="1" noChangeArrowheads="1"/>
          </p:cNvSpPr>
          <p:nvPr>
            <p:ph type="title"/>
          </p:nvPr>
        </p:nvSpPr>
        <p:spPr/>
        <p:txBody>
          <a:bodyPr/>
          <a:lstStyle/>
          <a:p>
            <a:r>
              <a:rPr lang="en-US" smtClean="0"/>
              <a:t>ANGIOGRAPHY</a:t>
            </a:r>
            <a:r>
              <a:rPr lang="en-GB" smtClean="0"/>
              <a:t/>
            </a:r>
            <a:br>
              <a:rPr lang="en-GB" smtClean="0"/>
            </a:br>
            <a:endParaRPr lang="en-GB" smtClean="0"/>
          </a:p>
        </p:txBody>
      </p:sp>
      <p:sp>
        <p:nvSpPr>
          <p:cNvPr id="1048772" name="Rectangle 3"/>
          <p:cNvSpPr>
            <a:spLocks noGrp="1" noChangeArrowheads="1"/>
          </p:cNvSpPr>
          <p:nvPr>
            <p:ph type="body" idx="1"/>
          </p:nvPr>
        </p:nvSpPr>
        <p:spPr>
          <a:xfrm>
            <a:off x="611188" y="1196975"/>
            <a:ext cx="7847012" cy="4899025"/>
          </a:xfrm>
        </p:spPr>
        <p:txBody>
          <a:bodyPr/>
          <a:lstStyle/>
          <a:p>
            <a:pPr>
              <a:buFontTx/>
              <a:buNone/>
            </a:pPr>
            <a:endParaRPr lang="en-US" smtClean="0"/>
          </a:p>
          <a:p>
            <a:r>
              <a:rPr lang="en-US" smtClean="0"/>
              <a:t>Invasive technique (transfemoral technique)</a:t>
            </a:r>
          </a:p>
          <a:p>
            <a:endParaRPr lang="en-US" smtClean="0"/>
          </a:p>
          <a:p>
            <a:r>
              <a:rPr lang="en-US" smtClean="0"/>
              <a:t>Usually preceeded by CT or MRI</a:t>
            </a:r>
          </a:p>
          <a:p>
            <a:r>
              <a:rPr lang="en-US" smtClean="0"/>
              <a:t>performed in :-</a:t>
            </a:r>
          </a:p>
          <a:p>
            <a:pPr>
              <a:buFontTx/>
              <a:buNone/>
            </a:pPr>
            <a:r>
              <a:rPr lang="en-US" sz="2400" smtClean="0"/>
              <a:t>       - subarachnoid haemorrhage</a:t>
            </a:r>
          </a:p>
          <a:p>
            <a:pPr>
              <a:buFontTx/>
              <a:buNone/>
            </a:pPr>
            <a:r>
              <a:rPr lang="en-US" sz="2400" smtClean="0"/>
              <a:t>       - arterio-venous malformations (AVM)</a:t>
            </a:r>
          </a:p>
          <a:p>
            <a:pPr>
              <a:buFontTx/>
              <a:buNone/>
            </a:pPr>
            <a:r>
              <a:rPr lang="en-US" sz="2400" smtClean="0"/>
              <a:t>       - pre-operative evaluation of tumour e.g   </a:t>
            </a:r>
          </a:p>
          <a:p>
            <a:pPr>
              <a:buFontTx/>
              <a:buNone/>
            </a:pPr>
            <a:r>
              <a:rPr lang="en-US" sz="2400" smtClean="0"/>
              <a:t>           meningioma. </a:t>
            </a:r>
          </a:p>
          <a:p>
            <a:endParaRPr lang="en-GB"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9" name="Title 1"/>
          <p:cNvSpPr>
            <a:spLocks noGrp="1"/>
          </p:cNvSpPr>
          <p:nvPr>
            <p:ph type="title"/>
          </p:nvPr>
        </p:nvSpPr>
        <p:spPr>
          <a:xfrm>
            <a:off x="762000" y="609600"/>
            <a:ext cx="8153400" cy="1295400"/>
          </a:xfrm>
        </p:spPr>
        <p:txBody>
          <a:bodyPr>
            <a:normAutofit fontScale="90000"/>
          </a:bodyPr>
          <a:lstStyle/>
          <a:p>
            <a:r>
              <a:rPr lang="en-US" sz="3200" dirty="0">
                <a:solidFill>
                  <a:prstClr val="black"/>
                </a:solidFill>
              </a:rPr>
              <a:t/>
            </a:r>
            <a:br>
              <a:rPr lang="en-US" sz="3200" dirty="0">
                <a:solidFill>
                  <a:prstClr val="black"/>
                </a:solidFill>
              </a:rPr>
            </a:br>
            <a:r>
              <a:rPr lang="en-US" sz="2900" dirty="0">
                <a:solidFill>
                  <a:srgbClr val="FF0000"/>
                </a:solidFill>
              </a:rPr>
              <a:t>CENTRAL NERVOUS SYSTEM IMAGING</a:t>
            </a:r>
            <a:r>
              <a:rPr lang="en-US" sz="2900" dirty="0">
                <a:solidFill>
                  <a:prstClr val="black"/>
                </a:solidFill>
              </a:rPr>
              <a:t/>
            </a:r>
            <a:br>
              <a:rPr lang="en-US" sz="2900" dirty="0">
                <a:solidFill>
                  <a:prstClr val="black"/>
                </a:solidFill>
              </a:rPr>
            </a:br>
            <a:r>
              <a:rPr lang="en-US" sz="2900" dirty="0">
                <a:solidFill>
                  <a:prstClr val="black"/>
                </a:solidFill>
              </a:rPr>
              <a:t>(</a:t>
            </a:r>
            <a:r>
              <a:rPr lang="en-US" sz="2500" dirty="0">
                <a:solidFill>
                  <a:prstClr val="black"/>
                </a:solidFill>
              </a:rPr>
              <a:t>Neuroimaging, Brain imaging)</a:t>
            </a:r>
            <a:br>
              <a:rPr lang="en-US" sz="2500" dirty="0">
                <a:solidFill>
                  <a:prstClr val="black"/>
                </a:solidFill>
              </a:rPr>
            </a:br>
            <a:endParaRPr lang="en-US" dirty="0"/>
          </a:p>
        </p:txBody>
      </p:sp>
      <p:sp>
        <p:nvSpPr>
          <p:cNvPr id="1048620" name="Content Placeholder 2"/>
          <p:cNvSpPr>
            <a:spLocks noGrp="1"/>
          </p:cNvSpPr>
          <p:nvPr>
            <p:ph idx="1"/>
          </p:nvPr>
        </p:nvSpPr>
        <p:spPr/>
        <p:txBody>
          <a:bodyPr>
            <a:normAutofit fontScale="89375"/>
          </a:bodyPr>
          <a:lstStyle/>
          <a:p>
            <a:endParaRPr lang="en-US" dirty="0" smtClean="0"/>
          </a:p>
          <a:p>
            <a:r>
              <a:rPr lang="en-US" dirty="0" smtClean="0"/>
              <a:t>Techniques used in either directly or indirectly image the structures, function or pharmacology of the nervous system.</a:t>
            </a:r>
          </a:p>
          <a:p>
            <a:endParaRPr lang="en-US" dirty="0" smtClean="0"/>
          </a:p>
          <a:p>
            <a:r>
              <a:rPr lang="en-US" dirty="0" smtClean="0"/>
              <a:t>Medicine discipline (neuroscience)</a:t>
            </a:r>
          </a:p>
          <a:p>
            <a:endParaRPr lang="en-US" dirty="0" smtClean="0"/>
          </a:p>
          <a:p>
            <a:r>
              <a:rPr lang="en-US" dirty="0" smtClean="0"/>
              <a:t>Physicians who specialize in the performance and interpretation of the </a:t>
            </a:r>
            <a:r>
              <a:rPr lang="en-US" dirty="0" err="1" smtClean="0"/>
              <a:t>neuro</a:t>
            </a:r>
            <a:r>
              <a:rPr lang="en-US" dirty="0" smtClean="0"/>
              <a:t> images are called </a:t>
            </a:r>
            <a:r>
              <a:rPr lang="en-US" dirty="0" err="1" smtClean="0"/>
              <a:t>Neuroradiologists</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3" name="Rectangle 4"/>
          <p:cNvSpPr>
            <a:spLocks noGrp="1" noChangeArrowheads="1"/>
          </p:cNvSpPr>
          <p:nvPr>
            <p:ph type="title"/>
          </p:nvPr>
        </p:nvSpPr>
        <p:spPr>
          <a:xfrm>
            <a:off x="250825" y="188913"/>
            <a:ext cx="7772400" cy="1143000"/>
          </a:xfrm>
        </p:spPr>
        <p:txBody>
          <a:bodyPr/>
          <a:lstStyle/>
          <a:p>
            <a:r>
              <a:rPr lang="en-GB" sz="2400" smtClean="0"/>
              <a:t>Routinely used prior to advent of CT/MRI</a:t>
            </a:r>
            <a:endParaRPr lang="en-US" sz="2400" smtClean="0"/>
          </a:p>
        </p:txBody>
      </p:sp>
      <p:sp>
        <p:nvSpPr>
          <p:cNvPr id="1048784" name="Rectangle 5"/>
          <p:cNvSpPr>
            <a:spLocks noGrp="1" noChangeArrowheads="1"/>
          </p:cNvSpPr>
          <p:nvPr>
            <p:ph type="body" sz="half" idx="1"/>
          </p:nvPr>
        </p:nvSpPr>
        <p:spPr>
          <a:xfrm>
            <a:off x="179388" y="1268413"/>
            <a:ext cx="4391025" cy="4114800"/>
          </a:xfrm>
        </p:spPr>
        <p:txBody>
          <a:bodyPr/>
          <a:lstStyle/>
          <a:p>
            <a:r>
              <a:rPr lang="en-GB" sz="2800" smtClean="0"/>
              <a:t>Subdural haematoma with midline shift</a:t>
            </a:r>
          </a:p>
          <a:p>
            <a:r>
              <a:rPr lang="en-GB" sz="2800" smtClean="0"/>
              <a:t>Extradural haematoma CT</a:t>
            </a:r>
            <a:endParaRPr lang="en-US" sz="2800" smtClean="0"/>
          </a:p>
        </p:txBody>
      </p:sp>
      <p:pic>
        <p:nvPicPr>
          <p:cNvPr id="2097218" name="Picture 8" descr="Linear Fracture &amp; Subdural 01"/>
          <p:cNvPicPr>
            <a:picLocks noGrp="1" noChangeAspect="1" noChangeArrowheads="1"/>
          </p:cNvPicPr>
          <p:nvPr>
            <p:ph sz="quarter" idx="2"/>
          </p:nvPr>
        </p:nvPicPr>
        <p:blipFill>
          <a:blip r:embed="rId3">
            <a:lum contrast="6000"/>
            <a:grayscl/>
          </a:blip>
          <a:srcRect/>
          <a:stretch>
            <a:fillRect/>
          </a:stretch>
        </p:blipFill>
        <p:spPr>
          <a:xfrm>
            <a:off x="4356100" y="3357563"/>
            <a:ext cx="2967038" cy="2682875"/>
          </a:xfrm>
          <a:noFill/>
          <a:ln w="12700">
            <a:solidFill>
              <a:srgbClr val="CC3300"/>
            </a:solidFill>
            <a:miter lim="800000"/>
            <a:headEnd/>
            <a:tailEnd/>
          </a:ln>
        </p:spPr>
      </p:pic>
      <p:pic>
        <p:nvPicPr>
          <p:cNvPr id="2097219" name="Picture 9" descr="Subdural 04"/>
          <p:cNvPicPr>
            <a:picLocks noGrp="1" noChangeAspect="1" noChangeArrowheads="1"/>
          </p:cNvPicPr>
          <p:nvPr>
            <p:ph sz="quarter" idx="3"/>
          </p:nvPr>
        </p:nvPicPr>
        <p:blipFill>
          <a:blip r:embed="rId4">
            <a:grayscl/>
          </a:blip>
          <a:srcRect/>
          <a:stretch>
            <a:fillRect/>
          </a:stretch>
        </p:blipFill>
        <p:spPr>
          <a:xfrm>
            <a:off x="1258888" y="3357563"/>
            <a:ext cx="2774950" cy="2722562"/>
          </a:xfrm>
          <a:noFill/>
          <a:ln w="12700">
            <a:solidFill>
              <a:srgbClr val="CC3300"/>
            </a:solidFill>
            <a:miter lim="800000"/>
            <a:headEnd/>
            <a:tailEnd/>
          </a:ln>
        </p:spPr>
      </p:pic>
      <p:pic>
        <p:nvPicPr>
          <p:cNvPr id="2097220" name="Picture 10" descr="802_1"/>
          <p:cNvPicPr>
            <a:picLocks noChangeAspect="1" noChangeArrowheads="1"/>
          </p:cNvPicPr>
          <p:nvPr/>
        </p:nvPicPr>
        <p:blipFill>
          <a:blip r:embed="rId5"/>
          <a:srcRect l="64949" t="50882" r="8247" b="5902"/>
          <a:stretch>
            <a:fillRect/>
          </a:stretch>
        </p:blipFill>
        <p:spPr bwMode="auto">
          <a:xfrm>
            <a:off x="4500563" y="1412875"/>
            <a:ext cx="4198937" cy="4616450"/>
          </a:xfrm>
          <a:prstGeom prst="rect">
            <a:avLst/>
          </a:prstGeom>
          <a:noFill/>
          <a:ln w="12700">
            <a:solidFill>
              <a:srgbClr val="CC33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97220"/>
                                        </p:tgtEl>
                                        <p:attrNameLst>
                                          <p:attrName>style.visibility</p:attrName>
                                        </p:attrNameLst>
                                      </p:cBhvr>
                                      <p:to>
                                        <p:strVal val="visible"/>
                                      </p:to>
                                    </p:set>
                                    <p:animEffect transition="in" filter="dissolve">
                                      <p:cBhvr>
                                        <p:cTn id="7" dur="500"/>
                                        <p:tgtEl>
                                          <p:spTgt spid="2097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8" name="Rectangle 5"/>
          <p:cNvSpPr>
            <a:spLocks noChangeArrowheads="1"/>
          </p:cNvSpPr>
          <p:nvPr/>
        </p:nvSpPr>
        <p:spPr bwMode="auto">
          <a:xfrm>
            <a:off x="1066800" y="304800"/>
            <a:ext cx="7543800" cy="76200"/>
          </a:xfrm>
          <a:prstGeom prst="rect">
            <a:avLst/>
          </a:prstGeom>
          <a:noFill/>
          <a:ln>
            <a:noFill/>
          </a:ln>
        </p:spPr>
        <p:txBody>
          <a:bodyPr anchor="ctr"/>
          <a:lstStyle/>
          <a:p>
            <a:pPr algn="ctr"/>
            <a:endParaRPr lang="en-GB" sz="4000">
              <a:solidFill>
                <a:schemeClr val="tx2"/>
              </a:solidFill>
            </a:endParaRPr>
          </a:p>
        </p:txBody>
      </p:sp>
      <p:sp>
        <p:nvSpPr>
          <p:cNvPr id="1048789" name="Rectangle 6"/>
          <p:cNvSpPr>
            <a:spLocks noChangeArrowheads="1"/>
          </p:cNvSpPr>
          <p:nvPr/>
        </p:nvSpPr>
        <p:spPr bwMode="auto">
          <a:xfrm>
            <a:off x="900113" y="549275"/>
            <a:ext cx="7710487" cy="5546725"/>
          </a:xfrm>
          <a:prstGeom prst="rect">
            <a:avLst/>
          </a:prstGeom>
          <a:noFill/>
          <a:ln>
            <a:noFill/>
          </a:ln>
        </p:spPr>
        <p:txBody>
          <a:bodyPr/>
          <a:lstStyle/>
          <a:p>
            <a:pPr marL="342900" indent="-342900">
              <a:lnSpc>
                <a:spcPct val="120000"/>
              </a:lnSpc>
              <a:spcBef>
                <a:spcPct val="20000"/>
              </a:spcBef>
              <a:buClr>
                <a:srgbClr val="CC3300"/>
              </a:buClr>
            </a:pPr>
            <a:r>
              <a:rPr lang="en-GB" sz="3600">
                <a:solidFill>
                  <a:schemeClr val="tx2"/>
                </a:solidFill>
              </a:rPr>
              <a:t>ANGIOGRAPHY</a:t>
            </a:r>
            <a:r>
              <a:rPr lang="en-GB" sz="3200"/>
              <a:t> </a:t>
            </a:r>
          </a:p>
          <a:p>
            <a:pPr marL="342900" indent="-342900">
              <a:lnSpc>
                <a:spcPct val="120000"/>
              </a:lnSpc>
              <a:spcBef>
                <a:spcPct val="20000"/>
              </a:spcBef>
              <a:buClr>
                <a:srgbClr val="CC3300"/>
              </a:buClr>
              <a:buFontTx/>
              <a:buChar char="•"/>
            </a:pPr>
            <a:r>
              <a:rPr lang="en-GB" sz="2400"/>
              <a:t>Now reserved for demonstration of vascular injury</a:t>
            </a:r>
          </a:p>
          <a:p>
            <a:pPr marL="742950" lvl="1" indent="-285750">
              <a:lnSpc>
                <a:spcPct val="120000"/>
              </a:lnSpc>
              <a:spcBef>
                <a:spcPct val="20000"/>
              </a:spcBef>
              <a:buClr>
                <a:srgbClr val="CC3300"/>
              </a:buClr>
              <a:buFontTx/>
              <a:buChar char="–"/>
            </a:pPr>
            <a:r>
              <a:rPr lang="en-GB" sz="2000"/>
              <a:t>Dissections </a:t>
            </a:r>
          </a:p>
          <a:p>
            <a:pPr marL="742950" lvl="1" indent="-285750">
              <a:lnSpc>
                <a:spcPct val="120000"/>
              </a:lnSpc>
              <a:spcBef>
                <a:spcPct val="20000"/>
              </a:spcBef>
              <a:buClr>
                <a:srgbClr val="CC3300"/>
              </a:buClr>
              <a:buFontTx/>
              <a:buChar char="–"/>
            </a:pPr>
            <a:r>
              <a:rPr lang="en-GB" sz="2000"/>
              <a:t>Ruptures</a:t>
            </a:r>
          </a:p>
          <a:p>
            <a:pPr marL="742950" lvl="1" indent="-285750">
              <a:lnSpc>
                <a:spcPct val="120000"/>
              </a:lnSpc>
              <a:spcBef>
                <a:spcPct val="20000"/>
              </a:spcBef>
              <a:buClr>
                <a:srgbClr val="CC3300"/>
              </a:buClr>
              <a:buFontTx/>
              <a:buChar char="–"/>
            </a:pPr>
            <a:r>
              <a:rPr lang="en-GB" sz="2000"/>
              <a:t>Pseudo aneurysms</a:t>
            </a:r>
          </a:p>
          <a:p>
            <a:pPr marL="742950" lvl="1" indent="-285750">
              <a:lnSpc>
                <a:spcPct val="120000"/>
              </a:lnSpc>
              <a:spcBef>
                <a:spcPct val="20000"/>
              </a:spcBef>
              <a:buClr>
                <a:srgbClr val="CC3300"/>
              </a:buClr>
              <a:buFontTx/>
              <a:buChar char="–"/>
            </a:pPr>
            <a:r>
              <a:rPr lang="en-GB" sz="2000"/>
              <a:t>Fistulas </a:t>
            </a:r>
          </a:p>
        </p:txBody>
      </p:sp>
      <p:pic>
        <p:nvPicPr>
          <p:cNvPr id="2097221" name="Picture 8" descr="Carotid Angiogram"/>
          <p:cNvPicPr>
            <a:picLocks noChangeAspect="1" noChangeArrowheads="1"/>
          </p:cNvPicPr>
          <p:nvPr/>
        </p:nvPicPr>
        <p:blipFill>
          <a:blip r:embed="rId4"/>
          <a:srcRect/>
          <a:stretch>
            <a:fillRect/>
          </a:stretch>
        </p:blipFill>
        <p:spPr bwMode="auto">
          <a:xfrm>
            <a:off x="4572000" y="1700213"/>
            <a:ext cx="4032250" cy="3998912"/>
          </a:xfrm>
          <a:prstGeom prst="rect">
            <a:avLst/>
          </a:prstGeom>
          <a:noFill/>
          <a:ln>
            <a:noFill/>
          </a:ln>
        </p:spPr>
      </p:pic>
      <p:pic>
        <p:nvPicPr>
          <p:cNvPr id="2097222" name="Picture 6" descr="angioBB.jpg (15148 bytes)"/>
          <p:cNvPicPr>
            <a:picLocks noChangeAspect="1" noChangeArrowheads="1"/>
          </p:cNvPicPr>
          <p:nvPr/>
        </p:nvPicPr>
        <p:blipFill>
          <a:blip r:embed="rId5"/>
          <a:srcRect/>
          <a:stretch>
            <a:fillRect/>
          </a:stretch>
        </p:blipFill>
        <p:spPr bwMode="auto">
          <a:xfrm>
            <a:off x="1116013" y="3573463"/>
            <a:ext cx="2806700" cy="3000375"/>
          </a:xfrm>
          <a:prstGeom prst="rect">
            <a:avLst/>
          </a:prstGeom>
          <a:noFill/>
          <a:ln>
            <a:noFill/>
          </a:ln>
        </p:spPr>
      </p:pic>
      <p:graphicFrame>
        <p:nvGraphicFramePr>
          <p:cNvPr id="4194309" name="Object 12"/>
          <p:cNvGraphicFramePr>
            <a:graphicFrameLocks noChangeAspect="1"/>
          </p:cNvGraphicFramePr>
          <p:nvPr/>
        </p:nvGraphicFramePr>
        <p:xfrm>
          <a:off x="4643438" y="1981200"/>
          <a:ext cx="4032250" cy="4110038"/>
        </p:xfrm>
        <a:graphic>
          <a:graphicData uri="http://schemas.openxmlformats.org/presentationml/2006/ole">
            <mc:AlternateContent xmlns:mc="http://schemas.openxmlformats.org/markup-compatibility/2006">
              <mc:Choice xmlns:v="urn:schemas-microsoft-com:vml" Requires="v">
                <p:oleObj spid="_x0000_s3089" name="Photo Editor Photo" r:id="rId6" imgW="9345329" imgH="9523810" progId="MSPhotoEd.3">
                  <p:embed/>
                </p:oleObj>
              </mc:Choice>
              <mc:Fallback>
                <p:oleObj name="Photo Editor Photo" r:id="rId6" imgW="9345329" imgH="9523810" progId="MSPhotoEd.3">
                  <p:embed/>
                  <p:pic>
                    <p:nvPicPr>
                      <p:cNvPr id="2097223" name=""/>
                      <p:cNvPicPr>
                        <a:picLocks noChangeAspect="1" noChangeArrowheads="1"/>
                      </p:cNvPicPr>
                      <p:nvPr/>
                    </p:nvPicPr>
                    <p:blipFill>
                      <a:blip r:embed="rId7"/>
                      <a:srcRect/>
                      <a:stretch>
                        <a:fillRect/>
                      </a:stretch>
                    </p:blipFill>
                    <p:spPr bwMode="auto">
                      <a:xfrm>
                        <a:off x="4643438" y="1981200"/>
                        <a:ext cx="4032250" cy="4110038"/>
                      </a:xfrm>
                      <a:prstGeom prst="rect">
                        <a:avLst/>
                      </a:prstGeom>
                      <a:noFill/>
                      <a:ln>
                        <a:noFill/>
                      </a:ln>
                      <a:effec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94309"/>
                                        </p:tgtEl>
                                        <p:attrNameLst>
                                          <p:attrName>style.visibility</p:attrName>
                                        </p:attrNameLst>
                                      </p:cBhvr>
                                      <p:to>
                                        <p:strVal val="visible"/>
                                      </p:to>
                                    </p:set>
                                    <p:animEffect transition="in" filter="dissolve">
                                      <p:cBhvr>
                                        <p:cTn id="7" dur="500"/>
                                        <p:tgtEl>
                                          <p:spTgt spid="4194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3" name="Title 1"/>
          <p:cNvSpPr>
            <a:spLocks noGrp="1"/>
          </p:cNvSpPr>
          <p:nvPr>
            <p:ph type="title"/>
          </p:nvPr>
        </p:nvSpPr>
        <p:spPr/>
        <p:txBody>
          <a:bodyPr/>
          <a:lstStyle/>
          <a:p>
            <a:endParaRPr lang="en-US" smtClean="0"/>
          </a:p>
        </p:txBody>
      </p:sp>
      <p:sp>
        <p:nvSpPr>
          <p:cNvPr id="1048794" name="Content Placeholder 2"/>
          <p:cNvSpPr>
            <a:spLocks noGrp="1"/>
          </p:cNvSpPr>
          <p:nvPr>
            <p:ph idx="1"/>
          </p:nvPr>
        </p:nvSpPr>
        <p:spPr/>
        <p:txBody>
          <a:bodyPr/>
          <a:lstStyle/>
          <a:p>
            <a:endParaRPr lang="en-US" smtClean="0"/>
          </a:p>
        </p:txBody>
      </p:sp>
      <p:pic>
        <p:nvPicPr>
          <p:cNvPr id="2097225" name="Picture 4" descr="https://images.radiopaedia.org/images/14182/87c63f1ac4b889883be43d35a03d25_gallery.jpg"/>
          <p:cNvPicPr>
            <a:picLocks noChangeAspect="1" noChangeArrowheads="1"/>
          </p:cNvPicPr>
          <p:nvPr/>
        </p:nvPicPr>
        <p:blipFill>
          <a:blip r:embed="rId2"/>
          <a:srcRect/>
          <a:stretch>
            <a:fillRect/>
          </a:stretch>
        </p:blipFill>
        <p:spPr bwMode="auto">
          <a:xfrm>
            <a:off x="2590800" y="685800"/>
            <a:ext cx="4761767" cy="4759325"/>
          </a:xfrm>
          <a:prstGeom prst="rect">
            <a:avLst/>
          </a:prstGeom>
          <a:noFill/>
          <a:ln>
            <a:noFill/>
          </a:ln>
        </p:spPr>
      </p:pic>
      <p:pic>
        <p:nvPicPr>
          <p:cNvPr id="2097226" name="Picture 2" descr="http://image.slidesharecdn.com/angiographicatlasofneurovascular-120702151454-phpapp02/95/angiografia-neurovascular-14-728.jpg?cb=1341242212"/>
          <p:cNvPicPr>
            <a:picLocks noChangeAspect="1" noChangeArrowheads="1"/>
          </p:cNvPicPr>
          <p:nvPr/>
        </p:nvPicPr>
        <p:blipFill>
          <a:blip r:embed="rId3"/>
          <a:srcRect/>
          <a:stretch>
            <a:fillRect/>
          </a:stretch>
        </p:blipFill>
        <p:spPr bwMode="auto">
          <a:xfrm>
            <a:off x="913860" y="887412"/>
            <a:ext cx="6934200" cy="5200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7226"/>
                                        </p:tgtEl>
                                        <p:attrNameLst>
                                          <p:attrName>style.visibility</p:attrName>
                                        </p:attrNameLst>
                                      </p:cBhvr>
                                      <p:to>
                                        <p:strVal val="visible"/>
                                      </p:to>
                                    </p:set>
                                    <p:animEffect transition="in" filter="fade">
                                      <p:cBhvr>
                                        <p:cTn id="7" dur="500"/>
                                        <p:tgtEl>
                                          <p:spTgt spid="2097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5" name="Rectangle 4"/>
          <p:cNvSpPr>
            <a:spLocks noGrp="1" noChangeArrowheads="1"/>
          </p:cNvSpPr>
          <p:nvPr>
            <p:ph type="title"/>
          </p:nvPr>
        </p:nvSpPr>
        <p:spPr>
          <a:xfrm>
            <a:off x="685800" y="609600"/>
            <a:ext cx="3165475" cy="803275"/>
          </a:xfrm>
        </p:spPr>
        <p:txBody>
          <a:bodyPr/>
          <a:lstStyle/>
          <a:p>
            <a:r>
              <a:rPr lang="en-US" smtClean="0"/>
              <a:t>Angio….</a:t>
            </a:r>
          </a:p>
        </p:txBody>
      </p:sp>
      <p:sp>
        <p:nvSpPr>
          <p:cNvPr id="1048796" name="Rectangle 5"/>
          <p:cNvSpPr>
            <a:spLocks noGrp="1" noChangeArrowheads="1"/>
          </p:cNvSpPr>
          <p:nvPr>
            <p:ph type="body" sz="half" idx="1"/>
          </p:nvPr>
        </p:nvSpPr>
        <p:spPr>
          <a:xfrm>
            <a:off x="685800" y="1981200"/>
            <a:ext cx="4419600" cy="4114800"/>
          </a:xfrm>
        </p:spPr>
        <p:txBody>
          <a:bodyPr/>
          <a:lstStyle/>
          <a:p>
            <a:pPr>
              <a:lnSpc>
                <a:spcPct val="90000"/>
              </a:lnSpc>
              <a:buFontTx/>
              <a:buNone/>
            </a:pPr>
            <a:r>
              <a:rPr lang="en-US" sz="2800" i="1" dirty="0" smtClean="0">
                <a:solidFill>
                  <a:schemeClr val="folHlink"/>
                </a:solidFill>
              </a:rPr>
              <a:t>INTERVENTIONAL TECHNIQUES</a:t>
            </a:r>
          </a:p>
          <a:p>
            <a:pPr>
              <a:lnSpc>
                <a:spcPct val="90000"/>
              </a:lnSpc>
            </a:pPr>
            <a:r>
              <a:rPr lang="en-US" sz="2800" i="1" dirty="0" smtClean="0"/>
              <a:t>    Tumor ablation.</a:t>
            </a:r>
          </a:p>
          <a:p>
            <a:pPr>
              <a:lnSpc>
                <a:spcPct val="90000"/>
              </a:lnSpc>
            </a:pPr>
            <a:r>
              <a:rPr lang="en-US" sz="2800" i="1" dirty="0" smtClean="0"/>
              <a:t>    Thrombolysis</a:t>
            </a:r>
          </a:p>
          <a:p>
            <a:pPr>
              <a:lnSpc>
                <a:spcPct val="90000"/>
              </a:lnSpc>
            </a:pPr>
            <a:r>
              <a:rPr lang="en-US" sz="2800" i="1" dirty="0" smtClean="0"/>
              <a:t>     Stents</a:t>
            </a:r>
          </a:p>
          <a:p>
            <a:pPr>
              <a:lnSpc>
                <a:spcPct val="90000"/>
              </a:lnSpc>
            </a:pPr>
            <a:r>
              <a:rPr lang="en-US" sz="2800" i="1" dirty="0" smtClean="0"/>
              <a:t>    Balloon Angioplasty</a:t>
            </a:r>
          </a:p>
          <a:p>
            <a:pPr>
              <a:lnSpc>
                <a:spcPct val="90000"/>
              </a:lnSpc>
            </a:pPr>
            <a:r>
              <a:rPr lang="en-US" sz="2800" i="1" dirty="0" smtClean="0"/>
              <a:t>    Embolization</a:t>
            </a:r>
          </a:p>
        </p:txBody>
      </p:sp>
      <p:pic>
        <p:nvPicPr>
          <p:cNvPr id="2097227" name="Picture 4" descr="818_8"/>
          <p:cNvPicPr>
            <a:picLocks noChangeAspect="1" noChangeArrowheads="1"/>
          </p:cNvPicPr>
          <p:nvPr/>
        </p:nvPicPr>
        <p:blipFill>
          <a:blip r:embed="rId3"/>
          <a:srcRect l="13448" t="5556" r="12556" b="5556"/>
          <a:stretch>
            <a:fillRect/>
          </a:stretch>
        </p:blipFill>
        <p:spPr bwMode="auto">
          <a:xfrm>
            <a:off x="4672012" y="1993900"/>
            <a:ext cx="4343400" cy="3565525"/>
          </a:xfrm>
          <a:prstGeom prst="rect">
            <a:avLst/>
          </a:prstGeom>
          <a:noFill/>
          <a:ln w="12700">
            <a:solidFill>
              <a:srgbClr val="CC3300"/>
            </a:solid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00" name="Rectangle 2"/>
          <p:cNvSpPr>
            <a:spLocks noGrp="1" noChangeArrowheads="1"/>
          </p:cNvSpPr>
          <p:nvPr>
            <p:ph type="title"/>
          </p:nvPr>
        </p:nvSpPr>
        <p:spPr/>
        <p:txBody>
          <a:bodyPr/>
          <a:lstStyle/>
          <a:p>
            <a:r>
              <a:rPr lang="en-GB" sz="2000" smtClean="0"/>
              <a:t>Newer angiography techniques</a:t>
            </a:r>
          </a:p>
        </p:txBody>
      </p:sp>
      <p:sp>
        <p:nvSpPr>
          <p:cNvPr id="1048801" name="Rectangle 3"/>
          <p:cNvSpPr>
            <a:spLocks noGrp="1" noChangeArrowheads="1"/>
          </p:cNvSpPr>
          <p:nvPr>
            <p:ph type="body" idx="1"/>
          </p:nvPr>
        </p:nvSpPr>
        <p:spPr>
          <a:xfrm>
            <a:off x="685800" y="1844675"/>
            <a:ext cx="5757863" cy="4251325"/>
          </a:xfrm>
        </p:spPr>
        <p:txBody>
          <a:bodyPr/>
          <a:lstStyle/>
          <a:p>
            <a:r>
              <a:rPr lang="en-US" i="1" smtClean="0"/>
              <a:t>CT/MR Angiography</a:t>
            </a:r>
          </a:p>
          <a:p>
            <a:r>
              <a:rPr lang="en-US" i="1" smtClean="0"/>
              <a:t>3D volume rendered  CTA</a:t>
            </a:r>
          </a:p>
          <a:p>
            <a:endParaRPr lang="en-GB" smtClean="0"/>
          </a:p>
        </p:txBody>
      </p:sp>
      <p:pic>
        <p:nvPicPr>
          <p:cNvPr id="2097228" name="Picture 2" descr="C:\Users\User\Pictures\mcgill.jpg"/>
          <p:cNvPicPr>
            <a:picLocks noChangeAspect="1" noChangeArrowheads="1"/>
          </p:cNvPicPr>
          <p:nvPr/>
        </p:nvPicPr>
        <p:blipFill>
          <a:blip r:embed="rId3"/>
          <a:srcRect/>
          <a:stretch>
            <a:fillRect/>
          </a:stretch>
        </p:blipFill>
        <p:spPr bwMode="auto">
          <a:xfrm>
            <a:off x="5508625" y="1700213"/>
            <a:ext cx="3455988" cy="3151187"/>
          </a:xfrm>
          <a:prstGeom prst="rect">
            <a:avLst/>
          </a:prstGeom>
          <a:noFill/>
          <a:ln>
            <a:noFill/>
          </a:ln>
        </p:spPr>
      </p:pic>
      <p:pic>
        <p:nvPicPr>
          <p:cNvPr id="2097229" name="Picture 5" descr="kimani"/>
          <p:cNvPicPr>
            <a:picLocks noChangeAspect="1" noChangeArrowheads="1"/>
          </p:cNvPicPr>
          <p:nvPr/>
        </p:nvPicPr>
        <p:blipFill>
          <a:blip r:embed="rId4"/>
          <a:srcRect/>
          <a:stretch>
            <a:fillRect/>
          </a:stretch>
        </p:blipFill>
        <p:spPr bwMode="auto">
          <a:xfrm>
            <a:off x="468313" y="3357563"/>
            <a:ext cx="3455987" cy="2674937"/>
          </a:xfrm>
          <a:prstGeom prst="rect">
            <a:avLst/>
          </a:prstGeom>
          <a:noFill/>
          <a:ln>
            <a:noFill/>
          </a:ln>
        </p:spPr>
      </p:pic>
      <p:pic>
        <p:nvPicPr>
          <p:cNvPr id="2097230" name="Picture 2"/>
          <p:cNvPicPr>
            <a:picLocks noChangeAspect="1" noChangeArrowheads="1"/>
          </p:cNvPicPr>
          <p:nvPr/>
        </p:nvPicPr>
        <p:blipFill>
          <a:blip r:embed="rId5"/>
          <a:srcRect/>
          <a:stretch>
            <a:fillRect/>
          </a:stretch>
        </p:blipFill>
        <p:spPr bwMode="auto">
          <a:xfrm>
            <a:off x="4140200" y="3213100"/>
            <a:ext cx="3605213" cy="3317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97230"/>
                                        </p:tgtEl>
                                        <p:attrNameLst>
                                          <p:attrName>style.visibility</p:attrName>
                                        </p:attrNameLst>
                                      </p:cBhvr>
                                      <p:to>
                                        <p:strVal val="visible"/>
                                      </p:to>
                                    </p:set>
                                    <p:animEffect transition="in" filter="dissolve">
                                      <p:cBhvr>
                                        <p:cTn id="7" dur="500"/>
                                        <p:tgtEl>
                                          <p:spTgt spid="2097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04" name="Rectangle 2"/>
          <p:cNvSpPr>
            <a:spLocks noGrp="1" noChangeArrowheads="1"/>
          </p:cNvSpPr>
          <p:nvPr>
            <p:ph type="title"/>
          </p:nvPr>
        </p:nvSpPr>
        <p:spPr/>
        <p:txBody>
          <a:bodyPr/>
          <a:lstStyle/>
          <a:p>
            <a:r>
              <a:rPr lang="en-US" smtClean="0"/>
              <a:t>ULTRASONOGRAPHY</a:t>
            </a:r>
            <a:endParaRPr lang="en-GB" smtClean="0"/>
          </a:p>
        </p:txBody>
      </p:sp>
      <p:sp>
        <p:nvSpPr>
          <p:cNvPr id="1048805" name="Rectangle 3"/>
          <p:cNvSpPr>
            <a:spLocks noGrp="1" noChangeArrowheads="1"/>
          </p:cNvSpPr>
          <p:nvPr>
            <p:ph type="body" sz="half" idx="1"/>
          </p:nvPr>
        </p:nvSpPr>
        <p:spPr/>
        <p:txBody>
          <a:bodyPr/>
          <a:lstStyle/>
          <a:p>
            <a:r>
              <a:rPr lang="en-US" sz="1800" smtClean="0"/>
              <a:t>INDICATIONS:</a:t>
            </a:r>
          </a:p>
          <a:p>
            <a:r>
              <a:rPr lang="en-US" sz="1800" smtClean="0"/>
              <a:t>       </a:t>
            </a:r>
            <a:r>
              <a:rPr lang="en-US" sz="2000" smtClean="0"/>
              <a:t>Infant  brain</a:t>
            </a:r>
          </a:p>
          <a:p>
            <a:r>
              <a:rPr lang="en-US" sz="2000" smtClean="0"/>
              <a:t>       Hydrocephalus/cystic intracranial lesions</a:t>
            </a:r>
          </a:p>
          <a:p>
            <a:r>
              <a:rPr lang="en-US" sz="2000" smtClean="0"/>
              <a:t>       Intracranial hemorrhage</a:t>
            </a:r>
          </a:p>
          <a:p>
            <a:r>
              <a:rPr lang="en-US" sz="2000" smtClean="0"/>
              <a:t>       Meningitis-monitor progress and complications.</a:t>
            </a:r>
          </a:p>
          <a:p>
            <a:r>
              <a:rPr lang="en-US" sz="2000" smtClean="0"/>
              <a:t>       US in-utero;</a:t>
            </a:r>
          </a:p>
          <a:p>
            <a:r>
              <a:rPr lang="en-US" sz="2000" smtClean="0"/>
              <a:t>                - anencephaly</a:t>
            </a:r>
          </a:p>
          <a:p>
            <a:r>
              <a:rPr lang="en-US" sz="2000" smtClean="0"/>
              <a:t>                -meningocele</a:t>
            </a:r>
          </a:p>
          <a:p>
            <a:r>
              <a:rPr lang="en-US" sz="2000" smtClean="0"/>
              <a:t>                -meningomyelocele</a:t>
            </a:r>
          </a:p>
        </p:txBody>
      </p:sp>
      <p:graphicFrame>
        <p:nvGraphicFramePr>
          <p:cNvPr id="4194310" name="Object 6"/>
          <p:cNvGraphicFramePr>
            <a:graphicFrameLocks noGrp="1" noChangeAspect="1"/>
          </p:cNvGraphicFramePr>
          <p:nvPr>
            <p:ph sz="quarter" idx="2"/>
          </p:nvPr>
        </p:nvGraphicFramePr>
        <p:xfrm>
          <a:off x="5148263" y="1916113"/>
          <a:ext cx="3240087" cy="1944687"/>
        </p:xfrm>
        <a:graphic>
          <a:graphicData uri="http://schemas.openxmlformats.org/presentationml/2006/ole">
            <mc:AlternateContent xmlns:mc="http://schemas.openxmlformats.org/markup-compatibility/2006">
              <mc:Choice xmlns:v="urn:schemas-microsoft-com:vml" Requires="v">
                <p:oleObj spid="_x0000_s7190" name="Image" r:id="rId4" imgW="2767355" imgH="1352971" progId="Photoshop.Image.7">
                  <p:embed/>
                </p:oleObj>
              </mc:Choice>
              <mc:Fallback>
                <p:oleObj name="Image" r:id="rId4" imgW="2767355" imgH="1352971" progId="Photoshop.Image.7">
                  <p:embed/>
                  <p:pic>
                    <p:nvPicPr>
                      <p:cNvPr id="2097231" name=""/>
                      <p:cNvPicPr>
                        <a:picLocks noChangeAspect="1" noChangeArrowheads="1"/>
                      </p:cNvPicPr>
                      <p:nvPr/>
                    </p:nvPicPr>
                    <p:blipFill>
                      <a:blip r:embed="rId5"/>
                      <a:srcRect/>
                      <a:stretch>
                        <a:fillRect/>
                      </a:stretch>
                    </p:blipFill>
                    <p:spPr bwMode="auto">
                      <a:xfrm>
                        <a:off x="5148263" y="1916113"/>
                        <a:ext cx="3240087" cy="1944687"/>
                      </a:xfrm>
                      <a:prstGeom prst="rect">
                        <a:avLst/>
                      </a:prstGeom>
                      <a:noFill/>
                      <a:ln>
                        <a:noFill/>
                      </a:ln>
                      <a:effectLst/>
                    </p:spPr>
                  </p:pic>
                </p:oleObj>
              </mc:Fallback>
            </mc:AlternateContent>
          </a:graphicData>
        </a:graphic>
      </p:graphicFrame>
      <p:graphicFrame>
        <p:nvGraphicFramePr>
          <p:cNvPr id="4194311" name="Object 7"/>
          <p:cNvGraphicFramePr>
            <a:graphicFrameLocks noGrp="1" noChangeAspect="1"/>
          </p:cNvGraphicFramePr>
          <p:nvPr>
            <p:ph sz="quarter" idx="3"/>
          </p:nvPr>
        </p:nvGraphicFramePr>
        <p:xfrm>
          <a:off x="4932363" y="4076700"/>
          <a:ext cx="3116262" cy="1957388"/>
        </p:xfrm>
        <a:graphic>
          <a:graphicData uri="http://schemas.openxmlformats.org/presentationml/2006/ole">
            <mc:AlternateContent xmlns:mc="http://schemas.openxmlformats.org/markup-compatibility/2006">
              <mc:Choice xmlns:v="urn:schemas-microsoft-com:vml" Requires="v">
                <p:oleObj spid="_x0000_s7191" name="Image" r:id="rId6" imgW="2560108" imgH="1426346" progId="Photoshop.Image.7">
                  <p:embed/>
                </p:oleObj>
              </mc:Choice>
              <mc:Fallback>
                <p:oleObj name="Image" r:id="rId6" imgW="2560108" imgH="1426346" progId="Photoshop.Image.7">
                  <p:embed/>
                  <p:pic>
                    <p:nvPicPr>
                      <p:cNvPr id="2097232" name=""/>
                      <p:cNvPicPr>
                        <a:picLocks noChangeAspect="1" noChangeArrowheads="1"/>
                      </p:cNvPicPr>
                      <p:nvPr/>
                    </p:nvPicPr>
                    <p:blipFill>
                      <a:blip r:embed="rId7"/>
                      <a:srcRect/>
                      <a:stretch>
                        <a:fillRect/>
                      </a:stretch>
                    </p:blipFill>
                    <p:spPr bwMode="auto">
                      <a:xfrm>
                        <a:off x="4932363" y="4076700"/>
                        <a:ext cx="3116262" cy="1957388"/>
                      </a:xfrm>
                      <a:prstGeom prst="rect">
                        <a:avLst/>
                      </a:prstGeom>
                      <a:noFill/>
                      <a:ln>
                        <a:noFill/>
                      </a:ln>
                      <a:effectLst/>
                    </p:spPr>
                  </p:pic>
                </p:oleObj>
              </mc:Fallback>
            </mc:AlternateContent>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09" name="Title 1"/>
          <p:cNvSpPr>
            <a:spLocks noGrp="1"/>
          </p:cNvSpPr>
          <p:nvPr>
            <p:ph type="title"/>
          </p:nvPr>
        </p:nvSpPr>
        <p:spPr/>
        <p:txBody>
          <a:bodyPr/>
          <a:lstStyle/>
          <a:p>
            <a:r>
              <a:rPr lang="en-US" dirty="0" smtClean="0"/>
              <a:t>Normal cranial sonograms</a:t>
            </a:r>
          </a:p>
        </p:txBody>
      </p:sp>
      <p:sp>
        <p:nvSpPr>
          <p:cNvPr id="1048810" name="Content Placeholder 2"/>
          <p:cNvSpPr>
            <a:spLocks noGrp="1"/>
          </p:cNvSpPr>
          <p:nvPr>
            <p:ph idx="1"/>
          </p:nvPr>
        </p:nvSpPr>
        <p:spPr/>
        <p:txBody>
          <a:bodyPr/>
          <a:lstStyle/>
          <a:p>
            <a:endParaRPr lang="en-US" smtClean="0"/>
          </a:p>
        </p:txBody>
      </p:sp>
      <p:pic>
        <p:nvPicPr>
          <p:cNvPr id="2097235" name="Picture 2" descr="Neonatal brain sagittal midline"/>
          <p:cNvPicPr>
            <a:picLocks noChangeAspect="1" noChangeArrowheads="1"/>
          </p:cNvPicPr>
          <p:nvPr/>
        </p:nvPicPr>
        <p:blipFill>
          <a:blip r:embed="rId2"/>
          <a:srcRect/>
          <a:stretch>
            <a:fillRect/>
          </a:stretch>
        </p:blipFill>
        <p:spPr bwMode="auto">
          <a:xfrm>
            <a:off x="4507186" y="1784192"/>
            <a:ext cx="3824014" cy="2997200"/>
          </a:xfrm>
          <a:prstGeom prst="rect">
            <a:avLst/>
          </a:prstGeom>
          <a:noFill/>
          <a:ln>
            <a:noFill/>
          </a:ln>
        </p:spPr>
      </p:pic>
      <p:pic>
        <p:nvPicPr>
          <p:cNvPr id="2097236" name="Picture 6" descr="http://www.ultrasoundpaedia.com/uploads/53003/ufiles/neonatal-head/normal/normal-sag-midline.jpg"/>
          <p:cNvPicPr>
            <a:picLocks noChangeAspect="1" noChangeArrowheads="1"/>
          </p:cNvPicPr>
          <p:nvPr/>
        </p:nvPicPr>
        <p:blipFill>
          <a:blip r:embed="rId3"/>
          <a:srcRect/>
          <a:stretch>
            <a:fillRect/>
          </a:stretch>
        </p:blipFill>
        <p:spPr bwMode="auto">
          <a:xfrm>
            <a:off x="665162" y="1817530"/>
            <a:ext cx="3505200" cy="3177861"/>
          </a:xfrm>
          <a:prstGeom prst="rect">
            <a:avLst/>
          </a:prstGeom>
          <a:noFill/>
          <a:ln>
            <a:noFill/>
          </a:ln>
        </p:spPr>
      </p:pic>
      <p:pic>
        <p:nvPicPr>
          <p:cNvPr id="2097237" name="Picture 4" descr="Neonatal head coronal">
            <a:hlinkClick r:id="rId4"/>
          </p:cNvPr>
          <p:cNvPicPr>
            <a:picLocks noChangeAspect="1" noChangeArrowheads="1"/>
          </p:cNvPicPr>
          <p:nvPr/>
        </p:nvPicPr>
        <p:blipFill>
          <a:blip r:embed="rId5"/>
          <a:srcRect/>
          <a:stretch>
            <a:fillRect/>
          </a:stretch>
        </p:blipFill>
        <p:spPr bwMode="auto">
          <a:xfrm>
            <a:off x="4507186" y="2204566"/>
            <a:ext cx="3524250" cy="2762250"/>
          </a:xfrm>
          <a:prstGeom prst="rect">
            <a:avLst/>
          </a:prstGeom>
          <a:noFill/>
          <a:ln>
            <a:noFill/>
          </a:ln>
        </p:spPr>
      </p:pic>
      <p:pic>
        <p:nvPicPr>
          <p:cNvPr id="2097238" name="Picture 8" descr="http://www.ultrasoundpaedia.com/uploads/53003/ufiles/neonatal-head/normal/normal-coronal.jpg"/>
          <p:cNvPicPr>
            <a:picLocks noChangeAspect="1" noChangeArrowheads="1"/>
          </p:cNvPicPr>
          <p:nvPr/>
        </p:nvPicPr>
        <p:blipFill>
          <a:blip r:embed="rId6"/>
          <a:srcRect/>
          <a:stretch>
            <a:fillRect/>
          </a:stretch>
        </p:blipFill>
        <p:spPr bwMode="auto">
          <a:xfrm>
            <a:off x="739774" y="2239491"/>
            <a:ext cx="3355975" cy="2755900"/>
          </a:xfrm>
          <a:prstGeom prst="rect">
            <a:avLst/>
          </a:prstGeom>
          <a:noFill/>
          <a:ln>
            <a:noFill/>
          </a:ln>
        </p:spPr>
      </p:pic>
      <p:sp>
        <p:nvSpPr>
          <p:cNvPr id="1048811" name="AutoShape 10" descr="Neonatal head normal coronal post"/>
          <p:cNvSpPr>
            <a:spLocks noChangeAspect="1" noChangeArrowheads="1"/>
          </p:cNvSpPr>
          <p:nvPr/>
        </p:nvSpPr>
        <p:spPr bwMode="auto">
          <a:xfrm>
            <a:off x="88900" y="-212725"/>
            <a:ext cx="3524250" cy="2762250"/>
          </a:xfrm>
          <a:prstGeom prst="rect">
            <a:avLst/>
          </a:prstGeom>
          <a:noFill/>
          <a:ln>
            <a:noFill/>
          </a:ln>
        </p:spPr>
        <p:txBody>
          <a:bodyPr/>
          <a:lstStyle/>
          <a:p>
            <a:endParaRPr lang="en-US"/>
          </a:p>
        </p:txBody>
      </p:sp>
      <p:sp>
        <p:nvSpPr>
          <p:cNvPr id="1048812" name="AutoShape 12" descr="Neonatal head normal coronal post"/>
          <p:cNvSpPr>
            <a:spLocks noChangeAspect="1" noChangeArrowheads="1"/>
          </p:cNvSpPr>
          <p:nvPr/>
        </p:nvSpPr>
        <p:spPr bwMode="auto">
          <a:xfrm>
            <a:off x="88900" y="-212725"/>
            <a:ext cx="3524250" cy="2762250"/>
          </a:xfrm>
          <a:prstGeom prst="rect">
            <a:avLst/>
          </a:prstGeom>
          <a:noFill/>
          <a:ln>
            <a:noFill/>
          </a:ln>
        </p:spPr>
        <p:txBody>
          <a:bodyPr/>
          <a:lstStyle/>
          <a:p>
            <a:endParaRPr lang="en-US"/>
          </a:p>
        </p:txBody>
      </p:sp>
      <p:sp>
        <p:nvSpPr>
          <p:cNvPr id="1048813" name="AutoShape 14" descr="Neonatal head normal coronal post"/>
          <p:cNvSpPr>
            <a:spLocks noChangeAspect="1" noChangeArrowheads="1"/>
          </p:cNvSpPr>
          <p:nvPr/>
        </p:nvSpPr>
        <p:spPr bwMode="auto">
          <a:xfrm>
            <a:off x="88900" y="-212725"/>
            <a:ext cx="3524250" cy="2762250"/>
          </a:xfrm>
          <a:prstGeom prst="rect">
            <a:avLst/>
          </a:prstGeom>
          <a:noFill/>
          <a:ln>
            <a:noFill/>
          </a:ln>
        </p:spPr>
        <p:txBody>
          <a:bodyPr/>
          <a:lstStyle/>
          <a:p>
            <a:endParaRPr lang="en-US"/>
          </a:p>
        </p:txBody>
      </p:sp>
      <p:sp>
        <p:nvSpPr>
          <p:cNvPr id="1048814" name="AutoShape 16" descr="Neonatal head normal coronal post"/>
          <p:cNvSpPr>
            <a:spLocks noChangeAspect="1" noChangeArrowheads="1"/>
          </p:cNvSpPr>
          <p:nvPr/>
        </p:nvSpPr>
        <p:spPr bwMode="auto">
          <a:xfrm>
            <a:off x="88900" y="-212725"/>
            <a:ext cx="3524250" cy="2762250"/>
          </a:xfrm>
          <a:prstGeom prst="rect">
            <a:avLst/>
          </a:prstGeom>
          <a:noFill/>
          <a:ln>
            <a:noFill/>
          </a:ln>
        </p:spPr>
        <p:txBody>
          <a:bodyPr/>
          <a:lstStyle/>
          <a:p>
            <a:endParaRPr lang="en-US"/>
          </a:p>
        </p:txBody>
      </p:sp>
      <p:sp>
        <p:nvSpPr>
          <p:cNvPr id="1048815" name="AutoShape 18" descr="Neonatal head normal coronal post"/>
          <p:cNvSpPr>
            <a:spLocks noChangeAspect="1" noChangeArrowheads="1"/>
          </p:cNvSpPr>
          <p:nvPr/>
        </p:nvSpPr>
        <p:spPr bwMode="auto">
          <a:xfrm>
            <a:off x="88900" y="-212725"/>
            <a:ext cx="3524250" cy="2762250"/>
          </a:xfrm>
          <a:prstGeom prst="rect">
            <a:avLst/>
          </a:prstGeom>
          <a:noFill/>
          <a:ln>
            <a:noFill/>
          </a:ln>
        </p:spPr>
        <p:txBody>
          <a:bodyPr/>
          <a:lstStyle/>
          <a:p>
            <a:endParaRPr lang="en-US"/>
          </a:p>
        </p:txBody>
      </p:sp>
      <p:pic>
        <p:nvPicPr>
          <p:cNvPr id="2097239" name="Picture 20" descr="https://www.mypacs.net/repos/mpv3_repo/viz/full/17/879.jpg"/>
          <p:cNvPicPr>
            <a:picLocks noChangeAspect="1" noChangeArrowheads="1"/>
          </p:cNvPicPr>
          <p:nvPr/>
        </p:nvPicPr>
        <p:blipFill>
          <a:blip r:embed="rId7"/>
          <a:srcRect/>
          <a:stretch>
            <a:fillRect/>
          </a:stretch>
        </p:blipFill>
        <p:spPr bwMode="auto">
          <a:xfrm>
            <a:off x="739774" y="3254217"/>
            <a:ext cx="3209858" cy="2948782"/>
          </a:xfrm>
          <a:prstGeom prst="rect">
            <a:avLst/>
          </a:prstGeom>
          <a:noFill/>
          <a:ln>
            <a:noFill/>
          </a:ln>
        </p:spPr>
      </p:pic>
      <p:pic>
        <p:nvPicPr>
          <p:cNvPr id="2097240" name="Picture 21" descr="C:\Users\Kimani\Pictures\(Ultrasound_axial_and_coronal_images_showing_the_renal_arteries_arising_from_the_aorta).jpg"/>
          <p:cNvPicPr>
            <a:picLocks noChangeAspect="1" noChangeArrowheads="1"/>
          </p:cNvPicPr>
          <p:nvPr/>
        </p:nvPicPr>
        <p:blipFill>
          <a:blip r:embed="rId8"/>
          <a:srcRect/>
          <a:stretch>
            <a:fillRect/>
          </a:stretch>
        </p:blipFill>
        <p:spPr bwMode="auto">
          <a:xfrm>
            <a:off x="4782480" y="2819400"/>
            <a:ext cx="3273426" cy="31602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97238"/>
                                        </p:tgtEl>
                                        <p:attrNameLst>
                                          <p:attrName>style.visibility</p:attrName>
                                        </p:attrNameLst>
                                      </p:cBhvr>
                                      <p:to>
                                        <p:strVal val="visible"/>
                                      </p:to>
                                    </p:set>
                                    <p:anim calcmode="lin" valueType="num">
                                      <p:cBhvr additive="base">
                                        <p:cTn id="7" dur="500" fill="hold"/>
                                        <p:tgtEl>
                                          <p:spTgt spid="2097238"/>
                                        </p:tgtEl>
                                        <p:attrNameLst>
                                          <p:attrName>ppt_x</p:attrName>
                                        </p:attrNameLst>
                                      </p:cBhvr>
                                      <p:tavLst>
                                        <p:tav tm="0">
                                          <p:val>
                                            <p:strVal val="#ppt_x"/>
                                          </p:val>
                                        </p:tav>
                                        <p:tav tm="100000">
                                          <p:val>
                                            <p:strVal val="#ppt_x"/>
                                          </p:val>
                                        </p:tav>
                                      </p:tavLst>
                                    </p:anim>
                                    <p:anim calcmode="lin" valueType="num">
                                      <p:cBhvr additive="base">
                                        <p:cTn id="8" dur="500" fill="hold"/>
                                        <p:tgtEl>
                                          <p:spTgt spid="20972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97237"/>
                                        </p:tgtEl>
                                        <p:attrNameLst>
                                          <p:attrName>style.visibility</p:attrName>
                                        </p:attrNameLst>
                                      </p:cBhvr>
                                      <p:to>
                                        <p:strVal val="visible"/>
                                      </p:to>
                                    </p:set>
                                    <p:anim calcmode="lin" valueType="num">
                                      <p:cBhvr additive="base">
                                        <p:cTn id="11" dur="500" fill="hold"/>
                                        <p:tgtEl>
                                          <p:spTgt spid="2097237"/>
                                        </p:tgtEl>
                                        <p:attrNameLst>
                                          <p:attrName>ppt_x</p:attrName>
                                        </p:attrNameLst>
                                      </p:cBhvr>
                                      <p:tavLst>
                                        <p:tav tm="0">
                                          <p:val>
                                            <p:strVal val="#ppt_x"/>
                                          </p:val>
                                        </p:tav>
                                        <p:tav tm="100000">
                                          <p:val>
                                            <p:strVal val="#ppt_x"/>
                                          </p:val>
                                        </p:tav>
                                      </p:tavLst>
                                    </p:anim>
                                    <p:anim calcmode="lin" valueType="num">
                                      <p:cBhvr additive="base">
                                        <p:cTn id="12" dur="500" fill="hold"/>
                                        <p:tgtEl>
                                          <p:spTgt spid="20972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97239"/>
                                        </p:tgtEl>
                                        <p:attrNameLst>
                                          <p:attrName>style.visibility</p:attrName>
                                        </p:attrNameLst>
                                      </p:cBhvr>
                                      <p:to>
                                        <p:strVal val="visible"/>
                                      </p:to>
                                    </p:set>
                                    <p:anim calcmode="lin" valueType="num">
                                      <p:cBhvr additive="base">
                                        <p:cTn id="17" dur="500" fill="hold"/>
                                        <p:tgtEl>
                                          <p:spTgt spid="2097239"/>
                                        </p:tgtEl>
                                        <p:attrNameLst>
                                          <p:attrName>ppt_x</p:attrName>
                                        </p:attrNameLst>
                                      </p:cBhvr>
                                      <p:tavLst>
                                        <p:tav tm="0">
                                          <p:val>
                                            <p:strVal val="#ppt_x"/>
                                          </p:val>
                                        </p:tav>
                                        <p:tav tm="100000">
                                          <p:val>
                                            <p:strVal val="#ppt_x"/>
                                          </p:val>
                                        </p:tav>
                                      </p:tavLst>
                                    </p:anim>
                                    <p:anim calcmode="lin" valueType="num">
                                      <p:cBhvr additive="base">
                                        <p:cTn id="18" dur="500" fill="hold"/>
                                        <p:tgtEl>
                                          <p:spTgt spid="209723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97240"/>
                                        </p:tgtEl>
                                        <p:attrNameLst>
                                          <p:attrName>style.visibility</p:attrName>
                                        </p:attrNameLst>
                                      </p:cBhvr>
                                      <p:to>
                                        <p:strVal val="visible"/>
                                      </p:to>
                                    </p:set>
                                    <p:anim calcmode="lin" valueType="num">
                                      <p:cBhvr additive="base">
                                        <p:cTn id="21" dur="500" fill="hold"/>
                                        <p:tgtEl>
                                          <p:spTgt spid="2097240"/>
                                        </p:tgtEl>
                                        <p:attrNameLst>
                                          <p:attrName>ppt_x</p:attrName>
                                        </p:attrNameLst>
                                      </p:cBhvr>
                                      <p:tavLst>
                                        <p:tav tm="0">
                                          <p:val>
                                            <p:strVal val="#ppt_x"/>
                                          </p:val>
                                        </p:tav>
                                        <p:tav tm="100000">
                                          <p:val>
                                            <p:strVal val="#ppt_x"/>
                                          </p:val>
                                        </p:tav>
                                      </p:tavLst>
                                    </p:anim>
                                    <p:anim calcmode="lin" valueType="num">
                                      <p:cBhvr additive="base">
                                        <p:cTn id="22" dur="500" fill="hold"/>
                                        <p:tgtEl>
                                          <p:spTgt spid="20972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4" name="Rectangle 13"/>
          <p:cNvSpPr>
            <a:spLocks noGrp="1" noChangeArrowheads="1"/>
          </p:cNvSpPr>
          <p:nvPr>
            <p:ph type="title" sz="quarter"/>
          </p:nvPr>
        </p:nvSpPr>
        <p:spPr/>
        <p:txBody>
          <a:bodyPr/>
          <a:lstStyle/>
          <a:p>
            <a:endParaRPr lang="en-US" smtClean="0"/>
          </a:p>
        </p:txBody>
      </p:sp>
      <p:graphicFrame>
        <p:nvGraphicFramePr>
          <p:cNvPr id="4194312" name="Object 18"/>
          <p:cNvGraphicFramePr>
            <a:graphicFrameLocks noGrp="1" noChangeAspect="1"/>
          </p:cNvGraphicFramePr>
          <p:nvPr>
            <p:ph sz="quarter" idx="4"/>
          </p:nvPr>
        </p:nvGraphicFramePr>
        <p:xfrm>
          <a:off x="611188" y="3644900"/>
          <a:ext cx="4608512" cy="2249488"/>
        </p:xfrm>
        <a:graphic>
          <a:graphicData uri="http://schemas.openxmlformats.org/presentationml/2006/ole">
            <mc:AlternateContent xmlns:mc="http://schemas.openxmlformats.org/markup-compatibility/2006">
              <mc:Choice xmlns:v="urn:schemas-microsoft-com:vml" Requires="v">
                <p:oleObj spid="_x0000_s8224" name="Image" r:id="rId3" imgW="3144744" imgH="1535805" progId="Photoshop.Image.7">
                  <p:embed/>
                </p:oleObj>
              </mc:Choice>
              <mc:Fallback>
                <p:oleObj name="Image" r:id="rId3" imgW="3144744" imgH="1535805" progId="Photoshop.Image.7">
                  <p:embed/>
                  <p:pic>
                    <p:nvPicPr>
                      <p:cNvPr id="2097241" name=""/>
                      <p:cNvPicPr>
                        <a:picLocks noChangeAspect="1" noChangeArrowheads="1"/>
                      </p:cNvPicPr>
                      <p:nvPr/>
                    </p:nvPicPr>
                    <p:blipFill>
                      <a:blip r:embed="rId4"/>
                      <a:srcRect/>
                      <a:stretch>
                        <a:fillRect/>
                      </a:stretch>
                    </p:blipFill>
                    <p:spPr bwMode="auto">
                      <a:xfrm>
                        <a:off x="611188" y="3644900"/>
                        <a:ext cx="4608512" cy="2249488"/>
                      </a:xfrm>
                      <a:prstGeom prst="rect">
                        <a:avLst/>
                      </a:prstGeom>
                      <a:noFill/>
                      <a:ln>
                        <a:noFill/>
                      </a:ln>
                      <a:effectLst/>
                    </p:spPr>
                  </p:pic>
                </p:oleObj>
              </mc:Fallback>
            </mc:AlternateContent>
          </a:graphicData>
        </a:graphic>
      </p:graphicFrame>
      <p:graphicFrame>
        <p:nvGraphicFramePr>
          <p:cNvPr id="4194313" name="Object 19"/>
          <p:cNvGraphicFramePr>
            <a:graphicFrameLocks noGrp="1" noChangeAspect="1"/>
          </p:cNvGraphicFramePr>
          <p:nvPr>
            <p:ph sz="quarter" idx="3"/>
          </p:nvPr>
        </p:nvGraphicFramePr>
        <p:xfrm>
          <a:off x="5795963" y="333375"/>
          <a:ext cx="2684462" cy="2252663"/>
        </p:xfrm>
        <a:graphic>
          <a:graphicData uri="http://schemas.openxmlformats.org/presentationml/2006/ole">
            <mc:AlternateContent xmlns:mc="http://schemas.openxmlformats.org/markup-compatibility/2006">
              <mc:Choice xmlns:v="urn:schemas-microsoft-com:vml" Requires="v">
                <p:oleObj spid="_x0000_s8225" name="Image" r:id="rId5" imgW="1547994" imgH="1298121" progId="Photoshop.Image.7">
                  <p:embed/>
                </p:oleObj>
              </mc:Choice>
              <mc:Fallback>
                <p:oleObj name="Image" r:id="rId5" imgW="1547994" imgH="1298121" progId="Photoshop.Image.7">
                  <p:embed/>
                  <p:pic>
                    <p:nvPicPr>
                      <p:cNvPr id="2097242" name=""/>
                      <p:cNvPicPr>
                        <a:picLocks noChangeAspect="1" noChangeArrowheads="1"/>
                      </p:cNvPicPr>
                      <p:nvPr/>
                    </p:nvPicPr>
                    <p:blipFill>
                      <a:blip r:embed="rId6"/>
                      <a:srcRect/>
                      <a:stretch>
                        <a:fillRect/>
                      </a:stretch>
                    </p:blipFill>
                    <p:spPr bwMode="auto">
                      <a:xfrm>
                        <a:off x="5795963" y="333375"/>
                        <a:ext cx="2684462" cy="2252663"/>
                      </a:xfrm>
                      <a:prstGeom prst="rect">
                        <a:avLst/>
                      </a:prstGeom>
                      <a:noFill/>
                      <a:ln>
                        <a:noFill/>
                      </a:ln>
                      <a:effectLst/>
                    </p:spPr>
                  </p:pic>
                </p:oleObj>
              </mc:Fallback>
            </mc:AlternateContent>
          </a:graphicData>
        </a:graphic>
      </p:graphicFrame>
      <p:graphicFrame>
        <p:nvGraphicFramePr>
          <p:cNvPr id="4194314" name="Object 20"/>
          <p:cNvGraphicFramePr>
            <a:graphicFrameLocks noGrp="1" noChangeAspect="1"/>
          </p:cNvGraphicFramePr>
          <p:nvPr>
            <p:ph sz="quarter" idx="2"/>
          </p:nvPr>
        </p:nvGraphicFramePr>
        <p:xfrm>
          <a:off x="179388" y="404813"/>
          <a:ext cx="4824412" cy="2581275"/>
        </p:xfrm>
        <a:graphic>
          <a:graphicData uri="http://schemas.openxmlformats.org/presentationml/2006/ole">
            <mc:AlternateContent xmlns:mc="http://schemas.openxmlformats.org/markup-compatibility/2006">
              <mc:Choice xmlns:v="urn:schemas-microsoft-com:vml" Requires="v">
                <p:oleObj spid="_x0000_s8226" name="Image" r:id="rId7" imgW="3035557" imgH="1535805" progId="Photoshop.Image.7">
                  <p:embed/>
                </p:oleObj>
              </mc:Choice>
              <mc:Fallback>
                <p:oleObj name="Image" r:id="rId7" imgW="3035557" imgH="1535805" progId="Photoshop.Image.7">
                  <p:embed/>
                  <p:pic>
                    <p:nvPicPr>
                      <p:cNvPr id="2097243" name=""/>
                      <p:cNvPicPr>
                        <a:picLocks noChangeAspect="1" noChangeArrowheads="1"/>
                      </p:cNvPicPr>
                      <p:nvPr/>
                    </p:nvPicPr>
                    <p:blipFill>
                      <a:blip r:embed="rId8"/>
                      <a:srcRect/>
                      <a:stretch>
                        <a:fillRect/>
                      </a:stretch>
                    </p:blipFill>
                    <p:spPr bwMode="auto">
                      <a:xfrm>
                        <a:off x="179388" y="404813"/>
                        <a:ext cx="4824412" cy="2581275"/>
                      </a:xfrm>
                      <a:prstGeom prst="rect">
                        <a:avLst/>
                      </a:prstGeom>
                      <a:noFill/>
                      <a:ln>
                        <a:noFill/>
                      </a:ln>
                      <a:effectLst/>
                    </p:spPr>
                  </p:pic>
                </p:oleObj>
              </mc:Fallback>
            </mc:AlternateContent>
          </a:graphicData>
        </a:graphic>
      </p:graphicFrame>
      <p:pic>
        <p:nvPicPr>
          <p:cNvPr id="2097244" name="Picture 21"/>
          <p:cNvPicPr>
            <a:picLocks noGrp="1" noChangeAspect="1" noChangeArrowheads="1"/>
          </p:cNvPicPr>
          <p:nvPr>
            <p:ph sz="quarter" idx="1"/>
          </p:nvPr>
        </p:nvPicPr>
        <p:blipFill>
          <a:blip r:embed="rId9"/>
          <a:srcRect l="4358" t="401" r="4117" b="1442"/>
          <a:stretch>
            <a:fillRect/>
          </a:stretch>
        </p:blipFill>
        <p:spPr>
          <a:xfrm>
            <a:off x="5508625" y="2852738"/>
            <a:ext cx="2733675" cy="2952750"/>
          </a:xfr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2" name="Rectangle 4"/>
          <p:cNvSpPr>
            <a:spLocks noGrp="1" noChangeArrowheads="1"/>
          </p:cNvSpPr>
          <p:nvPr>
            <p:ph type="title"/>
          </p:nvPr>
        </p:nvSpPr>
        <p:spPr>
          <a:xfrm>
            <a:off x="684213" y="3284538"/>
            <a:ext cx="4462462" cy="3024187"/>
          </a:xfrm>
        </p:spPr>
        <p:txBody>
          <a:bodyPr/>
          <a:lstStyle/>
          <a:p>
            <a:pPr marL="762000" indent="-762000"/>
            <a:r>
              <a:rPr lang="en-US" sz="2400" smtClean="0"/>
              <a:t>A.Hydranencephaly.</a:t>
            </a:r>
            <a:br>
              <a:rPr lang="en-US" sz="2400" smtClean="0"/>
            </a:br>
            <a:r>
              <a:rPr lang="en-US" sz="2400" smtClean="0"/>
              <a:t>B.Aquiductal stenosis. </a:t>
            </a:r>
            <a:br>
              <a:rPr lang="en-US" sz="2400" smtClean="0"/>
            </a:br>
            <a:r>
              <a:rPr lang="en-US" sz="2400" smtClean="0"/>
              <a:t>C. Dandy-Walker malfomation</a:t>
            </a:r>
          </a:p>
        </p:txBody>
      </p:sp>
      <p:pic>
        <p:nvPicPr>
          <p:cNvPr id="2097248" name="Picture 8"/>
          <p:cNvPicPr>
            <a:picLocks noGrp="1" noChangeAspect="1" noChangeArrowheads="1"/>
          </p:cNvPicPr>
          <p:nvPr>
            <p:ph sz="half" idx="1"/>
          </p:nvPr>
        </p:nvPicPr>
        <p:blipFill>
          <a:blip r:embed="rId2"/>
          <a:srcRect l="5624" t="1674" r="5542"/>
          <a:stretch>
            <a:fillRect/>
          </a:stretch>
        </p:blipFill>
        <p:spPr>
          <a:xfrm>
            <a:off x="2941638" y="476250"/>
            <a:ext cx="3070225" cy="3384550"/>
          </a:xfrm>
          <a:noFill/>
        </p:spPr>
      </p:pic>
      <p:pic>
        <p:nvPicPr>
          <p:cNvPr id="2097249" name="Picture 9"/>
          <p:cNvPicPr>
            <a:picLocks noGrp="1" noChangeAspect="1" noChangeArrowheads="1"/>
          </p:cNvPicPr>
          <p:nvPr>
            <p:ph sz="quarter" idx="2"/>
          </p:nvPr>
        </p:nvPicPr>
        <p:blipFill>
          <a:blip r:embed="rId3"/>
          <a:srcRect l="8739" t="5714" r="3883" b="5714"/>
          <a:stretch>
            <a:fillRect/>
          </a:stretch>
        </p:blipFill>
        <p:spPr>
          <a:xfrm>
            <a:off x="6230938" y="981075"/>
            <a:ext cx="2611437" cy="2663825"/>
          </a:xfrm>
          <a:noFill/>
        </p:spPr>
      </p:pic>
      <p:pic>
        <p:nvPicPr>
          <p:cNvPr id="2097250" name="Picture 10"/>
          <p:cNvPicPr>
            <a:picLocks noGrp="1" noChangeAspect="1" noChangeArrowheads="1"/>
          </p:cNvPicPr>
          <p:nvPr>
            <p:ph sz="quarter" idx="3"/>
          </p:nvPr>
        </p:nvPicPr>
        <p:blipFill>
          <a:blip r:embed="rId4"/>
          <a:srcRect l="5836" t="1764" r="2335"/>
          <a:stretch>
            <a:fillRect/>
          </a:stretch>
        </p:blipFill>
        <p:spPr>
          <a:xfrm>
            <a:off x="5940425" y="3644900"/>
            <a:ext cx="2290763" cy="2379663"/>
          </a:xfrm>
          <a:noFill/>
        </p:spPr>
      </p:pic>
      <p:sp>
        <p:nvSpPr>
          <p:cNvPr id="1048833" name="Line 11"/>
          <p:cNvSpPr>
            <a:spLocks noChangeShapeType="1"/>
          </p:cNvSpPr>
          <p:nvPr/>
        </p:nvSpPr>
        <p:spPr bwMode="auto">
          <a:xfrm>
            <a:off x="2124075" y="1052513"/>
            <a:ext cx="863600" cy="215900"/>
          </a:xfrm>
          <a:prstGeom prst="line">
            <a:avLst/>
          </a:prstGeom>
          <a:noFill/>
          <a:ln w="9525">
            <a:solidFill>
              <a:schemeClr val="tx1"/>
            </a:solidFill>
            <a:round/>
            <a:headEnd/>
            <a:tailEnd type="triangle" w="med" len="med"/>
          </a:ln>
        </p:spPr>
        <p:txBody>
          <a:bodyPr/>
          <a:lstStyle/>
          <a:p>
            <a:endParaRPr lang="en-US"/>
          </a:p>
        </p:txBody>
      </p:sp>
      <p:sp>
        <p:nvSpPr>
          <p:cNvPr id="1048834" name="Rectangle 12"/>
          <p:cNvSpPr>
            <a:spLocks noChangeArrowheads="1"/>
          </p:cNvSpPr>
          <p:nvPr/>
        </p:nvSpPr>
        <p:spPr bwMode="auto">
          <a:xfrm>
            <a:off x="1692275" y="836613"/>
            <a:ext cx="647700" cy="431800"/>
          </a:xfrm>
          <a:prstGeom prst="rect">
            <a:avLst/>
          </a:prstGeom>
          <a:solidFill>
            <a:schemeClr val="accent1"/>
          </a:solidFill>
          <a:ln w="9525">
            <a:solidFill>
              <a:schemeClr val="tx1"/>
            </a:solidFill>
            <a:miter lim="800000"/>
            <a:headEnd/>
            <a:tailEnd/>
          </a:ln>
        </p:spPr>
        <p:txBody>
          <a:bodyPr wrap="none" anchor="ctr"/>
          <a:lstStyle/>
          <a:p>
            <a:pPr algn="ctr"/>
            <a:r>
              <a:rPr lang="en-US"/>
              <a:t>A</a:t>
            </a:r>
          </a:p>
        </p:txBody>
      </p:sp>
      <p:sp>
        <p:nvSpPr>
          <p:cNvPr id="1048835" name="Line 13"/>
          <p:cNvSpPr>
            <a:spLocks noChangeShapeType="1"/>
          </p:cNvSpPr>
          <p:nvPr/>
        </p:nvSpPr>
        <p:spPr bwMode="auto">
          <a:xfrm flipH="1">
            <a:off x="7164388" y="404813"/>
            <a:ext cx="215900" cy="576262"/>
          </a:xfrm>
          <a:prstGeom prst="line">
            <a:avLst/>
          </a:prstGeom>
          <a:noFill/>
          <a:ln w="9525">
            <a:solidFill>
              <a:schemeClr val="tx1"/>
            </a:solidFill>
            <a:round/>
            <a:headEnd/>
            <a:tailEnd type="triangle" w="med" len="med"/>
          </a:ln>
        </p:spPr>
        <p:txBody>
          <a:bodyPr/>
          <a:lstStyle/>
          <a:p>
            <a:endParaRPr lang="en-US"/>
          </a:p>
        </p:txBody>
      </p:sp>
      <p:sp>
        <p:nvSpPr>
          <p:cNvPr id="1048836" name="Rectangle 14"/>
          <p:cNvSpPr>
            <a:spLocks noChangeArrowheads="1"/>
          </p:cNvSpPr>
          <p:nvPr/>
        </p:nvSpPr>
        <p:spPr bwMode="auto">
          <a:xfrm>
            <a:off x="7451725" y="0"/>
            <a:ext cx="792163" cy="333375"/>
          </a:xfrm>
          <a:prstGeom prst="rect">
            <a:avLst/>
          </a:prstGeom>
          <a:solidFill>
            <a:schemeClr val="accent1"/>
          </a:solidFill>
          <a:ln w="9525">
            <a:solidFill>
              <a:schemeClr val="tx1"/>
            </a:solidFill>
            <a:miter lim="800000"/>
            <a:headEnd/>
            <a:tailEnd/>
          </a:ln>
        </p:spPr>
        <p:txBody>
          <a:bodyPr wrap="none" anchor="ctr"/>
          <a:lstStyle/>
          <a:p>
            <a:pPr algn="ctr"/>
            <a:r>
              <a:rPr lang="en-US"/>
              <a:t>B</a:t>
            </a:r>
          </a:p>
        </p:txBody>
      </p:sp>
      <p:sp>
        <p:nvSpPr>
          <p:cNvPr id="1048837" name="Line 15"/>
          <p:cNvSpPr>
            <a:spLocks noChangeShapeType="1"/>
          </p:cNvSpPr>
          <p:nvPr/>
        </p:nvSpPr>
        <p:spPr bwMode="auto">
          <a:xfrm flipV="1">
            <a:off x="5219700" y="5589588"/>
            <a:ext cx="720725" cy="73025"/>
          </a:xfrm>
          <a:prstGeom prst="line">
            <a:avLst/>
          </a:prstGeom>
          <a:noFill/>
          <a:ln w="9525">
            <a:solidFill>
              <a:schemeClr val="tx1"/>
            </a:solidFill>
            <a:round/>
            <a:headEnd/>
            <a:tailEnd type="triangle" w="med" len="med"/>
          </a:ln>
        </p:spPr>
        <p:txBody>
          <a:bodyPr/>
          <a:lstStyle/>
          <a:p>
            <a:endParaRPr lang="en-US"/>
          </a:p>
        </p:txBody>
      </p:sp>
      <p:sp>
        <p:nvSpPr>
          <p:cNvPr id="1048838" name="Rectangle 16"/>
          <p:cNvSpPr>
            <a:spLocks noChangeArrowheads="1"/>
          </p:cNvSpPr>
          <p:nvPr/>
        </p:nvSpPr>
        <p:spPr bwMode="auto">
          <a:xfrm>
            <a:off x="4643438" y="5516563"/>
            <a:ext cx="576262" cy="288925"/>
          </a:xfrm>
          <a:prstGeom prst="rect">
            <a:avLst/>
          </a:prstGeom>
          <a:solidFill>
            <a:schemeClr val="accent1"/>
          </a:solidFill>
          <a:ln w="9525">
            <a:solidFill>
              <a:schemeClr val="tx1"/>
            </a:solidFill>
            <a:miter lim="800000"/>
            <a:headEnd/>
            <a:tailEnd/>
          </a:ln>
        </p:spPr>
        <p:txBody>
          <a:bodyPr wrap="none" anchor="ctr"/>
          <a:lstStyle/>
          <a:p>
            <a:pPr algn="ctr"/>
            <a:r>
              <a:rPr lang="en-US"/>
              <a:t>C</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9" name="Rectangle 2"/>
          <p:cNvSpPr>
            <a:spLocks noGrp="1" noChangeArrowheads="1"/>
          </p:cNvSpPr>
          <p:nvPr>
            <p:ph type="ctrTitle"/>
          </p:nvPr>
        </p:nvSpPr>
        <p:spPr>
          <a:xfrm>
            <a:off x="-1143000" y="328612"/>
            <a:ext cx="8839200" cy="1371600"/>
          </a:xfrm>
        </p:spPr>
        <p:txBody>
          <a:bodyPr/>
          <a:lstStyle/>
          <a:p>
            <a:r>
              <a:rPr lang="en-US" sz="3200" dirty="0" smtClean="0"/>
              <a:t>RADIONUCLIDE IMAGING</a:t>
            </a:r>
            <a:endParaRPr lang="en-GB" sz="3200" dirty="0" smtClean="0"/>
          </a:p>
        </p:txBody>
      </p:sp>
      <p:sp>
        <p:nvSpPr>
          <p:cNvPr id="1048840" name="Rectangle 3"/>
          <p:cNvSpPr>
            <a:spLocks noGrp="1" noChangeArrowheads="1"/>
          </p:cNvSpPr>
          <p:nvPr>
            <p:ph type="subTitle" idx="1"/>
          </p:nvPr>
        </p:nvSpPr>
        <p:spPr>
          <a:xfrm>
            <a:off x="152400" y="1295400"/>
            <a:ext cx="3886200" cy="5791200"/>
          </a:xfrm>
        </p:spPr>
        <p:txBody>
          <a:bodyPr/>
          <a:lstStyle/>
          <a:p>
            <a:pPr algn="l"/>
            <a:endParaRPr lang="en-US" dirty="0" smtClean="0"/>
          </a:p>
          <a:p>
            <a:pPr algn="l">
              <a:buFontTx/>
              <a:buChar char="•"/>
            </a:pPr>
            <a:r>
              <a:rPr lang="en-US" sz="2400" dirty="0" smtClean="0"/>
              <a:t>Functional information</a:t>
            </a:r>
          </a:p>
          <a:p>
            <a:pPr algn="l">
              <a:buFontTx/>
              <a:buChar char="•"/>
            </a:pPr>
            <a:endParaRPr lang="en-US" sz="2400" dirty="0" smtClean="0"/>
          </a:p>
          <a:p>
            <a:pPr algn="l">
              <a:buFontTx/>
              <a:buChar char="•"/>
            </a:pPr>
            <a:r>
              <a:rPr lang="en-US" sz="2400" dirty="0" smtClean="0"/>
              <a:t>Poor spatial resolution resulting in limited morphological information.</a:t>
            </a:r>
          </a:p>
          <a:p>
            <a:pPr algn="l">
              <a:buFontTx/>
              <a:buChar char="•"/>
            </a:pPr>
            <a:endParaRPr lang="en-US" sz="2400" dirty="0" smtClean="0"/>
          </a:p>
          <a:p>
            <a:pPr algn="l">
              <a:buFontTx/>
              <a:buChar char="•"/>
            </a:pPr>
            <a:r>
              <a:rPr lang="en-US" sz="2400" dirty="0" smtClean="0"/>
              <a:t>Capable of identifying region of interest.</a:t>
            </a:r>
          </a:p>
          <a:p>
            <a:pPr algn="l">
              <a:buFontTx/>
              <a:buChar char="•"/>
            </a:pPr>
            <a:endParaRPr lang="en-US" sz="2400" dirty="0" smtClean="0"/>
          </a:p>
          <a:p>
            <a:pPr algn="l"/>
            <a:endParaRPr lang="en-US" dirty="0" smtClean="0"/>
          </a:p>
        </p:txBody>
      </p:sp>
      <p:graphicFrame>
        <p:nvGraphicFramePr>
          <p:cNvPr id="4194315" name="Object 1"/>
          <p:cNvGraphicFramePr>
            <a:graphicFrameLocks noChangeAspect="1"/>
          </p:cNvGraphicFramePr>
          <p:nvPr/>
        </p:nvGraphicFramePr>
        <p:xfrm>
          <a:off x="3962400" y="2188214"/>
          <a:ext cx="5181600" cy="3886200"/>
        </p:xfrm>
        <a:graphic>
          <a:graphicData uri="http://schemas.openxmlformats.org/presentationml/2006/ole">
            <mc:AlternateContent xmlns:mc="http://schemas.openxmlformats.org/markup-compatibility/2006">
              <mc:Choice xmlns:v="urn:schemas-microsoft-com:vml" Requires="v">
                <p:oleObj spid="_x0000_s6164" name="Photo Editor Photo" r:id="rId4" imgW="6095238" imgH="4571429" progId="MSPhotoEd.3">
                  <p:embed/>
                </p:oleObj>
              </mc:Choice>
              <mc:Fallback>
                <p:oleObj name="Photo Editor Photo" r:id="rId4" imgW="6095238" imgH="4571429" progId="MSPhotoEd.3">
                  <p:embed/>
                  <p:pic>
                    <p:nvPicPr>
                      <p:cNvPr id="2097251" name="Object 3"/>
                      <p:cNvPicPr>
                        <a:picLocks noChangeAspect="1" noChangeArrowheads="1"/>
                      </p:cNvPicPr>
                      <p:nvPr/>
                    </p:nvPicPr>
                    <p:blipFill>
                      <a:blip r:embed="rId5"/>
                      <a:srcRect/>
                      <a:stretch>
                        <a:fillRect/>
                      </a:stretch>
                    </p:blipFill>
                    <p:spPr bwMode="auto">
                      <a:xfrm>
                        <a:off x="3962400" y="2188214"/>
                        <a:ext cx="5181600" cy="3886200"/>
                      </a:xfrm>
                      <a:prstGeom prst="rect">
                        <a:avLst/>
                      </a:prstGeom>
                      <a:noFill/>
                      <a:ln>
                        <a:noFill/>
                      </a:ln>
                    </p:spPr>
                  </p:pic>
                </p:oleObj>
              </mc:Fallback>
            </mc:AlternateContent>
          </a:graphicData>
        </a:graphic>
      </p:graphicFrame>
      <p:pic>
        <p:nvPicPr>
          <p:cNvPr id="2097252" name="Picture 16" descr="http://ccs.infospace.com/ClickHandler.ashx?encp=ld%3d20161201%26app%3d1%26c%3dbabylon3%26s%3dbabylon3%26rc%3dbabylon3%26dc%3d%26euip%3d41.89.87.109%26pvaid%3df19305ff6be64a5aa84689bf85f80ad9%26dt%3dDesktop%26fct.uid%3d30a5c6510af54f87ac4e63776770b686%26en%3dkhJy78HyKQSVPXWMbkkQjQhuGXj1gfpIdTYmlMbSDM9NNUQCqbcBEg%253d%253d%26ru%3dhttp%253a%252f%252fblogs-images.forbes.com%252fjamesconca%252ffiles%252f2013%252f01%252fcaution-radiation1.jpg%26coi%3d772%26npp%3d20%26p%3d0%26pp%3d0%26mid%3d9%26ep%3d20%26du%3dhttp%253a%252f%252fblogs-images.forbes.com%252fjamesconca%252ffiles%252f2013%252f01%252fcaution-radiation1.jpg%26hash%3dAE595A7B706A74D65C18239FB1D30AE4&amp;ap=20&amp;cop=main-title"/>
          <p:cNvPicPr>
            <a:picLocks noChangeAspect="1" noChangeArrowheads="1"/>
          </p:cNvPicPr>
          <p:nvPr/>
        </p:nvPicPr>
        <p:blipFill>
          <a:blip r:embed="rId6"/>
          <a:srcRect/>
          <a:stretch>
            <a:fillRect/>
          </a:stretch>
        </p:blipFill>
        <p:spPr bwMode="auto">
          <a:xfrm>
            <a:off x="7086599" y="90388"/>
            <a:ext cx="1524001" cy="2060955"/>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1" name="Title 1"/>
          <p:cNvSpPr>
            <a:spLocks noGrp="1"/>
          </p:cNvSpPr>
          <p:nvPr>
            <p:ph type="title"/>
          </p:nvPr>
        </p:nvSpPr>
        <p:spPr>
          <a:xfrm>
            <a:off x="464949" y="262622"/>
            <a:ext cx="8229600" cy="1143000"/>
          </a:xfrm>
        </p:spPr>
        <p:txBody>
          <a:bodyPr/>
          <a:lstStyle/>
          <a:p>
            <a:r>
              <a:rPr lang="en-US" dirty="0" smtClean="0"/>
              <a:t> </a:t>
            </a:r>
            <a:endParaRPr lang="en-US" dirty="0"/>
          </a:p>
        </p:txBody>
      </p:sp>
      <p:sp>
        <p:nvSpPr>
          <p:cNvPr id="1048622" name="Content Placeholder 2"/>
          <p:cNvSpPr>
            <a:spLocks noGrp="1"/>
          </p:cNvSpPr>
          <p:nvPr>
            <p:ph idx="1"/>
          </p:nvPr>
        </p:nvSpPr>
        <p:spPr>
          <a:xfrm>
            <a:off x="436402" y="1965808"/>
            <a:ext cx="8229600" cy="4525963"/>
          </a:xfrm>
        </p:spPr>
        <p:txBody>
          <a:bodyPr>
            <a:normAutofit fontScale="73750" lnSpcReduction="20000"/>
          </a:bodyPr>
          <a:lstStyle/>
          <a:p>
            <a:pPr marL="0" indent="0">
              <a:buNone/>
            </a:pPr>
            <a:r>
              <a:rPr lang="en-US" dirty="0" smtClean="0"/>
              <a:t>Falls into two categories;</a:t>
            </a:r>
          </a:p>
          <a:p>
            <a:pPr marL="0" indent="0">
              <a:buNone/>
            </a:pPr>
            <a:r>
              <a:rPr lang="en-US" dirty="0"/>
              <a:t> </a:t>
            </a:r>
            <a:r>
              <a:rPr lang="en-US" dirty="0" smtClean="0"/>
              <a:t>   </a:t>
            </a:r>
          </a:p>
          <a:p>
            <a:pPr marL="0" indent="0">
              <a:buNone/>
            </a:pPr>
            <a:r>
              <a:rPr lang="en-US" dirty="0" smtClean="0"/>
              <a:t>1) </a:t>
            </a:r>
            <a:r>
              <a:rPr lang="en-US" dirty="0" smtClean="0">
                <a:solidFill>
                  <a:srgbClr val="FF0000"/>
                </a:solidFill>
              </a:rPr>
              <a:t>Structure imaging- </a:t>
            </a:r>
            <a:r>
              <a:rPr lang="en-US" dirty="0" smtClean="0"/>
              <a:t>deals with structure of nervous system and diagnosis of gross intracranial disease </a:t>
            </a:r>
            <a:r>
              <a:rPr lang="en-US" dirty="0" err="1" smtClean="0"/>
              <a:t>e.g</a:t>
            </a:r>
            <a:r>
              <a:rPr lang="en-US" dirty="0" smtClean="0"/>
              <a:t> tumors, injury</a:t>
            </a:r>
          </a:p>
          <a:p>
            <a:pPr marL="0" indent="0">
              <a:buNone/>
            </a:pPr>
            <a:r>
              <a:rPr lang="en-US" dirty="0" smtClean="0"/>
              <a:t>   </a:t>
            </a:r>
          </a:p>
          <a:p>
            <a:pPr marL="0" indent="0">
              <a:buNone/>
            </a:pPr>
            <a:r>
              <a:rPr lang="en-US" dirty="0" smtClean="0"/>
              <a:t>2) </a:t>
            </a:r>
            <a:r>
              <a:rPr lang="en-US" dirty="0">
                <a:solidFill>
                  <a:srgbClr val="FF0000"/>
                </a:solidFill>
              </a:rPr>
              <a:t>F</a:t>
            </a:r>
            <a:r>
              <a:rPr lang="en-US" dirty="0" smtClean="0">
                <a:solidFill>
                  <a:srgbClr val="FF0000"/>
                </a:solidFill>
              </a:rPr>
              <a:t>unctional imaging </a:t>
            </a:r>
            <a:r>
              <a:rPr lang="en-US" dirty="0" smtClean="0"/>
              <a:t>used to diagnose metabolic disease and lesions on a finer scale. </a:t>
            </a:r>
          </a:p>
          <a:p>
            <a:pPr marL="0" indent="0">
              <a:buNone/>
            </a:pPr>
            <a:r>
              <a:rPr lang="en-US" dirty="0" smtClean="0"/>
              <a:t>This enables the processing of </a:t>
            </a:r>
          </a:p>
          <a:p>
            <a:pPr marL="0" indent="0">
              <a:buNone/>
            </a:pPr>
            <a:r>
              <a:rPr lang="en-US" dirty="0" smtClean="0"/>
              <a:t>information by centers in the </a:t>
            </a:r>
          </a:p>
          <a:p>
            <a:pPr marL="0" indent="0">
              <a:buNone/>
            </a:pPr>
            <a:r>
              <a:rPr lang="en-US" dirty="0" smtClean="0"/>
              <a:t>brain to be visualized </a:t>
            </a:r>
          </a:p>
          <a:p>
            <a:pPr marL="0" indent="0">
              <a:buNone/>
            </a:pPr>
            <a:r>
              <a:rPr lang="en-US" dirty="0"/>
              <a:t> </a:t>
            </a:r>
            <a:r>
              <a:rPr lang="en-US" dirty="0" smtClean="0"/>
              <a:t>      </a:t>
            </a:r>
            <a:endParaRPr lang="en-US" dirty="0"/>
          </a:p>
        </p:txBody>
      </p:sp>
      <p:pic>
        <p:nvPicPr>
          <p:cNvPr id="2097155" name="Picture 4" descr="802_1"/>
          <p:cNvPicPr>
            <a:picLocks noChangeAspect="1" noChangeArrowheads="1"/>
          </p:cNvPicPr>
          <p:nvPr/>
        </p:nvPicPr>
        <p:blipFill>
          <a:blip r:embed="rId2"/>
          <a:srcRect l="64949" t="50882" r="8247" b="5902"/>
          <a:stretch>
            <a:fillRect/>
          </a:stretch>
        </p:blipFill>
        <p:spPr>
          <a:xfrm>
            <a:off x="4945251" y="31457"/>
            <a:ext cx="2293750" cy="2521824"/>
          </a:xfrm>
          <a:prstGeom prst="rect">
            <a:avLst/>
          </a:prstGeom>
          <a:noFill/>
          <a:ln w="12700">
            <a:solidFill>
              <a:srgbClr val="CC3300"/>
            </a:solidFill>
            <a:miter lim="800000"/>
            <a:headEnd/>
            <a:tailEnd/>
          </a:ln>
        </p:spPr>
      </p:pic>
      <p:pic>
        <p:nvPicPr>
          <p:cNvPr id="2097156" name="Picture 2" descr="https://s3.amazonaws.com/user-media.venngage.com/225439-dee78f4028583d3ed566440af0108315.jpg"/>
          <p:cNvPicPr>
            <a:picLocks noChangeAspect="1" noChangeArrowheads="1"/>
          </p:cNvPicPr>
          <p:nvPr/>
        </p:nvPicPr>
        <p:blipFill>
          <a:blip r:embed="rId3"/>
          <a:srcRect/>
          <a:stretch>
            <a:fillRect/>
          </a:stretch>
        </p:blipFill>
        <p:spPr bwMode="auto">
          <a:xfrm>
            <a:off x="5396706" y="4419600"/>
            <a:ext cx="2160588" cy="223361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44" name="Rectangle 2"/>
          <p:cNvSpPr>
            <a:spLocks noGrp="1" noChangeArrowheads="1"/>
          </p:cNvSpPr>
          <p:nvPr>
            <p:ph type="ctrTitle"/>
          </p:nvPr>
        </p:nvSpPr>
        <p:spPr>
          <a:xfrm>
            <a:off x="381000" y="685800"/>
            <a:ext cx="7772400" cy="74613"/>
          </a:xfrm>
        </p:spPr>
        <p:txBody>
          <a:bodyPr/>
          <a:lstStyle/>
          <a:p>
            <a:r>
              <a:rPr lang="en-US" smtClean="0"/>
              <a:t>Radionuclide..Contd</a:t>
            </a:r>
            <a:endParaRPr lang="en-GB" smtClean="0"/>
          </a:p>
        </p:txBody>
      </p:sp>
      <p:sp>
        <p:nvSpPr>
          <p:cNvPr id="1048845" name="Rectangle 3"/>
          <p:cNvSpPr>
            <a:spLocks noGrp="1" noChangeArrowheads="1"/>
          </p:cNvSpPr>
          <p:nvPr>
            <p:ph type="subTitle" idx="1"/>
          </p:nvPr>
        </p:nvSpPr>
        <p:spPr>
          <a:xfrm>
            <a:off x="381000" y="1219200"/>
            <a:ext cx="7162800" cy="5257800"/>
          </a:xfrm>
        </p:spPr>
        <p:txBody>
          <a:bodyPr/>
          <a:lstStyle/>
          <a:p>
            <a:pPr algn="l"/>
            <a:r>
              <a:rPr lang="en-US" u="sng" dirty="0" smtClean="0">
                <a:solidFill>
                  <a:schemeClr val="folHlink"/>
                </a:solidFill>
              </a:rPr>
              <a:t>1)Positron Emission Tomography(PET)</a:t>
            </a:r>
            <a:endParaRPr lang="en-US" dirty="0" smtClean="0"/>
          </a:p>
          <a:p>
            <a:pPr algn="l"/>
            <a:endParaRPr lang="en-US" dirty="0" smtClean="0"/>
          </a:p>
          <a:p>
            <a:pPr algn="l"/>
            <a:r>
              <a:rPr lang="en-US" dirty="0" smtClean="0"/>
              <a:t>-</a:t>
            </a:r>
            <a:r>
              <a:rPr lang="en-US" sz="2400" dirty="0" smtClean="0"/>
              <a:t>Biochemical and functional information.</a:t>
            </a:r>
          </a:p>
          <a:p>
            <a:pPr algn="l"/>
            <a:r>
              <a:rPr lang="en-US" sz="2400" dirty="0" smtClean="0"/>
              <a:t>-Blood volume, blood flow, metabolism  </a:t>
            </a:r>
          </a:p>
          <a:p>
            <a:pPr algn="l"/>
            <a:r>
              <a:rPr lang="en-US" sz="2400" dirty="0" smtClean="0"/>
              <a:t>           can be studied.</a:t>
            </a:r>
          </a:p>
          <a:p>
            <a:pPr algn="l"/>
            <a:r>
              <a:rPr lang="en-US" sz="2400" dirty="0" smtClean="0">
                <a:solidFill>
                  <a:srgbClr val="FFFF00"/>
                </a:solidFill>
              </a:rPr>
              <a:t>2)Single Photon Emission Tomography  </a:t>
            </a:r>
          </a:p>
          <a:p>
            <a:pPr algn="l"/>
            <a:r>
              <a:rPr lang="en-US" sz="2400" dirty="0" smtClean="0"/>
              <a:t>          </a:t>
            </a:r>
            <a:r>
              <a:rPr lang="en-US" sz="2400" dirty="0" smtClean="0">
                <a:solidFill>
                  <a:srgbClr val="FFFF00"/>
                </a:solidFill>
              </a:rPr>
              <a:t>(SPECT)</a:t>
            </a:r>
          </a:p>
          <a:p>
            <a:pPr algn="l"/>
            <a:endParaRPr lang="en-US" dirty="0" smtClean="0"/>
          </a:p>
          <a:p>
            <a:pPr algn="l"/>
            <a:endParaRPr lang="en-US" dirty="0" smtClean="0"/>
          </a:p>
          <a:p>
            <a:endParaRPr lang="en-US" dirty="0" smtClean="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49" name="Title 1"/>
          <p:cNvSpPr>
            <a:spLocks noGrp="1"/>
          </p:cNvSpPr>
          <p:nvPr>
            <p:ph type="title"/>
          </p:nvPr>
        </p:nvSpPr>
        <p:spPr/>
        <p:txBody>
          <a:bodyPr/>
          <a:lstStyle/>
          <a:p>
            <a:endParaRPr lang="en-US"/>
          </a:p>
        </p:txBody>
      </p:sp>
      <p:sp>
        <p:nvSpPr>
          <p:cNvPr id="1048850" name="Content Placeholder 2"/>
          <p:cNvSpPr>
            <a:spLocks noGrp="1"/>
          </p:cNvSpPr>
          <p:nvPr>
            <p:ph idx="1"/>
          </p:nvPr>
        </p:nvSpPr>
        <p:spPr/>
        <p:txBody>
          <a:bodyPr/>
          <a:lstStyle/>
          <a:p>
            <a:endParaRPr lang="en-US" dirty="0"/>
          </a:p>
        </p:txBody>
      </p:sp>
      <p:pic>
        <p:nvPicPr>
          <p:cNvPr id="2097254" name="Picture 2" descr="http://ccs.infospace.com/ClickHandler.ashx?encp=ld%3d20161201%26app%3d1%26c%3dbabylon3%26s%3dbabylon3%26rc%3dbabylon3%26dc%3d%26euip%3d41.89.87.109%26pvaid%3d9f9cb13c3775421cae4540ad9e94159e%26dt%3dDesktop%26fct.uid%3d75fc1ffa46244a0b8276352c435c3699%26en%3dkhJy78HyKQSVPXWMbkkQjQhuGXj1gfpIdTYmlMbSDM9NNUQCqbcBEg%253d%253d%26ru%3dhttp%253a%252f%252fwww.nature.com%252fnrclinonc%252fjournal%252fv10%252fn4%252fimages%252fnrclinonc.2013.30-f2.jpg%26coi%3d772%26npp%3d12%26p%3d0%26pp%3d0%26mid%3d9%26ep%3d12%26du%3dhttp%253a%252f%252fwww.nature.com%252fnrclinonc%252fjournal%252fv10%252fn4%252fimages%252fnrclinonc.2013.30-f2.jpg%26hash%3d0A5322FDD42ECF81BD9EC343CA07FE37&amp;ap=12&amp;cop=main-title"/>
          <p:cNvPicPr>
            <a:picLocks noChangeAspect="1" noChangeArrowheads="1"/>
          </p:cNvPicPr>
          <p:nvPr/>
        </p:nvPicPr>
        <p:blipFill>
          <a:blip r:embed="rId2"/>
          <a:srcRect/>
          <a:stretch>
            <a:fillRect/>
          </a:stretch>
        </p:blipFill>
        <p:spPr bwMode="auto">
          <a:xfrm>
            <a:off x="304800" y="1371600"/>
            <a:ext cx="6329362" cy="3696348"/>
          </a:xfrm>
          <a:prstGeom prst="rect">
            <a:avLst/>
          </a:prstGeom>
          <a:noFill/>
        </p:spPr>
      </p:pic>
      <p:pic>
        <p:nvPicPr>
          <p:cNvPr id="2097255" name="Picture 4" descr="http://ccs.infospace.com/ClickHandler.ashx?encp=ld%3d20161201%26app%3d1%26c%3dbabylon3%26s%3dbabylon3%26rc%3dbabylon3%26dc%3d%26euip%3d41.89.87.109%26pvaid%3df19305ff6be64a5aa84689bf85f80ad9%26dt%3dDesktop%26fct.uid%3d30a5c6510af54f87ac4e63776770b686%26en%3dkhJy78HyKQSVPXWMbkkQjQhuGXj1gfpIdTYmlMbSDM9NNUQCqbcBEg%253d%253d%26ru%3dhttp%253a%252f%252fblogs-images.forbes.com%252fjamesconca%252ffiles%252f2013%252f01%252fcaution-radiation1.jpg%26coi%3d772%26npp%3d20%26p%3d0%26pp%3d0%26mid%3d9%26ep%3d20%26du%3dhttp%253a%252f%252fblogs-images.forbes.com%252fjamesconca%252ffiles%252f2013%252f01%252fcaution-radiation1.jpg%26hash%3dAE595A7B706A74D65C18239FB1D30AE4&amp;ap=20&amp;cop=main-title"/>
          <p:cNvPicPr>
            <a:picLocks noChangeAspect="1" noChangeArrowheads="1"/>
          </p:cNvPicPr>
          <p:nvPr/>
        </p:nvPicPr>
        <p:blipFill>
          <a:blip r:embed="rId3"/>
          <a:srcRect/>
          <a:stretch>
            <a:fillRect/>
          </a:stretch>
        </p:blipFill>
        <p:spPr bwMode="auto">
          <a:xfrm>
            <a:off x="7239000" y="-152400"/>
            <a:ext cx="1381125" cy="1867739"/>
          </a:xfrm>
          <a:prstGeom prst="rect">
            <a:avLst/>
          </a:prstGeom>
          <a:noFill/>
        </p:spPr>
      </p:pic>
      <p:pic>
        <p:nvPicPr>
          <p:cNvPr id="2097256" name="Picture 6" descr="https://tse3.mm.bing.net/th?id=OIP.M39648902af28dbebfdaca63e4bf9fd00o0&amp;pid=15.1&amp;H=242&amp;W=160">
            <a:hlinkClick r:id="rId4"/>
          </p:cNvPr>
          <p:cNvPicPr>
            <a:picLocks noChangeAspect="1" noChangeArrowheads="1"/>
          </p:cNvPicPr>
          <p:nvPr/>
        </p:nvPicPr>
        <p:blipFill>
          <a:blip r:embed="rId5"/>
          <a:srcRect/>
          <a:stretch>
            <a:fillRect/>
          </a:stretch>
        </p:blipFill>
        <p:spPr bwMode="auto">
          <a:xfrm>
            <a:off x="6701823" y="1715339"/>
            <a:ext cx="2455478" cy="3713911"/>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1" name="Title 1"/>
          <p:cNvSpPr>
            <a:spLocks noGrp="1"/>
          </p:cNvSpPr>
          <p:nvPr>
            <p:ph type="title"/>
          </p:nvPr>
        </p:nvSpPr>
        <p:spPr/>
        <p:txBody>
          <a:bodyPr/>
          <a:lstStyle/>
          <a:p>
            <a:endParaRPr lang="en-US" smtClean="0"/>
          </a:p>
        </p:txBody>
      </p:sp>
      <p:sp>
        <p:nvSpPr>
          <p:cNvPr id="1048852" name="Content Placeholder 2"/>
          <p:cNvSpPr>
            <a:spLocks noGrp="1"/>
          </p:cNvSpPr>
          <p:nvPr>
            <p:ph idx="1"/>
          </p:nvPr>
        </p:nvSpPr>
        <p:spPr>
          <a:xfrm>
            <a:off x="23811" y="609600"/>
            <a:ext cx="7772400" cy="4114800"/>
          </a:xfrm>
        </p:spPr>
        <p:txBody>
          <a:bodyPr/>
          <a:lstStyle/>
          <a:p>
            <a:r>
              <a:rPr lang="en-US" sz="2400" dirty="0" smtClean="0"/>
              <a:t>Positron Emission Tomography (PET)</a:t>
            </a:r>
          </a:p>
          <a:p>
            <a:r>
              <a:rPr lang="en-US" sz="2400" dirty="0" smtClean="0"/>
              <a:t> traces activity and chemical reactions in the brain and body</a:t>
            </a:r>
          </a:p>
          <a:p>
            <a:endParaRPr lang="en-US" sz="2400" dirty="0" smtClean="0"/>
          </a:p>
          <a:p>
            <a:r>
              <a:rPr lang="en-US" sz="2400" dirty="0" smtClean="0"/>
              <a:t> PET scan of a normal and healthy Brain </a:t>
            </a:r>
          </a:p>
          <a:p>
            <a:pPr>
              <a:buFontTx/>
              <a:buNone/>
            </a:pPr>
            <a:r>
              <a:rPr lang="en-US" sz="2400" dirty="0" smtClean="0"/>
              <a:t>who does not do drugs</a:t>
            </a:r>
          </a:p>
        </p:txBody>
      </p:sp>
      <p:pic>
        <p:nvPicPr>
          <p:cNvPr id="2097257" name="Picture 2" descr="https://s3.amazonaws.com/user-media.venngage.com/225439-dee78f4028583d3ed566440af0108315.jpg"/>
          <p:cNvPicPr>
            <a:picLocks noChangeAspect="1" noChangeArrowheads="1"/>
          </p:cNvPicPr>
          <p:nvPr/>
        </p:nvPicPr>
        <p:blipFill>
          <a:blip r:embed="rId2"/>
          <a:srcRect/>
          <a:stretch>
            <a:fillRect/>
          </a:stretch>
        </p:blipFill>
        <p:spPr bwMode="auto">
          <a:xfrm>
            <a:off x="6455446" y="2466781"/>
            <a:ext cx="2681531" cy="2772162"/>
          </a:xfrm>
          <a:prstGeom prst="rect">
            <a:avLst/>
          </a:prstGeom>
          <a:noFill/>
          <a:ln>
            <a:noFill/>
          </a:ln>
        </p:spPr>
      </p:pic>
      <p:pic>
        <p:nvPicPr>
          <p:cNvPr id="2097258" name="Picture 4" descr="https://s3.amazonaws.com/user-media.venngage.com/225439-df118ea60d5e3bc04a39a76062c7ce21.JPG"/>
          <p:cNvPicPr>
            <a:picLocks noChangeAspect="1" noChangeArrowheads="1"/>
          </p:cNvPicPr>
          <p:nvPr/>
        </p:nvPicPr>
        <p:blipFill>
          <a:blip r:embed="rId3"/>
          <a:srcRect/>
          <a:stretch>
            <a:fillRect/>
          </a:stretch>
        </p:blipFill>
        <p:spPr bwMode="auto">
          <a:xfrm>
            <a:off x="457200" y="3505200"/>
            <a:ext cx="5430173" cy="2895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3" name="Title 1"/>
          <p:cNvSpPr>
            <a:spLocks noGrp="1"/>
          </p:cNvSpPr>
          <p:nvPr>
            <p:ph type="title"/>
          </p:nvPr>
        </p:nvSpPr>
        <p:spPr/>
        <p:txBody>
          <a:bodyPr/>
          <a:lstStyle/>
          <a:p>
            <a:endParaRPr lang="en-US" smtClean="0"/>
          </a:p>
        </p:txBody>
      </p:sp>
      <p:sp>
        <p:nvSpPr>
          <p:cNvPr id="1048854" name="Content Placeholder 2"/>
          <p:cNvSpPr>
            <a:spLocks noGrp="1"/>
          </p:cNvSpPr>
          <p:nvPr>
            <p:ph idx="1"/>
          </p:nvPr>
        </p:nvSpPr>
        <p:spPr>
          <a:xfrm>
            <a:off x="152400" y="963612"/>
            <a:ext cx="7772400" cy="4114800"/>
          </a:xfrm>
        </p:spPr>
        <p:txBody>
          <a:bodyPr/>
          <a:lstStyle/>
          <a:p>
            <a:r>
              <a:rPr lang="en-US" dirty="0" smtClean="0"/>
              <a:t>PET Scan</a:t>
            </a:r>
          </a:p>
        </p:txBody>
      </p:sp>
      <p:pic>
        <p:nvPicPr>
          <p:cNvPr id="2097259" name="Picture 2" descr="http://www.imagenesotamendi.com.ar/medicina_nuclear/i/mn4.jpg"/>
          <p:cNvPicPr>
            <a:picLocks noChangeAspect="1" noChangeArrowheads="1"/>
          </p:cNvPicPr>
          <p:nvPr/>
        </p:nvPicPr>
        <p:blipFill>
          <a:blip r:embed="rId2"/>
          <a:srcRect/>
          <a:stretch>
            <a:fillRect/>
          </a:stretch>
        </p:blipFill>
        <p:spPr bwMode="auto">
          <a:xfrm>
            <a:off x="457200" y="1821657"/>
            <a:ext cx="5039072" cy="3860800"/>
          </a:xfrm>
          <a:prstGeom prst="rect">
            <a:avLst/>
          </a:prstGeom>
          <a:noFill/>
          <a:ln>
            <a:noFill/>
          </a:ln>
        </p:spPr>
      </p:pic>
      <p:pic>
        <p:nvPicPr>
          <p:cNvPr id="2097260" name="Picture 4" descr="https://s-media-cache-ak0.pinimg.com/736x/14/9f/57/149f57623591ff5e6d30b75359f7292a.jpg"/>
          <p:cNvPicPr>
            <a:picLocks noChangeAspect="1" noChangeArrowheads="1"/>
          </p:cNvPicPr>
          <p:nvPr/>
        </p:nvPicPr>
        <p:blipFill>
          <a:blip r:embed="rId3"/>
          <a:srcRect l="15244" t="5067" r="15788" b="4639"/>
          <a:stretch>
            <a:fillRect/>
          </a:stretch>
        </p:blipFill>
        <p:spPr bwMode="auto">
          <a:xfrm>
            <a:off x="5848350" y="205279"/>
            <a:ext cx="3295650" cy="32327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7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5" name="Title 1"/>
          <p:cNvSpPr>
            <a:spLocks noGrp="1"/>
          </p:cNvSpPr>
          <p:nvPr>
            <p:ph type="title"/>
          </p:nvPr>
        </p:nvSpPr>
        <p:spPr/>
        <p:txBody>
          <a:bodyPr/>
          <a:lstStyle/>
          <a:p>
            <a:endParaRPr lang="en-US" dirty="0"/>
          </a:p>
        </p:txBody>
      </p:sp>
      <p:pic>
        <p:nvPicPr>
          <p:cNvPr id="2097261" name="Picture 2" descr="https://brainandcognition.files.wordpress.com/2012/11/brain-scan-apophenia-cartoon3.gif?w=704&amp;h=516"/>
          <p:cNvPicPr>
            <a:picLocks noChangeAspect="1" noChangeArrowheads="1"/>
          </p:cNvPicPr>
          <p:nvPr/>
        </p:nvPicPr>
        <p:blipFill>
          <a:blip r:embed="rId2"/>
          <a:srcRect/>
          <a:stretch>
            <a:fillRect/>
          </a:stretch>
        </p:blipFill>
        <p:spPr bwMode="auto">
          <a:xfrm>
            <a:off x="685800" y="381000"/>
            <a:ext cx="7138037" cy="5235575"/>
          </a:xfrm>
          <a:prstGeom prst="rect">
            <a:avLst/>
          </a:prstGeom>
          <a:noFill/>
          <a:ln>
            <a:noFill/>
          </a:ln>
        </p:spPr>
      </p:pic>
      <p:sp>
        <p:nvSpPr>
          <p:cNvPr id="1048856" name="Content Placeholder 2"/>
          <p:cNvSpPr>
            <a:spLocks noGrp="1"/>
          </p:cNvSpPr>
          <p:nvPr>
            <p:ph idx="1"/>
          </p:nvPr>
        </p:nvSpPr>
        <p:spPr>
          <a:xfrm>
            <a:off x="-9832" y="5715000"/>
            <a:ext cx="8229600" cy="819149"/>
          </a:xfrm>
        </p:spPr>
        <p:txBody>
          <a:bodyPr>
            <a:normAutofit/>
          </a:bodyPr>
          <a:lstStyle/>
          <a:p>
            <a:r>
              <a:rPr lang="en-US" sz="4000" dirty="0" smtClean="0"/>
              <a:t>END </a:t>
            </a:r>
            <a:r>
              <a:rPr lang="en-US" sz="4000" dirty="0" err="1" smtClean="0"/>
              <a:t>END</a:t>
            </a:r>
            <a:r>
              <a:rPr lang="en-US" sz="4000" dirty="0" smtClean="0"/>
              <a:t> </a:t>
            </a:r>
            <a:r>
              <a:rPr lang="en-US" sz="4000" dirty="0" err="1" smtClean="0"/>
              <a:t>END</a:t>
            </a:r>
            <a:r>
              <a:rPr lang="en-US" sz="4000" dirty="0" smtClean="0"/>
              <a:t> </a:t>
            </a:r>
            <a:r>
              <a:rPr lang="en-US" sz="4000" dirty="0" err="1" smtClean="0"/>
              <a:t>END</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8856">
                                            <p:txEl>
                                              <p:pRg st="0" end="0"/>
                                            </p:txEl>
                                          </p:spTgt>
                                        </p:tgtEl>
                                        <p:attrNameLst>
                                          <p:attrName>style.visibility</p:attrName>
                                        </p:attrNameLst>
                                      </p:cBhvr>
                                      <p:to>
                                        <p:strVal val="visible"/>
                                      </p:to>
                                    </p:set>
                                    <p:anim calcmode="lin" valueType="num">
                                      <p:cBhvr additive="base">
                                        <p:cTn id="7" dur="500" fill="hold"/>
                                        <p:tgtEl>
                                          <p:spTgt spid="104885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885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5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7" name="Title 1"/>
          <p:cNvSpPr>
            <a:spLocks noGrp="1"/>
          </p:cNvSpPr>
          <p:nvPr>
            <p:ph type="title"/>
          </p:nvPr>
        </p:nvSpPr>
        <p:spPr/>
        <p:txBody>
          <a:bodyPr/>
          <a:lstStyle/>
          <a:p>
            <a:endParaRPr lang="en-US" smtClean="0"/>
          </a:p>
        </p:txBody>
      </p:sp>
      <p:sp>
        <p:nvSpPr>
          <p:cNvPr id="1048858" name="Content Placeholder 2"/>
          <p:cNvSpPr>
            <a:spLocks noGrp="1"/>
          </p:cNvSpPr>
          <p:nvPr>
            <p:ph idx="1"/>
          </p:nvPr>
        </p:nvSpPr>
        <p:spPr/>
        <p:txBody>
          <a:bodyPr/>
          <a:lstStyle/>
          <a:p>
            <a:endParaRPr lang="en-US" smtClean="0"/>
          </a:p>
        </p:txBody>
      </p:sp>
      <p:pic>
        <p:nvPicPr>
          <p:cNvPr id="2097262" name="Picture 2" descr="http://image.slidesharecdn.com/angiographicatlasofneurovascular-120702151454-phpapp02/95/angiografia-neurovascular-14-728.jpg?cb=1341242212"/>
          <p:cNvPicPr>
            <a:picLocks noChangeAspect="1" noChangeArrowheads="1"/>
          </p:cNvPicPr>
          <p:nvPr/>
        </p:nvPicPr>
        <p:blipFill>
          <a:blip r:embed="rId2"/>
          <a:srcRect/>
          <a:stretch>
            <a:fillRect/>
          </a:stretch>
        </p:blipFill>
        <p:spPr bwMode="auto">
          <a:xfrm>
            <a:off x="1116013" y="981075"/>
            <a:ext cx="6934200" cy="5200650"/>
          </a:xfrm>
          <a:prstGeom prst="rect">
            <a:avLst/>
          </a:prstGeom>
          <a:noFill/>
          <a:ln>
            <a:noFill/>
          </a:ln>
        </p:spPr>
      </p:pic>
      <p:pic>
        <p:nvPicPr>
          <p:cNvPr id="2097263" name="Picture 4" descr="https://images.radiopaedia.org/images/14182/87c63f1ac4b889883be43d35a03d25_gallery.jpg"/>
          <p:cNvPicPr>
            <a:picLocks noChangeAspect="1" noChangeArrowheads="1"/>
          </p:cNvPicPr>
          <p:nvPr/>
        </p:nvPicPr>
        <p:blipFill>
          <a:blip r:embed="rId3"/>
          <a:srcRect/>
          <a:stretch>
            <a:fillRect/>
          </a:stretch>
        </p:blipFill>
        <p:spPr bwMode="auto">
          <a:xfrm>
            <a:off x="5435600" y="1412875"/>
            <a:ext cx="3097213" cy="3095625"/>
          </a:xfrm>
          <a:prstGeom prst="rect">
            <a:avLst/>
          </a:prstGeom>
          <a:noFill/>
          <a:ln>
            <a:noFill/>
          </a:ln>
        </p:spPr>
      </p:pic>
      <p:pic>
        <p:nvPicPr>
          <p:cNvPr id="2097264" name="Picture 6" descr="https://images.radiopaedia.org/images/5540/90135bd78e70f3728da74e31efb9f8.jpg"/>
          <p:cNvPicPr>
            <a:picLocks noChangeAspect="1" noChangeArrowheads="1"/>
          </p:cNvPicPr>
          <p:nvPr/>
        </p:nvPicPr>
        <p:blipFill>
          <a:blip r:embed="rId4"/>
          <a:srcRect/>
          <a:stretch>
            <a:fillRect/>
          </a:stretch>
        </p:blipFill>
        <p:spPr bwMode="auto">
          <a:xfrm>
            <a:off x="611188" y="3716338"/>
            <a:ext cx="2665412" cy="2660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itle 1"/>
          <p:cNvSpPr>
            <a:spLocks noGrp="1"/>
          </p:cNvSpPr>
          <p:nvPr>
            <p:ph type="title"/>
          </p:nvPr>
        </p:nvSpPr>
        <p:spPr/>
        <p:txBody>
          <a:bodyPr/>
          <a:lstStyle/>
          <a:p>
            <a:r>
              <a:rPr lang="en-US" dirty="0" smtClean="0"/>
              <a:t>Brain imaging techniques</a:t>
            </a:r>
            <a:endParaRPr lang="en-US" dirty="0"/>
          </a:p>
        </p:txBody>
      </p:sp>
      <p:sp>
        <p:nvSpPr>
          <p:cNvPr id="1048624" name="Content Placeholder 2"/>
          <p:cNvSpPr>
            <a:spLocks noGrp="1"/>
          </p:cNvSpPr>
          <p:nvPr>
            <p:ph idx="1"/>
          </p:nvPr>
        </p:nvSpPr>
        <p:spPr/>
        <p:txBody>
          <a:bodyPr>
            <a:normAutofit fontScale="67500" lnSpcReduction="20000"/>
          </a:bodyPr>
          <a:lstStyle/>
          <a:p>
            <a:r>
              <a:rPr lang="en-US" dirty="0" smtClean="0">
                <a:solidFill>
                  <a:srgbClr val="FF0000"/>
                </a:solidFill>
              </a:rPr>
              <a:t>Plain Radiography (</a:t>
            </a:r>
            <a:r>
              <a:rPr lang="en-US" dirty="0">
                <a:solidFill>
                  <a:srgbClr val="FF0000"/>
                </a:solidFill>
              </a:rPr>
              <a:t>X</a:t>
            </a:r>
            <a:r>
              <a:rPr lang="en-US" dirty="0" smtClean="0">
                <a:solidFill>
                  <a:srgbClr val="FF0000"/>
                </a:solidFill>
              </a:rPr>
              <a:t>-RAY)</a:t>
            </a:r>
          </a:p>
          <a:p>
            <a:r>
              <a:rPr lang="en-US" dirty="0" smtClean="0">
                <a:solidFill>
                  <a:srgbClr val="FF0000"/>
                </a:solidFill>
              </a:rPr>
              <a:t>Computed Tomography(CT)</a:t>
            </a:r>
          </a:p>
          <a:p>
            <a:r>
              <a:rPr lang="en-US" dirty="0" smtClean="0">
                <a:solidFill>
                  <a:srgbClr val="FF0000"/>
                </a:solidFill>
              </a:rPr>
              <a:t>Magnetic Resonance Imaging (MRI)</a:t>
            </a:r>
          </a:p>
          <a:p>
            <a:pPr marL="0" indent="0">
              <a:buNone/>
            </a:pPr>
            <a:r>
              <a:rPr lang="en-US" dirty="0"/>
              <a:t> </a:t>
            </a:r>
            <a:r>
              <a:rPr lang="en-US" dirty="0" smtClean="0"/>
              <a:t>            -Functional MRI</a:t>
            </a:r>
          </a:p>
          <a:p>
            <a:pPr marL="0" indent="0">
              <a:buNone/>
            </a:pPr>
            <a:r>
              <a:rPr lang="en-US" dirty="0"/>
              <a:t> </a:t>
            </a:r>
            <a:r>
              <a:rPr lang="en-US" dirty="0" smtClean="0"/>
              <a:t>             -MRS (Spectroscopy)</a:t>
            </a:r>
          </a:p>
          <a:p>
            <a:pPr marL="0" indent="0">
              <a:buNone/>
            </a:pPr>
            <a:r>
              <a:rPr lang="en-US" dirty="0"/>
              <a:t> </a:t>
            </a:r>
            <a:r>
              <a:rPr lang="en-US" dirty="0" smtClean="0"/>
              <a:t>             -MR </a:t>
            </a:r>
            <a:r>
              <a:rPr lang="en-US" dirty="0" err="1" smtClean="0"/>
              <a:t>Tractography</a:t>
            </a:r>
            <a:r>
              <a:rPr lang="en-US" dirty="0" smtClean="0"/>
              <a:t> </a:t>
            </a:r>
          </a:p>
          <a:p>
            <a:r>
              <a:rPr lang="en-US" dirty="0"/>
              <a:t> </a:t>
            </a:r>
            <a:r>
              <a:rPr lang="en-US" dirty="0" smtClean="0">
                <a:solidFill>
                  <a:srgbClr val="FF0000"/>
                </a:solidFill>
              </a:rPr>
              <a:t>Radionuclide Imaging</a:t>
            </a:r>
          </a:p>
          <a:p>
            <a:pPr marL="0" indent="0">
              <a:buNone/>
            </a:pPr>
            <a:r>
              <a:rPr lang="en-US" dirty="0" smtClean="0"/>
              <a:t>             - Positron Emission Tomography (PET)</a:t>
            </a:r>
          </a:p>
          <a:p>
            <a:pPr marL="0" indent="0">
              <a:buNone/>
            </a:pPr>
            <a:r>
              <a:rPr lang="en-US" dirty="0" smtClean="0"/>
              <a:t>             - Single Photon Emission Tomography(SPECT)</a:t>
            </a:r>
          </a:p>
          <a:p>
            <a:r>
              <a:rPr lang="en-US" dirty="0" smtClean="0">
                <a:solidFill>
                  <a:srgbClr val="FF0000"/>
                </a:solidFill>
              </a:rPr>
              <a:t>Cranial </a:t>
            </a:r>
            <a:r>
              <a:rPr lang="en-US" dirty="0" err="1" smtClean="0">
                <a:solidFill>
                  <a:srgbClr val="FF0000"/>
                </a:solidFill>
              </a:rPr>
              <a:t>Sonography</a:t>
            </a:r>
            <a:endParaRPr lang="en-US" dirty="0" smtClean="0">
              <a:solidFill>
                <a:srgbClr val="FF0000"/>
              </a:solidFill>
            </a:endParaRPr>
          </a:p>
          <a:p>
            <a:r>
              <a:rPr lang="en-US" dirty="0" smtClean="0"/>
              <a:t>Event Relate optical signal (EROS)</a:t>
            </a:r>
          </a:p>
          <a:p>
            <a:r>
              <a:rPr lang="en-US" dirty="0" smtClean="0"/>
              <a:t>Diffuse Optical Imaging(DOI)—uses infrared light to generate images of the body                  </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5" name="Title 1"/>
          <p:cNvSpPr>
            <a:spLocks noGrp="1"/>
          </p:cNvSpPr>
          <p:nvPr>
            <p:ph type="title"/>
          </p:nvPr>
        </p:nvSpPr>
        <p:spPr>
          <a:xfrm>
            <a:off x="0" y="165315"/>
            <a:ext cx="8229600" cy="1143000"/>
          </a:xfrm>
        </p:spPr>
        <p:txBody>
          <a:bodyPr/>
          <a:lstStyle/>
          <a:p>
            <a:r>
              <a:rPr lang="en-US" dirty="0" smtClean="0"/>
              <a:t>Plain  Radiography (X-RAY)</a:t>
            </a:r>
            <a:endParaRPr lang="en-US" dirty="0"/>
          </a:p>
        </p:txBody>
      </p:sp>
      <p:pic>
        <p:nvPicPr>
          <p:cNvPr id="2097157" name="Picture 7"/>
          <p:cNvPicPr>
            <a:picLocks noChangeAspect="1" noChangeArrowheads="1"/>
          </p:cNvPicPr>
          <p:nvPr/>
        </p:nvPicPr>
        <p:blipFill>
          <a:blip r:embed="rId2"/>
          <a:srcRect/>
          <a:stretch>
            <a:fillRect/>
          </a:stretch>
        </p:blipFill>
        <p:spPr bwMode="auto">
          <a:xfrm>
            <a:off x="2460356" y="1295400"/>
            <a:ext cx="6530975" cy="4648200"/>
          </a:xfrm>
          <a:prstGeom prst="rect">
            <a:avLst/>
          </a:prstGeom>
          <a:noFill/>
          <a:ln>
            <a:noFill/>
          </a:ln>
        </p:spPr>
      </p:pic>
      <p:sp>
        <p:nvSpPr>
          <p:cNvPr id="1048626" name="Content Placeholder 2"/>
          <p:cNvSpPr>
            <a:spLocks noGrp="1"/>
          </p:cNvSpPr>
          <p:nvPr>
            <p:ph idx="1"/>
          </p:nvPr>
        </p:nvSpPr>
        <p:spPr>
          <a:xfrm>
            <a:off x="307975" y="1143000"/>
            <a:ext cx="8229600" cy="4525963"/>
          </a:xfrm>
        </p:spPr>
        <p:txBody>
          <a:bodyPr/>
          <a:lstStyle/>
          <a:p>
            <a:pPr marL="0" indent="0">
              <a:buNone/>
            </a:pPr>
            <a:r>
              <a:rPr lang="en-US" dirty="0" smtClean="0">
                <a:solidFill>
                  <a:srgbClr val="FF0000"/>
                </a:solidFill>
              </a:rPr>
              <a:t>views</a:t>
            </a:r>
          </a:p>
          <a:p>
            <a:pPr>
              <a:buFont typeface="Wingdings" pitchFamily="2" charset="2"/>
              <a:buChar char="Ø"/>
            </a:pPr>
            <a:r>
              <a:rPr lang="en-US" dirty="0" smtClean="0"/>
              <a:t>Basic  </a:t>
            </a:r>
            <a:r>
              <a:rPr lang="en-US" dirty="0" err="1" smtClean="0"/>
              <a:t>Ap</a:t>
            </a:r>
            <a:r>
              <a:rPr lang="en-US" dirty="0" smtClean="0"/>
              <a:t>, lateral, </a:t>
            </a:r>
            <a:r>
              <a:rPr lang="en-US" dirty="0" err="1" smtClean="0"/>
              <a:t>townes</a:t>
            </a:r>
            <a:r>
              <a:rPr lang="en-US" dirty="0" smtClean="0"/>
              <a:t> view.    </a:t>
            </a:r>
          </a:p>
          <a:p>
            <a:pPr>
              <a:buFontTx/>
              <a:buNone/>
            </a:pPr>
            <a:endParaRPr lang="en-US" dirty="0" smtClean="0"/>
          </a:p>
          <a:p>
            <a:pPr>
              <a:buFont typeface="Wingdings" pitchFamily="2" charset="2"/>
              <a:buChar char="Ø"/>
            </a:pPr>
            <a:r>
              <a:rPr lang="en-US" dirty="0" smtClean="0"/>
              <a:t>  additional views</a:t>
            </a:r>
            <a:endParaRPr lang="en-US" dirty="0"/>
          </a:p>
        </p:txBody>
      </p:sp>
      <p:pic>
        <p:nvPicPr>
          <p:cNvPr id="2097158" name="Picture 18" descr="Normal Skull AP"/>
          <p:cNvPicPr>
            <a:picLocks noChangeAspect="1" noChangeArrowheads="1"/>
          </p:cNvPicPr>
          <p:nvPr/>
        </p:nvPicPr>
        <p:blipFill>
          <a:blip r:embed="rId3">
            <a:grayscl/>
          </a:blip>
          <a:srcRect/>
          <a:stretch>
            <a:fillRect/>
          </a:stretch>
        </p:blipFill>
        <p:spPr>
          <a:xfrm>
            <a:off x="0" y="3831727"/>
            <a:ext cx="2362200" cy="2951162"/>
          </a:xfrm>
          <a:prstGeom prst="rect">
            <a:avLst/>
          </a:prstGeom>
          <a:noFill/>
          <a:ln w="12700">
            <a:solidFill>
              <a:srgbClr val="CC3300"/>
            </a:solidFill>
            <a:miter lim="800000"/>
            <a:headEnd/>
            <a:tailEnd/>
          </a:ln>
        </p:spPr>
      </p:pic>
      <p:pic>
        <p:nvPicPr>
          <p:cNvPr id="2097159" name="Picture 17" descr="Normal Skull Lat"/>
          <p:cNvPicPr>
            <a:picLocks noChangeAspect="1" noChangeArrowheads="1"/>
          </p:cNvPicPr>
          <p:nvPr/>
        </p:nvPicPr>
        <p:blipFill>
          <a:blip r:embed="rId4">
            <a:grayscl/>
          </a:blip>
          <a:srcRect/>
          <a:stretch>
            <a:fillRect/>
          </a:stretch>
        </p:blipFill>
        <p:spPr>
          <a:xfrm>
            <a:off x="2410031" y="3831728"/>
            <a:ext cx="2918076" cy="2877344"/>
          </a:xfrm>
          <a:prstGeom prst="rect">
            <a:avLst/>
          </a:prstGeom>
          <a:noFill/>
          <a:ln w="12700">
            <a:solidFill>
              <a:srgbClr val="CC3300"/>
            </a:solidFill>
            <a:miter lim="800000"/>
            <a:headEnd/>
            <a:tailEnd/>
          </a:ln>
        </p:spPr>
      </p:pic>
      <p:pic>
        <p:nvPicPr>
          <p:cNvPr id="2097160" name="Picture 19"/>
          <p:cNvPicPr>
            <a:picLocks noChangeAspect="1" noChangeArrowheads="1"/>
          </p:cNvPicPr>
          <p:nvPr/>
        </p:nvPicPr>
        <p:blipFill>
          <a:blip r:embed="rId5"/>
          <a:srcRect/>
          <a:stretch>
            <a:fillRect/>
          </a:stretch>
        </p:blipFill>
        <p:spPr>
          <a:xfrm>
            <a:off x="6084888" y="404813"/>
            <a:ext cx="2452687" cy="2882900"/>
          </a:xfrm>
          <a:prstGeom prst="rect">
            <a:avLst/>
          </a:prstGeom>
          <a:noFill/>
        </p:spPr>
      </p:pic>
      <p:pic>
        <p:nvPicPr>
          <p:cNvPr id="2097161" name="Picture 20"/>
          <p:cNvPicPr>
            <a:picLocks noChangeAspect="1" noChangeArrowheads="1"/>
          </p:cNvPicPr>
          <p:nvPr/>
        </p:nvPicPr>
        <p:blipFill>
          <a:blip r:embed="rId6"/>
          <a:srcRect/>
          <a:stretch>
            <a:fillRect/>
          </a:stretch>
        </p:blipFill>
        <p:spPr>
          <a:xfrm>
            <a:off x="5984081" y="3725029"/>
            <a:ext cx="2654300" cy="2954337"/>
          </a:xfrm>
          <a:prstGeom prst="rect">
            <a:avLst/>
          </a:prstGeom>
          <a:noFill/>
        </p:spPr>
      </p:pic>
      <p:pic>
        <p:nvPicPr>
          <p:cNvPr id="2097162" name="Picture 4" descr="00000080"/>
          <p:cNvPicPr>
            <a:picLocks noChangeAspect="1" noChangeArrowheads="1"/>
          </p:cNvPicPr>
          <p:nvPr/>
        </p:nvPicPr>
        <p:blipFill>
          <a:blip r:embed="rId7"/>
          <a:srcRect/>
          <a:stretch>
            <a:fillRect/>
          </a:stretch>
        </p:blipFill>
        <p:spPr>
          <a:xfrm>
            <a:off x="3492163" y="4104776"/>
            <a:ext cx="3671887" cy="240506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86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86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862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971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971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97160"/>
                                        </p:tgtEl>
                                        <p:attrNameLst>
                                          <p:attrName>style.visibility</p:attrName>
                                        </p:attrNameLst>
                                      </p:cBhvr>
                                      <p:to>
                                        <p:strVal val="visible"/>
                                      </p:to>
                                    </p:set>
                                    <p:animEffect transition="in" filter="fade">
                                      <p:cBhvr>
                                        <p:cTn id="25" dur="500"/>
                                        <p:tgtEl>
                                          <p:spTgt spid="209716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nodeType="clickEffect">
                                  <p:stCondLst>
                                    <p:cond delay="0"/>
                                  </p:stCondLst>
                                  <p:childTnLst>
                                    <p:set>
                                      <p:cBhvr>
                                        <p:cTn id="29" dur="1" fill="hold">
                                          <p:stCondLst>
                                            <p:cond delay="0"/>
                                          </p:stCondLst>
                                        </p:cTn>
                                        <p:tgtEl>
                                          <p:spTgt spid="2097161"/>
                                        </p:tgtEl>
                                        <p:attrNameLst>
                                          <p:attrName>style.visibility</p:attrName>
                                        </p:attrNameLst>
                                      </p:cBhvr>
                                      <p:to>
                                        <p:strVal val="visible"/>
                                      </p:to>
                                    </p:set>
                                    <p:animEffect transition="in" filter="fade">
                                      <p:cBhvr>
                                        <p:cTn id="30" dur="2000"/>
                                        <p:tgtEl>
                                          <p:spTgt spid="2097161"/>
                                        </p:tgtEl>
                                      </p:cBhvr>
                                    </p:animEffect>
                                    <p:anim calcmode="lin" valueType="num">
                                      <p:cBhvr>
                                        <p:cTn id="31" dur="2000" fill="hold"/>
                                        <p:tgtEl>
                                          <p:spTgt spid="2097161"/>
                                        </p:tgtEl>
                                        <p:attrNameLst>
                                          <p:attrName>ppt_w</p:attrName>
                                        </p:attrNameLst>
                                      </p:cBhvr>
                                      <p:tavLst>
                                        <p:tav tm="0" fmla="#ppt_w*sin(2.5*pi*$)">
                                          <p:val>
                                            <p:fltVal val="0"/>
                                          </p:val>
                                        </p:tav>
                                        <p:tav tm="100000">
                                          <p:val>
                                            <p:fltVal val="1"/>
                                          </p:val>
                                        </p:tav>
                                      </p:tavLst>
                                    </p:anim>
                                    <p:anim calcmode="lin" valueType="num">
                                      <p:cBhvr>
                                        <p:cTn id="32" dur="2000" fill="hold"/>
                                        <p:tgtEl>
                                          <p:spTgt spid="2097161"/>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97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2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3" name="Rectangle 9"/>
          <p:cNvSpPr>
            <a:spLocks noGrp="1" noChangeArrowheads="1"/>
          </p:cNvSpPr>
          <p:nvPr>
            <p:ph type="title"/>
          </p:nvPr>
        </p:nvSpPr>
        <p:spPr/>
        <p:txBody>
          <a:bodyPr/>
          <a:lstStyle/>
          <a:p>
            <a:r>
              <a:rPr lang="en-GB" dirty="0" smtClean="0"/>
              <a:t>What can we show on x-ray?</a:t>
            </a:r>
          </a:p>
        </p:txBody>
      </p:sp>
      <p:pic>
        <p:nvPicPr>
          <p:cNvPr id="2097163" name="Picture 8" descr="Depressed Fracture 06"/>
          <p:cNvPicPr>
            <a:picLocks noGrp="1" noChangeAspect="1" noChangeArrowheads="1"/>
          </p:cNvPicPr>
          <p:nvPr>
            <p:ph sz="half" idx="1"/>
          </p:nvPr>
        </p:nvPicPr>
        <p:blipFill>
          <a:blip r:embed="rId3"/>
          <a:srcRect/>
          <a:stretch>
            <a:fillRect/>
          </a:stretch>
        </p:blipFill>
        <p:spPr>
          <a:xfrm>
            <a:off x="533400" y="2362200"/>
            <a:ext cx="4032250" cy="3427413"/>
          </a:xfrm>
          <a:noFill/>
          <a:ln w="12700">
            <a:solidFill>
              <a:srgbClr val="FF0000"/>
            </a:solidFill>
            <a:miter lim="800000"/>
            <a:headEnd/>
            <a:tailEnd/>
          </a:ln>
        </p:spPr>
      </p:pic>
      <p:pic>
        <p:nvPicPr>
          <p:cNvPr id="2097164" name="Picture 11" descr="Depressed Fracture 06"/>
          <p:cNvPicPr>
            <a:picLocks noGrp="1" noChangeAspect="1" noChangeArrowheads="1"/>
          </p:cNvPicPr>
          <p:nvPr>
            <p:ph sz="half" idx="2"/>
          </p:nvPr>
        </p:nvPicPr>
        <p:blipFill>
          <a:blip r:embed="rId3">
            <a:grayscl/>
          </a:blip>
          <a:srcRect/>
          <a:stretch>
            <a:fillRect/>
          </a:stretch>
        </p:blipFill>
        <p:spPr>
          <a:xfrm>
            <a:off x="5029200" y="2286000"/>
            <a:ext cx="4114800" cy="3330575"/>
          </a:xfrm>
          <a:noFill/>
          <a:ln w="12700">
            <a:solidFill>
              <a:srgbClr val="CC3300"/>
            </a:solidFill>
            <a:miter lim="800000"/>
            <a:headEnd/>
            <a:tailEnd/>
          </a:ln>
        </p:spPr>
      </p:pic>
      <p:sp>
        <p:nvSpPr>
          <p:cNvPr id="1048634" name="TextBox 1"/>
          <p:cNvSpPr txBox="1"/>
          <p:nvPr/>
        </p:nvSpPr>
        <p:spPr>
          <a:xfrm>
            <a:off x="842720" y="1635027"/>
            <a:ext cx="1447800" cy="461665"/>
          </a:xfrm>
          <a:prstGeom prst="rect">
            <a:avLst/>
          </a:prstGeom>
          <a:noFill/>
        </p:spPr>
        <p:txBody>
          <a:bodyPr wrap="square" rtlCol="0">
            <a:spAutoFit/>
          </a:bodyPr>
          <a:lstStyle/>
          <a:p>
            <a:r>
              <a:rPr lang="en-US" sz="2400" dirty="0" err="1" smtClean="0"/>
              <a:t>Fracture</a:t>
            </a:r>
            <a:r>
              <a:rPr lang="en-US" dirty="0" err="1"/>
              <a:t>S</a:t>
            </a:r>
            <a:r>
              <a:rPr lang="en-US" dirty="0" smtClean="0"/>
              <a:t> </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Rectangle 9"/>
          <p:cNvSpPr>
            <a:spLocks noGrp="1" noChangeArrowheads="1"/>
          </p:cNvSpPr>
          <p:nvPr>
            <p:ph type="title"/>
          </p:nvPr>
        </p:nvSpPr>
        <p:spPr/>
        <p:txBody>
          <a:bodyPr/>
          <a:lstStyle/>
          <a:p>
            <a:r>
              <a:rPr lang="en-GB" dirty="0" smtClean="0"/>
              <a:t>.</a:t>
            </a:r>
          </a:p>
        </p:txBody>
      </p:sp>
      <p:sp>
        <p:nvSpPr>
          <p:cNvPr id="1048646" name="Rectangle 10"/>
          <p:cNvSpPr>
            <a:spLocks noGrp="1" noChangeArrowheads="1"/>
          </p:cNvSpPr>
          <p:nvPr>
            <p:ph type="body" sz="half" idx="1"/>
          </p:nvPr>
        </p:nvSpPr>
        <p:spPr/>
        <p:txBody>
          <a:bodyPr/>
          <a:lstStyle/>
          <a:p>
            <a:endParaRPr lang="en-GB" sz="2800" smtClean="0"/>
          </a:p>
        </p:txBody>
      </p:sp>
      <p:sp>
        <p:nvSpPr>
          <p:cNvPr id="1048647" name="Rectangle 5"/>
          <p:cNvSpPr>
            <a:spLocks noChangeArrowheads="1"/>
          </p:cNvSpPr>
          <p:nvPr/>
        </p:nvSpPr>
        <p:spPr bwMode="auto">
          <a:xfrm>
            <a:off x="900113" y="404813"/>
            <a:ext cx="7543800" cy="936625"/>
          </a:xfrm>
          <a:prstGeom prst="rect">
            <a:avLst/>
          </a:prstGeom>
          <a:noFill/>
          <a:ln>
            <a:noFill/>
          </a:ln>
        </p:spPr>
        <p:txBody>
          <a:bodyPr/>
          <a:lstStyle/>
          <a:p>
            <a:pPr marL="342900" indent="-342900">
              <a:lnSpc>
                <a:spcPct val="120000"/>
              </a:lnSpc>
              <a:spcBef>
                <a:spcPct val="20000"/>
              </a:spcBef>
              <a:buClr>
                <a:srgbClr val="CC3300"/>
              </a:buClr>
              <a:buFontTx/>
              <a:buChar char="•"/>
            </a:pPr>
            <a:r>
              <a:rPr lang="en-GB" sz="3200" dirty="0" smtClean="0"/>
              <a:t>Assaults ,foreign bodies </a:t>
            </a:r>
            <a:endParaRPr lang="en-GB" sz="3200" dirty="0"/>
          </a:p>
        </p:txBody>
      </p:sp>
      <p:sp>
        <p:nvSpPr>
          <p:cNvPr id="1048648" name="Rectangle 6"/>
          <p:cNvSpPr>
            <a:spLocks noChangeArrowheads="1"/>
          </p:cNvSpPr>
          <p:nvPr/>
        </p:nvSpPr>
        <p:spPr bwMode="auto">
          <a:xfrm>
            <a:off x="1066800" y="304800"/>
            <a:ext cx="7543800" cy="1431925"/>
          </a:xfrm>
          <a:prstGeom prst="rect">
            <a:avLst/>
          </a:prstGeom>
          <a:noFill/>
          <a:ln>
            <a:noFill/>
          </a:ln>
        </p:spPr>
        <p:txBody>
          <a:bodyPr anchor="ctr"/>
          <a:lstStyle/>
          <a:p>
            <a:pPr algn="ctr"/>
            <a:r>
              <a:rPr lang="en-GB" sz="4400" dirty="0">
                <a:solidFill>
                  <a:schemeClr val="tx2"/>
                </a:solidFill>
              </a:rPr>
              <a:t> </a:t>
            </a:r>
            <a:endParaRPr lang="en-GB" sz="3600" b="1" dirty="0">
              <a:solidFill>
                <a:schemeClr val="tx2"/>
              </a:solidFill>
            </a:endParaRPr>
          </a:p>
        </p:txBody>
      </p:sp>
      <p:pic>
        <p:nvPicPr>
          <p:cNvPr id="2097165" name="Picture 13" descr="neuro0005c"/>
          <p:cNvPicPr>
            <a:picLocks noGrp="1" noChangeAspect="1" noChangeArrowheads="1"/>
          </p:cNvPicPr>
          <p:nvPr>
            <p:ph sz="quarter" idx="2"/>
          </p:nvPr>
        </p:nvPicPr>
        <p:blipFill>
          <a:blip r:embed="rId3">
            <a:grayscl/>
          </a:blip>
          <a:srcRect b="6779"/>
          <a:stretch>
            <a:fillRect/>
          </a:stretch>
        </p:blipFill>
        <p:spPr>
          <a:xfrm>
            <a:off x="1447800" y="1769013"/>
            <a:ext cx="2787999" cy="3717925"/>
          </a:xfrm>
          <a:noFill/>
          <a:ln w="12700">
            <a:solidFill>
              <a:srgbClr val="CC3300"/>
            </a:solidFill>
            <a:miter lim="800000"/>
            <a:headEnd/>
            <a:tailEnd/>
          </a:ln>
        </p:spPr>
      </p:pic>
      <p:pic>
        <p:nvPicPr>
          <p:cNvPr id="2097166" name="Picture 14" descr="neuro0005b"/>
          <p:cNvPicPr>
            <a:picLocks noGrp="1" noChangeAspect="1" noChangeArrowheads="1"/>
          </p:cNvPicPr>
          <p:nvPr>
            <p:ph sz="quarter" idx="3"/>
          </p:nvPr>
        </p:nvPicPr>
        <p:blipFill>
          <a:blip r:embed="rId4">
            <a:grayscl/>
          </a:blip>
          <a:srcRect b="2222"/>
          <a:stretch>
            <a:fillRect/>
          </a:stretch>
        </p:blipFill>
        <p:spPr>
          <a:xfrm>
            <a:off x="4591647" y="1736725"/>
            <a:ext cx="3795117" cy="3597275"/>
          </a:xfrm>
          <a:noFill/>
          <a:ln w="12700">
            <a:solidFill>
              <a:srgbClr val="CC3300"/>
            </a:solid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2" name="Rectangle 2"/>
          <p:cNvSpPr>
            <a:spLocks noGrp="1" noChangeArrowheads="1"/>
          </p:cNvSpPr>
          <p:nvPr>
            <p:ph type="title"/>
          </p:nvPr>
        </p:nvSpPr>
        <p:spPr/>
        <p:txBody>
          <a:bodyPr/>
          <a:lstStyle/>
          <a:p>
            <a:endParaRPr lang="en-GB" dirty="0" smtClean="0"/>
          </a:p>
        </p:txBody>
      </p:sp>
      <p:pic>
        <p:nvPicPr>
          <p:cNvPr id="2097167" name="Picture 5" descr="Dr"/>
          <p:cNvPicPr>
            <a:picLocks noChangeAspect="1" noChangeArrowheads="1"/>
          </p:cNvPicPr>
          <p:nvPr/>
        </p:nvPicPr>
        <p:blipFill>
          <a:blip r:embed="rId3"/>
          <a:srcRect t="391" r="27852"/>
          <a:stretch>
            <a:fillRect/>
          </a:stretch>
        </p:blipFill>
        <p:spPr bwMode="auto">
          <a:xfrm>
            <a:off x="4953000" y="3156092"/>
            <a:ext cx="3547866" cy="3673475"/>
          </a:xfrm>
          <a:prstGeom prst="rect">
            <a:avLst/>
          </a:prstGeom>
          <a:noFill/>
          <a:ln>
            <a:noFill/>
          </a:ln>
        </p:spPr>
      </p:pic>
      <p:pic>
        <p:nvPicPr>
          <p:cNvPr id="2097168" name="Picture 6" descr="Dr"/>
          <p:cNvPicPr>
            <a:picLocks noChangeAspect="1" noChangeArrowheads="1"/>
          </p:cNvPicPr>
          <p:nvPr/>
        </p:nvPicPr>
        <p:blipFill>
          <a:blip r:embed="rId4"/>
          <a:srcRect l="8359" t="391" r="391" b="2760"/>
          <a:stretch>
            <a:fillRect/>
          </a:stretch>
        </p:blipFill>
        <p:spPr bwMode="auto">
          <a:xfrm>
            <a:off x="5715000" y="685800"/>
            <a:ext cx="3429000" cy="2729944"/>
          </a:xfrm>
          <a:prstGeom prst="rect">
            <a:avLst/>
          </a:prstGeom>
          <a:noFill/>
          <a:ln>
            <a:noFill/>
          </a:ln>
        </p:spPr>
      </p:pic>
      <p:sp>
        <p:nvSpPr>
          <p:cNvPr id="1048653" name="Content Placeholder 1"/>
          <p:cNvSpPr>
            <a:spLocks noGrp="1"/>
          </p:cNvSpPr>
          <p:nvPr>
            <p:ph idx="1"/>
          </p:nvPr>
        </p:nvSpPr>
        <p:spPr>
          <a:xfrm>
            <a:off x="381000" y="1371600"/>
            <a:ext cx="8229600" cy="4525963"/>
          </a:xfrm>
        </p:spPr>
        <p:txBody>
          <a:bodyPr/>
          <a:lstStyle/>
          <a:p>
            <a:r>
              <a:rPr lang="en-US" dirty="0" err="1" smtClean="0">
                <a:solidFill>
                  <a:srgbClr val="FF0000"/>
                </a:solidFill>
              </a:rPr>
              <a:t>Osteolytic</a:t>
            </a:r>
            <a:r>
              <a:rPr lang="en-US" dirty="0" smtClean="0">
                <a:solidFill>
                  <a:srgbClr val="FF0000"/>
                </a:solidFill>
              </a:rPr>
              <a:t> lesions</a:t>
            </a:r>
          </a:p>
          <a:p>
            <a:pPr marL="0" indent="0">
              <a:buNone/>
            </a:pPr>
            <a:r>
              <a:rPr lang="en-US" dirty="0" smtClean="0"/>
              <a:t>Metastasis</a:t>
            </a:r>
          </a:p>
          <a:p>
            <a:pPr marL="0" indent="0">
              <a:buNone/>
            </a:pPr>
            <a:r>
              <a:rPr lang="en-US" dirty="0"/>
              <a:t> </a:t>
            </a:r>
            <a:r>
              <a:rPr lang="en-US" dirty="0" smtClean="0"/>
              <a:t>multiple myeloma</a:t>
            </a:r>
          </a:p>
          <a:p>
            <a:pPr marL="0" indent="0">
              <a:buNone/>
            </a:pPr>
            <a:r>
              <a:rPr lang="en-US" dirty="0" err="1" smtClean="0"/>
              <a:t>Histiocytosis</a:t>
            </a:r>
            <a:r>
              <a:rPr lang="en-US" dirty="0" smtClean="0"/>
              <a:t> x</a:t>
            </a:r>
          </a:p>
          <a:p>
            <a:endParaRPr lang="en-US" dirty="0"/>
          </a:p>
        </p:txBody>
      </p:sp>
      <p:pic>
        <p:nvPicPr>
          <p:cNvPr id="2097169" name="Picture 4" descr="Figure 10: Multiple punched out radiolucencies in patient with histiocytosis X"/>
          <p:cNvPicPr>
            <a:picLocks noChangeAspect="1" noChangeArrowheads="1"/>
          </p:cNvPicPr>
          <p:nvPr/>
        </p:nvPicPr>
        <p:blipFill>
          <a:blip r:embed="rId5"/>
          <a:srcRect/>
          <a:stretch>
            <a:fillRect/>
          </a:stretch>
        </p:blipFill>
        <p:spPr bwMode="auto">
          <a:xfrm>
            <a:off x="44988" y="3657600"/>
            <a:ext cx="3492500" cy="30337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97167"/>
                                        </p:tgtEl>
                                        <p:attrNameLst>
                                          <p:attrName>style.visibility</p:attrName>
                                        </p:attrNameLst>
                                      </p:cBhvr>
                                      <p:to>
                                        <p:strVal val="visible"/>
                                      </p:to>
                                    </p:set>
                                    <p:anim calcmode="lin" valueType="num">
                                      <p:cBhvr additive="base">
                                        <p:cTn id="7" dur="500" fill="hold"/>
                                        <p:tgtEl>
                                          <p:spTgt spid="2097167"/>
                                        </p:tgtEl>
                                        <p:attrNameLst>
                                          <p:attrName>ppt_x</p:attrName>
                                        </p:attrNameLst>
                                      </p:cBhvr>
                                      <p:tavLst>
                                        <p:tav tm="0">
                                          <p:val>
                                            <p:strVal val="#ppt_x"/>
                                          </p:val>
                                        </p:tav>
                                        <p:tav tm="100000">
                                          <p:val>
                                            <p:strVal val="#ppt_x"/>
                                          </p:val>
                                        </p:tav>
                                      </p:tavLst>
                                    </p:anim>
                                    <p:anim calcmode="lin" valueType="num">
                                      <p:cBhvr additive="base">
                                        <p:cTn id="8" dur="500" fill="hold"/>
                                        <p:tgtEl>
                                          <p:spTgt spid="209716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97168"/>
                                        </p:tgtEl>
                                        <p:attrNameLst>
                                          <p:attrName>style.visibility</p:attrName>
                                        </p:attrNameLst>
                                      </p:cBhvr>
                                      <p:to>
                                        <p:strVal val="visible"/>
                                      </p:to>
                                    </p:set>
                                    <p:anim calcmode="lin" valueType="num">
                                      <p:cBhvr additive="base">
                                        <p:cTn id="13" dur="500" fill="hold"/>
                                        <p:tgtEl>
                                          <p:spTgt spid="2097168"/>
                                        </p:tgtEl>
                                        <p:attrNameLst>
                                          <p:attrName>ppt_x</p:attrName>
                                        </p:attrNameLst>
                                      </p:cBhvr>
                                      <p:tavLst>
                                        <p:tav tm="0">
                                          <p:val>
                                            <p:strVal val="#ppt_x"/>
                                          </p:val>
                                        </p:tav>
                                        <p:tav tm="100000">
                                          <p:val>
                                            <p:strVal val="#ppt_x"/>
                                          </p:val>
                                        </p:tav>
                                      </p:tavLst>
                                    </p:anim>
                                    <p:anim calcmode="lin" valueType="num">
                                      <p:cBhvr additive="base">
                                        <p:cTn id="14" dur="500" fill="hold"/>
                                        <p:tgtEl>
                                          <p:spTgt spid="20971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784</Words>
  <Application>Microsoft Office PowerPoint</Application>
  <PresentationFormat>On-screen Show (4:3)</PresentationFormat>
  <Paragraphs>221</Paragraphs>
  <Slides>45</Slides>
  <Notes>23</Notes>
  <HiddenSlides>0</HiddenSlides>
  <MMClips>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2</vt:i4>
      </vt:variant>
      <vt:variant>
        <vt:lpstr>Slide Titles</vt:lpstr>
      </vt:variant>
      <vt:variant>
        <vt:i4>45</vt:i4>
      </vt:variant>
    </vt:vector>
  </HeadingPairs>
  <TitlesOfParts>
    <vt:vector size="54" baseType="lpstr">
      <vt:lpstr>Arial</vt:lpstr>
      <vt:lpstr>Calibri</vt:lpstr>
      <vt:lpstr>Times New Roman</vt:lpstr>
      <vt:lpstr>Wingdings</vt:lpstr>
      <vt:lpstr>Office Theme</vt:lpstr>
      <vt:lpstr>Pulse</vt:lpstr>
      <vt:lpstr>1_Pulse</vt:lpstr>
      <vt:lpstr>Photo Editor Photo</vt:lpstr>
      <vt:lpstr>Image</vt:lpstr>
      <vt:lpstr>CENTRAL NERVOUS SYSTEM IMAGING (LEVEL IV)</vt:lpstr>
      <vt:lpstr>Central Nervous System</vt:lpstr>
      <vt:lpstr> CENTRAL NERVOUS SYSTEM IMAGING (Neuroimaging, Brain imaging) </vt:lpstr>
      <vt:lpstr> </vt:lpstr>
      <vt:lpstr>Brain imaging techniques</vt:lpstr>
      <vt:lpstr>Plain  Radiography (X-RAY)</vt:lpstr>
      <vt:lpstr>What can we show on x-ray?</vt:lpstr>
      <vt:lpstr>.</vt:lpstr>
      <vt:lpstr>PowerPoint Presentation</vt:lpstr>
      <vt:lpstr>PowerPoint Presentation</vt:lpstr>
      <vt:lpstr>PowerPoint Presentation</vt:lpstr>
      <vt:lpstr>  - Hair-on-end appearance   Thalassemia, sickle cell disease  </vt:lpstr>
      <vt:lpstr>PowerPoint Presentation</vt:lpstr>
      <vt:lpstr>PowerPoint Presentation</vt:lpstr>
      <vt:lpstr>Computerised Tomography (CT)</vt:lpstr>
      <vt:lpstr>Normal CT scan of the head</vt:lpstr>
      <vt:lpstr>PowerPoint Presentation</vt:lpstr>
      <vt:lpstr> Computerised tomography</vt:lpstr>
      <vt:lpstr>PowerPoint Presentation</vt:lpstr>
      <vt:lpstr>BASE OF SKULL</vt:lpstr>
      <vt:lpstr>PowerPoint Presentation</vt:lpstr>
      <vt:lpstr>Magnetic Resonance Imaging </vt:lpstr>
      <vt:lpstr>  MRI…contd</vt:lpstr>
      <vt:lpstr>PowerPoint Presentation</vt:lpstr>
      <vt:lpstr>PowerPoint Presentation</vt:lpstr>
      <vt:lpstr>Advances in MRI</vt:lpstr>
      <vt:lpstr>PowerPoint Presentation</vt:lpstr>
      <vt:lpstr>PowerPoint Presentation</vt:lpstr>
      <vt:lpstr>ANGIOGRAPHY </vt:lpstr>
      <vt:lpstr>Routinely used prior to advent of CT/MRI</vt:lpstr>
      <vt:lpstr>PowerPoint Presentation</vt:lpstr>
      <vt:lpstr>PowerPoint Presentation</vt:lpstr>
      <vt:lpstr>Angio….</vt:lpstr>
      <vt:lpstr>Newer angiography techniques</vt:lpstr>
      <vt:lpstr>ULTRASONOGRAPHY</vt:lpstr>
      <vt:lpstr>Normal cranial sonograms</vt:lpstr>
      <vt:lpstr>PowerPoint Presentation</vt:lpstr>
      <vt:lpstr>A.Hydranencephaly. B.Aquiductal stenosis.  C. Dandy-Walker malfomation</vt:lpstr>
      <vt:lpstr>RADIONUCLIDE IMAGING</vt:lpstr>
      <vt:lpstr>Radionuclide..Contd</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CENTRAL NERVOUS SYSTEM IMAGING (LEVEL IV)</dc:title>
  <dc:creator>mary-yvonne</dc:creator>
  <cp:lastModifiedBy>MUNDHIR</cp:lastModifiedBy>
  <cp:revision>2</cp:revision>
  <dcterms:created xsi:type="dcterms:W3CDTF">2016-11-29T13:18:35Z</dcterms:created>
  <dcterms:modified xsi:type="dcterms:W3CDTF">2017-05-10T12:25:27Z</dcterms:modified>
</cp:coreProperties>
</file>