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png" ContentType="image/png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firstSlideNum="1" rtl="0" saveSubsetFonts="0" serverZoom="0" showSpecialPlsOnTitleSld="1">
  <p:sldMasterIdLst>
    <p:sldMasterId id="2147483648" r:id="rId1"/>
  </p:sldMasterIdLst>
  <p:notesMasterIdLst>
    <p:notesMasterId r:id="rId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</p:sldIdLst>
  <p:sldSz type="screen4x3" cy="6858000" cx="9144000"/>
  <p:notesSz cx="6858000" cy="9144000"/>
  <p:defaultTextStyle>
    <a:lvl1pPr algn="l" fontAlgn="base" indent="0" latinLnBrk="1" marL="0" rtl="0">
      <a:lnSpc>
        <a:spcPct val="100000"/>
      </a:lnSpc>
      <a:spcBef>
        <a:spcPct val="0"/>
      </a:spcBef>
      <a:spcAft>
        <a:spcPct val="0"/>
      </a:spcAft>
      <a:buFontTx/>
      <a:buNone/>
      <a:defRPr baseline="0" b="0" sz="1800" i="0">
        <a:solidFill>
          <a:schemeClr val="dk1"/>
        </a:solidFill>
        <a:latin typeface="Arial" pitchFamily="0" charset="0"/>
        <a:sym typeface="Arial" pitchFamily="0" charset="0"/>
      </a:defRPr>
    </a:lvl1pPr>
    <a:lvl2pPr algn="l" fontAlgn="base" indent="0" latinLnBrk="1" marL="457200" rtl="0">
      <a:lnSpc>
        <a:spcPct val="100000"/>
      </a:lnSpc>
      <a:spcBef>
        <a:spcPct val="0"/>
      </a:spcBef>
      <a:spcAft>
        <a:spcPct val="0"/>
      </a:spcAft>
      <a:buFontTx/>
      <a:buNone/>
      <a:defRPr baseline="0" b="0" sz="1800" i="0">
        <a:solidFill>
          <a:schemeClr val="dk1"/>
        </a:solidFill>
        <a:latin typeface="Arial" pitchFamily="0" charset="0"/>
        <a:sym typeface="Arial" pitchFamily="0" charset="0"/>
      </a:defRPr>
    </a:lvl2pPr>
    <a:lvl3pPr algn="l" fontAlgn="base" indent="0" latinLnBrk="1" marL="914400" rtl="0">
      <a:lnSpc>
        <a:spcPct val="100000"/>
      </a:lnSpc>
      <a:spcBef>
        <a:spcPct val="0"/>
      </a:spcBef>
      <a:spcAft>
        <a:spcPct val="0"/>
      </a:spcAft>
      <a:buFontTx/>
      <a:buNone/>
      <a:defRPr baseline="0" b="0" sz="1800" i="0">
        <a:solidFill>
          <a:schemeClr val="dk1"/>
        </a:solidFill>
        <a:latin typeface="Arial" pitchFamily="0" charset="0"/>
        <a:sym typeface="Arial" pitchFamily="0" charset="0"/>
      </a:defRPr>
    </a:lvl3pPr>
    <a:lvl4pPr algn="l" fontAlgn="base" indent="0" latinLnBrk="1" marL="1371600" rtl="0">
      <a:lnSpc>
        <a:spcPct val="100000"/>
      </a:lnSpc>
      <a:spcBef>
        <a:spcPct val="0"/>
      </a:spcBef>
      <a:spcAft>
        <a:spcPct val="0"/>
      </a:spcAft>
      <a:buFontTx/>
      <a:buNone/>
      <a:defRPr baseline="0" b="0" sz="1800" i="0">
        <a:solidFill>
          <a:schemeClr val="dk1"/>
        </a:solidFill>
        <a:latin typeface="Arial" pitchFamily="0" charset="0"/>
        <a:sym typeface="Arial" pitchFamily="0" charset="0"/>
      </a:defRPr>
    </a:lvl4pPr>
    <a:lvl5pPr algn="l" fontAlgn="base" indent="0" latinLnBrk="1" marL="1828800" rtl="0">
      <a:lnSpc>
        <a:spcPct val="100000"/>
      </a:lnSpc>
      <a:spcBef>
        <a:spcPct val="0"/>
      </a:spcBef>
      <a:spcAft>
        <a:spcPct val="0"/>
      </a:spcAft>
      <a:buFontTx/>
      <a:buNone/>
      <a:defRPr baseline="0" b="0" sz="1800" i="0">
        <a:solidFill>
          <a:schemeClr val="dk1"/>
        </a:solidFill>
        <a:latin typeface="Arial" pitchFamily="0" charset="0"/>
        <a:sym typeface="Arial" pitchFamily="0" charset="0"/>
      </a:defRPr>
    </a:lvl5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>
  <p:slideViewPr>
    <p:cSldViewPr showGuides="0" snapToGrid="1" snapToObjects="0">
      <p:cViewPr varScale="0">
        <p:scale>
          <a:sx n="66" d="100"/>
          <a:sy n="66" d="100"/>
        </p:scale>
        <p:origin x="-894" y="-144"/>
      </p:cViewPr>
      <p:guideLst>
        <p:guide orient="horz" pos="2160"/>
        <p:guide orient="vert" pos="2880"/>
      </p:guideLst>
    </p:cSldViewPr>
  </p:slideViewPr>
  <p:gridSpacing cx="0" cy="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tableStyles" Target="tableStyles.xml"/><Relationship Id="rId80" Type="http://schemas.openxmlformats.org/officeDocument/2006/relationships/presProps" Target="presProps.xml"/><Relationship Id="rId81" Type="http://schemas.openxmlformats.org/officeDocument/2006/relationships/viewProps" Target="viewProps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87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815" name=""/>
          <p:cNvSpPr/>
          <p:nvPr>
            <p:ph type="hdr" sz="quarter" idx="0"/>
          </p:nvPr>
        </p:nvSpPr>
        <p:spPr>
          <a:xfrm rot="0">
            <a:off x="0" y="0"/>
            <a:ext cx="2971800" cy="457200"/>
          </a:xfrm>
          <a:prstGeom prst="rect"/>
          <a:noFill/>
          <a:ln>
            <a:noFill/>
          </a:ln>
        </p:spPr>
        <p:txBody>
          <a:bodyPr bIns="45720" lIns="91440" rIns="91440" tIns="45720"/>
          <a:p>
            <a:pPr eaLnBrk="1" hangingPunct="1" latinLnBrk="1" lvl="0"/>
            <a:endParaRPr altLang="en-US" sz="1200" lang="zh-CN"/>
          </a:p>
        </p:txBody>
      </p:sp>
      <p:sp>
        <p:nvSpPr>
          <p:cNvPr id="1048816" name=""/>
          <p:cNvSpPr/>
          <p:nvPr>
            <p:ph type="dt" sz="full" idx="1"/>
          </p:nvPr>
        </p:nvSpPr>
        <p:spPr>
          <a:xfrm rot="0">
            <a:off x="3884612" y="0"/>
            <a:ext cx="2971800" cy="457200"/>
          </a:xfrm>
          <a:prstGeom prst="rect"/>
          <a:noFill/>
          <a:ln>
            <a:noFill/>
          </a:ln>
        </p:spPr>
        <p:txBody>
          <a:bodyPr bIns="45720" lIns="91440" rIns="91440" tIns="45720"/>
          <a:p>
            <a:pPr algn="r" eaLnBrk="1" hangingPunct="1" latinLnBrk="1" lvl="0"/>
            <a:endParaRPr altLang="en-US" sz="1200" lang="zh-CN"/>
          </a:p>
        </p:txBody>
      </p:sp>
      <p:sp>
        <p:nvSpPr>
          <p:cNvPr id="1048817" name=""/>
          <p:cNvSpPr/>
          <p:nvPr>
            <p:ph type="sldImg" sz="full" idx="2"/>
          </p:nvPr>
        </p:nvSpPr>
        <p:spPr>
          <a:xfrm rot="0">
            <a:off x="1143000" y="685800"/>
            <a:ext cx="4572000" cy="3429000"/>
          </a:xfrm>
          <a:prstGeom prst="rect"/>
          <a:noFill/>
          <a:ln w="9525" cap="flat" cmpd="sng">
            <a:solidFill>
              <a:srgbClr val="000000">
                <a:alpha val="100000"/>
              </a:srgbClr>
            </a:solidFill>
            <a:prstDash val="solid"/>
            <a:miter/>
          </a:ln>
        </p:spPr>
        <p:txBody>
          <a:bodyPr anchor="ctr" bIns="45720" lIns="91440" rIns="91440" tIns="45720"/>
          <a:p/>
        </p:txBody>
      </p:sp>
      <p:sp>
        <p:nvSpPr>
          <p:cNvPr id="1048818" name=""/>
          <p:cNvSpPr/>
          <p:nvPr>
            <p:ph type="body" sz="quarter" idx="3"/>
          </p:nvPr>
        </p:nvSpPr>
        <p:spPr>
          <a:xfrm rot="0">
            <a:off x="685800" y="4343400"/>
            <a:ext cx="5486400" cy="4114800"/>
          </a:xfrm>
          <a:prstGeom prst="rect"/>
          <a:noFill/>
          <a:ln>
            <a:noFill/>
          </a:ln>
        </p:spPr>
        <p:txBody>
          <a:bodyPr bIns="45720" lIns="91440" rIns="91440" tIns="45720"/>
          <a:p>
            <a:pPr lvl="0"/>
            <a:r>
              <a:rPr altLang="en-US" lang="zh-CN"/>
              <a:t>Click to edit Master text styles</a:t>
            </a:r>
          </a:p>
          <a:p>
            <a:pPr lvl="1"/>
            <a:r>
              <a:rPr altLang="en-US" lang="zh-CN"/>
              <a:t>Second level</a:t>
            </a:r>
          </a:p>
          <a:p>
            <a:pPr lvl="2"/>
            <a:r>
              <a:rPr altLang="en-US" lang="zh-CN"/>
              <a:t>Third level</a:t>
            </a:r>
          </a:p>
          <a:p>
            <a:pPr lvl="3"/>
            <a:r>
              <a:rPr altLang="en-US" lang="zh-CN"/>
              <a:t>Fourth level</a:t>
            </a:r>
          </a:p>
          <a:p>
            <a:pPr lvl="4"/>
            <a:r>
              <a:rPr altLang="en-US" lang="zh-CN"/>
              <a:t>Fifth level</a:t>
            </a:r>
          </a:p>
        </p:txBody>
      </p:sp>
      <p:sp>
        <p:nvSpPr>
          <p:cNvPr id="1048819" name=""/>
          <p:cNvSpPr/>
          <p:nvPr>
            <p:ph type="ftr" sz="quarter" idx="4"/>
          </p:nvPr>
        </p:nvSpPr>
        <p:spPr>
          <a:xfrm rot="0">
            <a:off x="0" y="8685212"/>
            <a:ext cx="2971800" cy="457200"/>
          </a:xfrm>
          <a:prstGeom prst="rect"/>
          <a:noFill/>
          <a:ln>
            <a:noFill/>
          </a:ln>
        </p:spPr>
        <p:txBody>
          <a:bodyPr anchor="b" bIns="45720" lIns="91440" rIns="91440" tIns="45720"/>
          <a:p>
            <a:pPr eaLnBrk="1" hangingPunct="1" latinLnBrk="1" lvl="0"/>
            <a:endParaRPr altLang="en-US" sz="1200" lang="zh-CN"/>
          </a:p>
        </p:txBody>
      </p:sp>
      <p:sp>
        <p:nvSpPr>
          <p:cNvPr id="1048820" name=""/>
          <p:cNvSpPr/>
          <p:nvPr>
            <p:ph type="sldNum" sz="quarter" idx="5"/>
          </p:nvPr>
        </p:nvSpPr>
        <p:spPr>
          <a:xfrm rot="0">
            <a:off x="3884612" y="8685212"/>
            <a:ext cx="2971800" cy="457200"/>
          </a:xfrm>
          <a:prstGeom prst="rect"/>
          <a:noFill/>
          <a:ln>
            <a:noFill/>
          </a:ln>
        </p:spPr>
        <p:txBody>
          <a:bodyPr anchor="b" bIns="45720" lIns="91440" rIns="91440" tIns="45720"/>
          <a:p>
            <a:pPr algn="r" eaLnBrk="1" hangingPunct="1" latinLnBrk="1" lvl="0"/>
            <a:fld id="{566ABCEB-ACFC-4714-9973-3DA970169C29}" type="slidenum">
              <a:rPr altLang="en-US" sz="1200" lang="zh-CN"/>
              <a:pPr algn="r" eaLnBrk="1" hangingPunct="1" latinLnBrk="1" lvl="0"/>
            </a:fld>
            <a:endParaRPr altLang="en-US" sz="1200" lang="zh-CN"/>
          </a:p>
        </p:txBody>
      </p:sp>
    </p:spTree>
  </p:cSld>
  <p:clrMap accent1="dk1" accent2="dk1" accent3="dk1" accent4="dk1" accent5="dk1" accent6="dk1" bg1="dk1" bg2="dk1" tx1="dk1" tx2="dk1" hlink="dk1" folHlink="dk1"/>
</p:notesMaster>
</file>

<file path=ppt/notesSlides/_rels/notesSlide1.xml.rels><?xml version="1.0" encoding="UTF-8" standalone="yes"?>
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</Relationships>
</file>

<file path=ppt/notesSlides/_rels/notesSlide2.xml.rels><?xml version="1.0" encoding="UTF-8" standalone="yes"?>
<Relationships xmlns="http://schemas.openxmlformats.org/package/2006/relationships"><Relationship Id="rId1" Type="http://schemas.openxmlformats.org/officeDocument/2006/relationships/slide" Target="../slides/slide62.xml"/><Relationship Id="rId2" Type="http://schemas.openxmlformats.org/officeDocument/2006/relationships/notesMaster" Target="../notesMasters/notesMaster1.xml"/></Relationships>
</file>

<file path=ppt/notesSlides/_rels/notesSlide3.xml.rels><?xml version="1.0" encoding="UTF-8" standalone="yes"?>
<Relationships xmlns="http://schemas.openxmlformats.org/package/2006/relationships"><Relationship Id="rId1" Type="http://schemas.openxmlformats.org/officeDocument/2006/relationships/slide" Target="../slides/slide64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7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21" name=""/>
          <p:cNvSpPr txBox="1"/>
          <p:nvPr/>
        </p:nvSpPr>
        <p:spPr>
          <a:xfrm rot="0">
            <a:off x="3884612" y="8685212"/>
            <a:ext cx="2971800" cy="457200"/>
          </a:xfrm>
          <a:prstGeom prst="rect"/>
          <a:noFill/>
          <a:ln>
            <a:noFill/>
          </a:ln>
        </p:spPr>
        <p:txBody>
          <a:bodyPr anchor="b" bIns="45720" lIns="91440" rIns="91440" tIns="45720"/>
          <a:p>
            <a:pPr algn="r" eaLnBrk="1" hangingPunct="1" latinLnBrk="1" lvl="0"/>
            <a:fld id="{566ABCEB-ACFC-4714-9973-3DA970169C29}" type="slidenum">
              <a:rPr altLang="en-US" sz="1200" lang="zh-CN"/>
              <a:pPr algn="r" eaLnBrk="1" hangingPunct="1" latinLnBrk="1" lvl="0"/>
            </a:fld>
            <a:endParaRPr altLang="en-US" sz="1200" lang="zh-CN"/>
          </a:p>
        </p:txBody>
      </p:sp>
      <p:sp>
        <p:nvSpPr>
          <p:cNvPr id="1048722" name=""/>
          <p:cNvSpPr/>
          <p:nvPr>
            <p:ph type="sldImg" sz="full" idx="0"/>
          </p:nvPr>
        </p:nvSpPr>
        <p:spPr>
          <a:xfrm rot="0">
            <a:off x="1143000" y="685800"/>
            <a:ext cx="4572000" cy="3429000"/>
          </a:xfrm>
          <a:prstGeom prst="rect"/>
        </p:spPr>
        <p:txBody>
          <a:bodyPr anchor="ctr" bIns="45720" lIns="91440" rIns="91440" tIns="45720"/>
          <a:p/>
        </p:txBody>
      </p:sp>
      <p:sp>
        <p:nvSpPr>
          <p:cNvPr id="1048723" name=""/>
          <p:cNvSpPr/>
          <p:nvPr>
            <p:ph type="body" sz="full" idx="1"/>
          </p:nvPr>
        </p:nvSpPr>
        <p:spPr>
          <a:xfrm rot="0">
            <a:off x="685800" y="4343400"/>
            <a:ext cx="5486400" cy="4114800"/>
          </a:xfrm>
          <a:prstGeom prst="rect"/>
          <a:noFill/>
        </p:spPr>
        <p:txBody>
          <a:bodyPr anchor="t" bIns="45720" lIns="91440" rIns="91440" tIns="45720"/>
          <a:p>
            <a:pPr eaLnBrk="1" hangingPunct="1" latinLnBrk="1" lvl="0"/>
            <a:endParaRPr altLang="en-US"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2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68" name=""/>
          <p:cNvSpPr txBox="1"/>
          <p:nvPr/>
        </p:nvSpPr>
        <p:spPr>
          <a:xfrm rot="0">
            <a:off x="3884612" y="8685212"/>
            <a:ext cx="2971800" cy="457200"/>
          </a:xfrm>
          <a:prstGeom prst="rect"/>
          <a:noFill/>
          <a:ln>
            <a:noFill/>
          </a:ln>
        </p:spPr>
        <p:txBody>
          <a:bodyPr anchor="b" bIns="45720" lIns="91440" rIns="91440" tIns="45720"/>
          <a:p>
            <a:pPr algn="r" eaLnBrk="1" hangingPunct="1" latinLnBrk="1" lvl="0"/>
            <a:fld id="{566ABCEB-ACFC-4714-9973-3DA970169C29}" type="slidenum">
              <a:rPr altLang="en-US" sz="1200" lang="zh-CN"/>
              <a:pPr algn="r" eaLnBrk="1" hangingPunct="1" latinLnBrk="1" lvl="0"/>
            </a:fld>
            <a:endParaRPr altLang="en-US" sz="1200" lang="zh-CN"/>
          </a:p>
        </p:txBody>
      </p:sp>
      <p:sp>
        <p:nvSpPr>
          <p:cNvPr id="1048769" name=""/>
          <p:cNvSpPr/>
          <p:nvPr>
            <p:ph type="sldImg" sz="full" idx="0"/>
          </p:nvPr>
        </p:nvSpPr>
        <p:spPr>
          <a:xfrm rot="0">
            <a:off x="1143000" y="685800"/>
            <a:ext cx="4572000" cy="3429000"/>
          </a:xfrm>
          <a:prstGeom prst="rect"/>
        </p:spPr>
        <p:txBody>
          <a:bodyPr anchor="ctr" bIns="45720" lIns="91440" rIns="91440" tIns="45720"/>
          <a:p/>
        </p:txBody>
      </p:sp>
      <p:sp>
        <p:nvSpPr>
          <p:cNvPr id="1048770" name=""/>
          <p:cNvSpPr/>
          <p:nvPr>
            <p:ph type="body" sz="full" idx="1"/>
          </p:nvPr>
        </p:nvSpPr>
        <p:spPr>
          <a:xfrm rot="0">
            <a:off x="914400" y="4343400"/>
            <a:ext cx="5029200" cy="4114800"/>
          </a:xfrm>
          <a:prstGeom prst="rect"/>
          <a:noFill/>
        </p:spPr>
        <p:txBody>
          <a:bodyPr anchor="t" bIns="45720" lIns="91440" rIns="91440" tIns="45720"/>
          <a:p>
            <a:pPr eaLnBrk="1" hangingPunct="1" latinLnBrk="1" lvl="0"/>
            <a:r>
              <a:rPr altLang="en-US" lang="zh-CN"/>
              <a:t>RA MASS AIDS WITH TR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6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75" name=""/>
          <p:cNvSpPr txBox="1"/>
          <p:nvPr/>
        </p:nvSpPr>
        <p:spPr>
          <a:xfrm rot="0">
            <a:off x="3884612" y="8685212"/>
            <a:ext cx="2971800" cy="457200"/>
          </a:xfrm>
          <a:prstGeom prst="rect"/>
          <a:noFill/>
          <a:ln>
            <a:noFill/>
          </a:ln>
        </p:spPr>
        <p:txBody>
          <a:bodyPr anchor="b" bIns="45720" lIns="91440" rIns="91440" tIns="45720"/>
          <a:p>
            <a:pPr algn="r" eaLnBrk="1" hangingPunct="1" latinLnBrk="1" lvl="0"/>
            <a:fld id="{566ABCEB-ACFC-4714-9973-3DA970169C29}" type="slidenum">
              <a:rPr altLang="en-US" sz="1200" lang="zh-CN"/>
              <a:pPr algn="r" eaLnBrk="1" hangingPunct="1" latinLnBrk="1" lvl="0"/>
            </a:fld>
            <a:endParaRPr altLang="en-US" sz="1200" lang="zh-CN"/>
          </a:p>
        </p:txBody>
      </p:sp>
      <p:sp>
        <p:nvSpPr>
          <p:cNvPr id="1048776" name=""/>
          <p:cNvSpPr/>
          <p:nvPr>
            <p:ph type="sldImg" sz="full" idx="0"/>
          </p:nvPr>
        </p:nvSpPr>
        <p:spPr>
          <a:xfrm rot="0">
            <a:off x="1143000" y="685800"/>
            <a:ext cx="4572000" cy="3429000"/>
          </a:xfrm>
          <a:prstGeom prst="rect"/>
        </p:spPr>
        <p:txBody>
          <a:bodyPr anchor="ctr" bIns="45720" lIns="91440" rIns="91440" tIns="45720"/>
          <a:p/>
        </p:txBody>
      </p:sp>
      <p:sp>
        <p:nvSpPr>
          <p:cNvPr id="1048777" name=""/>
          <p:cNvSpPr/>
          <p:nvPr>
            <p:ph type="body" sz="full" idx="1"/>
          </p:nvPr>
        </p:nvSpPr>
        <p:spPr>
          <a:xfrm rot="0">
            <a:off x="685800" y="4343400"/>
            <a:ext cx="5486400" cy="4114800"/>
          </a:xfrm>
          <a:prstGeom prst="rect"/>
          <a:noFill/>
        </p:spPr>
        <p:txBody>
          <a:bodyPr anchor="t" bIns="45720" lIns="91440" rIns="91440" tIns="45720"/>
          <a:p>
            <a:pPr eaLnBrk="1" hangingPunct="1" latinLnBrk="1" lvl="0"/>
            <a:endParaRPr altLang="en-US" 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>
    <p:bg bwMode="white">
      <p:bgPr>
        <a:solidFill>
          <a:schemeClr val="lt1"/>
        </a:solidFill>
      </p:bgPr>
    </p:bg>
    <p:spTree>
      <p:nvGrpSpPr>
        <p:cNvPr id="90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13" name=""/>
          <p:cNvSpPr/>
          <p:nvPr/>
        </p:nvSpPr>
        <p:spPr>
          <a:xfrm rot="0">
            <a:off x="7315200" y="1066800"/>
            <a:ext cx="0" cy="4495800"/>
          </a:xfrm>
          <a:prstGeom prst="line"/>
          <a:noFill/>
          <a:ln w="9525" cap="flat" cmpd="sng">
            <a:solidFill>
              <a:schemeClr val="dk1">
                <a:alpha val="100000"/>
              </a:schemeClr>
            </a:solidFill>
            <a:prstDash val="solid"/>
            <a:miter/>
          </a:ln>
        </p:spPr>
      </p:sp>
      <p:grpSp>
        <p:nvGrpSpPr>
          <p:cNvPr id="91" name=""/>
          <p:cNvGrpSpPr/>
          <p:nvPr/>
        </p:nvGrpSpPr>
        <p:grpSpPr>
          <a:xfrm rot="0">
            <a:off x="7493000" y="2992437"/>
            <a:ext cx="1338262" cy="2189162"/>
            <a:chOff x="4704" y="1885"/>
            <a:chExt cx="843" cy="1379"/>
          </a:xfrm>
        </p:grpSpPr>
        <p:sp>
          <p:nvSpPr>
            <p:cNvPr id="1048614" name=""/>
            <p:cNvSpPr/>
            <p:nvPr/>
          </p:nvSpPr>
          <p:spPr>
            <a:xfrm rot="0">
              <a:off x="4704" y="1885"/>
              <a:ext cx="127" cy="127"/>
            </a:xfrm>
            <a:prstGeom prst="ellipse"/>
            <a:solidFill>
              <a:schemeClr val="lt2"/>
            </a:solidFill>
            <a:ln>
              <a:noFill/>
            </a:ln>
          </p:spPr>
          <p:txBody>
            <a:bodyPr anchor="ctr" bIns="45720" lIns="91440" rIns="91440" tIns="45720" wrap="none"/>
            <a:lstStyle>
              <a:lvl1pPr algn="l" eaLnBrk="1" fontAlgn="base" hangingPunct="1" indent="0" latinLnBrk="1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1pPr>
              <a:lvl2pPr algn="l" eaLnBrk="1" fontAlgn="base" hangingPunct="1" indent="0" latinLnBrk="1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2pPr>
              <a:lvl3pPr algn="l" eaLnBrk="1" fontAlgn="base" hangingPunct="1" indent="0" latinLnBrk="1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3pPr>
              <a:lvl4pPr algn="l" eaLnBrk="1" fontAlgn="base" hangingPunct="1" indent="0" latinLnBrk="1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4pPr>
              <a:lvl5pPr algn="l" eaLnBrk="1" fontAlgn="base" hangingPunct="1" indent="0" latinLnBrk="1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5pPr>
            </a:lstStyle>
            <a:p>
              <a:pPr eaLnBrk="1" hangingPunct="1" latinLnBrk="1" lvl="0"/>
              <a:endParaRPr altLang="en-US" lang="zh-CN"/>
            </a:p>
          </p:txBody>
        </p:sp>
        <p:sp>
          <p:nvSpPr>
            <p:cNvPr id="1048615" name=""/>
            <p:cNvSpPr/>
            <p:nvPr/>
          </p:nvSpPr>
          <p:spPr>
            <a:xfrm rot="0">
              <a:off x="4883" y="1885"/>
              <a:ext cx="127" cy="127"/>
            </a:xfrm>
            <a:prstGeom prst="ellipse"/>
            <a:solidFill>
              <a:schemeClr val="lt2"/>
            </a:solidFill>
            <a:ln>
              <a:noFill/>
            </a:ln>
          </p:spPr>
          <p:txBody>
            <a:bodyPr anchor="ctr" bIns="45720" lIns="91440" rIns="91440" tIns="45720" wrap="none"/>
            <a:lstStyle>
              <a:lvl1pPr algn="l" eaLnBrk="1" fontAlgn="base" hangingPunct="1" indent="0" latinLnBrk="1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1pPr>
              <a:lvl2pPr algn="l" eaLnBrk="1" fontAlgn="base" hangingPunct="1" indent="0" latinLnBrk="1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2pPr>
              <a:lvl3pPr algn="l" eaLnBrk="1" fontAlgn="base" hangingPunct="1" indent="0" latinLnBrk="1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3pPr>
              <a:lvl4pPr algn="l" eaLnBrk="1" fontAlgn="base" hangingPunct="1" indent="0" latinLnBrk="1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4pPr>
              <a:lvl5pPr algn="l" eaLnBrk="1" fontAlgn="base" hangingPunct="1" indent="0" latinLnBrk="1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5pPr>
            </a:lstStyle>
            <a:p>
              <a:pPr eaLnBrk="1" hangingPunct="1" latinLnBrk="1" lvl="0"/>
              <a:endParaRPr altLang="en-US" lang="zh-CN"/>
            </a:p>
          </p:txBody>
        </p:sp>
        <p:sp>
          <p:nvSpPr>
            <p:cNvPr id="1048616" name=""/>
            <p:cNvSpPr/>
            <p:nvPr/>
          </p:nvSpPr>
          <p:spPr>
            <a:xfrm rot="0">
              <a:off x="5062" y="1885"/>
              <a:ext cx="127" cy="127"/>
            </a:xfrm>
            <a:prstGeom prst="ellipse"/>
            <a:solidFill>
              <a:schemeClr val="lt2"/>
            </a:solidFill>
            <a:ln>
              <a:noFill/>
            </a:ln>
          </p:spPr>
          <p:txBody>
            <a:bodyPr anchor="ctr" bIns="45720" lIns="91440" rIns="91440" tIns="45720" wrap="none"/>
            <a:lstStyle>
              <a:lvl1pPr algn="l" eaLnBrk="1" fontAlgn="base" hangingPunct="1" indent="0" latinLnBrk="1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1pPr>
              <a:lvl2pPr algn="l" eaLnBrk="1" fontAlgn="base" hangingPunct="1" indent="0" latinLnBrk="1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2pPr>
              <a:lvl3pPr algn="l" eaLnBrk="1" fontAlgn="base" hangingPunct="1" indent="0" latinLnBrk="1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3pPr>
              <a:lvl4pPr algn="l" eaLnBrk="1" fontAlgn="base" hangingPunct="1" indent="0" latinLnBrk="1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4pPr>
              <a:lvl5pPr algn="l" eaLnBrk="1" fontAlgn="base" hangingPunct="1" indent="0" latinLnBrk="1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5pPr>
            </a:lstStyle>
            <a:p>
              <a:pPr eaLnBrk="1" hangingPunct="1" latinLnBrk="1" lvl="0"/>
              <a:endParaRPr altLang="en-US" lang="zh-CN"/>
            </a:p>
          </p:txBody>
        </p:sp>
        <p:sp>
          <p:nvSpPr>
            <p:cNvPr id="1048617" name=""/>
            <p:cNvSpPr/>
            <p:nvPr/>
          </p:nvSpPr>
          <p:spPr>
            <a:xfrm rot="0">
              <a:off x="4704" y="2064"/>
              <a:ext cx="127" cy="127"/>
            </a:xfrm>
            <a:prstGeom prst="ellipse"/>
            <a:solidFill>
              <a:schemeClr val="lt2"/>
            </a:solidFill>
            <a:ln>
              <a:noFill/>
            </a:ln>
          </p:spPr>
          <p:txBody>
            <a:bodyPr anchor="ctr" bIns="45720" lIns="91440" rIns="91440" tIns="45720" wrap="none"/>
            <a:lstStyle>
              <a:lvl1pPr algn="l" eaLnBrk="1" fontAlgn="base" hangingPunct="1" indent="0" latinLnBrk="1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1pPr>
              <a:lvl2pPr algn="l" eaLnBrk="1" fontAlgn="base" hangingPunct="1" indent="0" latinLnBrk="1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2pPr>
              <a:lvl3pPr algn="l" eaLnBrk="1" fontAlgn="base" hangingPunct="1" indent="0" latinLnBrk="1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3pPr>
              <a:lvl4pPr algn="l" eaLnBrk="1" fontAlgn="base" hangingPunct="1" indent="0" latinLnBrk="1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4pPr>
              <a:lvl5pPr algn="l" eaLnBrk="1" fontAlgn="base" hangingPunct="1" indent="0" latinLnBrk="1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5pPr>
            </a:lstStyle>
            <a:p>
              <a:pPr eaLnBrk="1" hangingPunct="1" latinLnBrk="1" lvl="0"/>
              <a:endParaRPr altLang="en-US" lang="zh-CN"/>
            </a:p>
          </p:txBody>
        </p:sp>
        <p:sp>
          <p:nvSpPr>
            <p:cNvPr id="1048618" name=""/>
            <p:cNvSpPr/>
            <p:nvPr/>
          </p:nvSpPr>
          <p:spPr>
            <a:xfrm rot="0">
              <a:off x="4883" y="2064"/>
              <a:ext cx="127" cy="127"/>
            </a:xfrm>
            <a:prstGeom prst="ellipse"/>
            <a:solidFill>
              <a:schemeClr val="lt2"/>
            </a:solidFill>
            <a:ln>
              <a:noFill/>
            </a:ln>
          </p:spPr>
          <p:txBody>
            <a:bodyPr anchor="ctr" bIns="45720" lIns="91440" rIns="91440" tIns="45720" wrap="none"/>
            <a:lstStyle>
              <a:lvl1pPr algn="l" eaLnBrk="1" fontAlgn="base" hangingPunct="1" indent="0" latinLnBrk="1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1pPr>
              <a:lvl2pPr algn="l" eaLnBrk="1" fontAlgn="base" hangingPunct="1" indent="0" latinLnBrk="1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2pPr>
              <a:lvl3pPr algn="l" eaLnBrk="1" fontAlgn="base" hangingPunct="1" indent="0" latinLnBrk="1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3pPr>
              <a:lvl4pPr algn="l" eaLnBrk="1" fontAlgn="base" hangingPunct="1" indent="0" latinLnBrk="1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4pPr>
              <a:lvl5pPr algn="l" eaLnBrk="1" fontAlgn="base" hangingPunct="1" indent="0" latinLnBrk="1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5pPr>
            </a:lstStyle>
            <a:p>
              <a:pPr eaLnBrk="1" hangingPunct="1" latinLnBrk="1" lvl="0"/>
              <a:endParaRPr altLang="en-US" lang="zh-CN"/>
            </a:p>
          </p:txBody>
        </p:sp>
        <p:sp>
          <p:nvSpPr>
            <p:cNvPr id="1048619" name=""/>
            <p:cNvSpPr/>
            <p:nvPr/>
          </p:nvSpPr>
          <p:spPr>
            <a:xfrm rot="0">
              <a:off x="5062" y="2064"/>
              <a:ext cx="127" cy="127"/>
            </a:xfrm>
            <a:prstGeom prst="ellipse"/>
            <a:solidFill>
              <a:schemeClr val="lt2"/>
            </a:solidFill>
            <a:ln>
              <a:noFill/>
            </a:ln>
          </p:spPr>
          <p:txBody>
            <a:bodyPr anchor="ctr" bIns="45720" lIns="91440" rIns="91440" tIns="45720" wrap="none"/>
            <a:lstStyle>
              <a:lvl1pPr algn="l" eaLnBrk="1" fontAlgn="base" hangingPunct="1" indent="0" latinLnBrk="1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1pPr>
              <a:lvl2pPr algn="l" eaLnBrk="1" fontAlgn="base" hangingPunct="1" indent="0" latinLnBrk="1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2pPr>
              <a:lvl3pPr algn="l" eaLnBrk="1" fontAlgn="base" hangingPunct="1" indent="0" latinLnBrk="1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3pPr>
              <a:lvl4pPr algn="l" eaLnBrk="1" fontAlgn="base" hangingPunct="1" indent="0" latinLnBrk="1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4pPr>
              <a:lvl5pPr algn="l" eaLnBrk="1" fontAlgn="base" hangingPunct="1" indent="0" latinLnBrk="1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5pPr>
            </a:lstStyle>
            <a:p>
              <a:pPr eaLnBrk="1" hangingPunct="1" latinLnBrk="1" lvl="0"/>
              <a:endParaRPr altLang="en-US" lang="zh-CN"/>
            </a:p>
          </p:txBody>
        </p:sp>
        <p:sp>
          <p:nvSpPr>
            <p:cNvPr id="1048620" name=""/>
            <p:cNvSpPr/>
            <p:nvPr/>
          </p:nvSpPr>
          <p:spPr>
            <a:xfrm rot="0">
              <a:off x="5241" y="2064"/>
              <a:ext cx="127" cy="127"/>
            </a:xfrm>
            <a:prstGeom prst="ellipse"/>
            <a:solidFill>
              <a:schemeClr val="accent2"/>
            </a:solidFill>
            <a:ln>
              <a:noFill/>
            </a:ln>
          </p:spPr>
          <p:txBody>
            <a:bodyPr anchor="ctr" bIns="45720" lIns="91440" rIns="91440" tIns="45720" wrap="none"/>
            <a:lstStyle>
              <a:lvl1pPr algn="l" eaLnBrk="1" fontAlgn="base" hangingPunct="1" indent="0" latinLnBrk="1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1pPr>
              <a:lvl2pPr algn="l" eaLnBrk="1" fontAlgn="base" hangingPunct="1" indent="0" latinLnBrk="1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2pPr>
              <a:lvl3pPr algn="l" eaLnBrk="1" fontAlgn="base" hangingPunct="1" indent="0" latinLnBrk="1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3pPr>
              <a:lvl4pPr algn="l" eaLnBrk="1" fontAlgn="base" hangingPunct="1" indent="0" latinLnBrk="1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4pPr>
              <a:lvl5pPr algn="l" eaLnBrk="1" fontAlgn="base" hangingPunct="1" indent="0" latinLnBrk="1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5pPr>
            </a:lstStyle>
            <a:p>
              <a:pPr eaLnBrk="1" hangingPunct="1" latinLnBrk="1" lvl="0"/>
              <a:endParaRPr altLang="en-US" lang="zh-CN"/>
            </a:p>
          </p:txBody>
        </p:sp>
        <p:sp>
          <p:nvSpPr>
            <p:cNvPr id="1048621" name=""/>
            <p:cNvSpPr/>
            <p:nvPr/>
          </p:nvSpPr>
          <p:spPr>
            <a:xfrm rot="0">
              <a:off x="4704" y="2243"/>
              <a:ext cx="127" cy="127"/>
            </a:xfrm>
            <a:prstGeom prst="ellipse"/>
            <a:solidFill>
              <a:schemeClr val="lt2"/>
            </a:solidFill>
            <a:ln>
              <a:noFill/>
            </a:ln>
          </p:spPr>
          <p:txBody>
            <a:bodyPr anchor="ctr" bIns="45720" lIns="91440" rIns="91440" tIns="45720" wrap="none"/>
            <a:lstStyle>
              <a:lvl1pPr algn="l" eaLnBrk="1" fontAlgn="base" hangingPunct="1" indent="0" latinLnBrk="1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1pPr>
              <a:lvl2pPr algn="l" eaLnBrk="1" fontAlgn="base" hangingPunct="1" indent="0" latinLnBrk="1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2pPr>
              <a:lvl3pPr algn="l" eaLnBrk="1" fontAlgn="base" hangingPunct="1" indent="0" latinLnBrk="1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3pPr>
              <a:lvl4pPr algn="l" eaLnBrk="1" fontAlgn="base" hangingPunct="1" indent="0" latinLnBrk="1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4pPr>
              <a:lvl5pPr algn="l" eaLnBrk="1" fontAlgn="base" hangingPunct="1" indent="0" latinLnBrk="1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5pPr>
            </a:lstStyle>
            <a:p>
              <a:pPr eaLnBrk="1" hangingPunct="1" latinLnBrk="1" lvl="0"/>
              <a:endParaRPr altLang="en-US" lang="zh-CN"/>
            </a:p>
          </p:txBody>
        </p:sp>
        <p:sp>
          <p:nvSpPr>
            <p:cNvPr id="1048622" name=""/>
            <p:cNvSpPr/>
            <p:nvPr/>
          </p:nvSpPr>
          <p:spPr>
            <a:xfrm rot="0">
              <a:off x="4883" y="2243"/>
              <a:ext cx="127" cy="127"/>
            </a:xfrm>
            <a:prstGeom prst="ellipse"/>
            <a:solidFill>
              <a:schemeClr val="lt2"/>
            </a:solidFill>
            <a:ln>
              <a:noFill/>
            </a:ln>
          </p:spPr>
          <p:txBody>
            <a:bodyPr anchor="ctr" bIns="45720" lIns="91440" rIns="91440" tIns="45720" wrap="none"/>
            <a:lstStyle>
              <a:lvl1pPr algn="l" eaLnBrk="1" fontAlgn="base" hangingPunct="1" indent="0" latinLnBrk="1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1pPr>
              <a:lvl2pPr algn="l" eaLnBrk="1" fontAlgn="base" hangingPunct="1" indent="0" latinLnBrk="1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2pPr>
              <a:lvl3pPr algn="l" eaLnBrk="1" fontAlgn="base" hangingPunct="1" indent="0" latinLnBrk="1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3pPr>
              <a:lvl4pPr algn="l" eaLnBrk="1" fontAlgn="base" hangingPunct="1" indent="0" latinLnBrk="1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4pPr>
              <a:lvl5pPr algn="l" eaLnBrk="1" fontAlgn="base" hangingPunct="1" indent="0" latinLnBrk="1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5pPr>
            </a:lstStyle>
            <a:p>
              <a:pPr eaLnBrk="1" hangingPunct="1" latinLnBrk="1" lvl="0"/>
              <a:endParaRPr altLang="en-US" lang="zh-CN"/>
            </a:p>
          </p:txBody>
        </p:sp>
        <p:sp>
          <p:nvSpPr>
            <p:cNvPr id="1048623" name=""/>
            <p:cNvSpPr/>
            <p:nvPr/>
          </p:nvSpPr>
          <p:spPr>
            <a:xfrm rot="0">
              <a:off x="5062" y="2243"/>
              <a:ext cx="127" cy="127"/>
            </a:xfrm>
            <a:prstGeom prst="ellipse"/>
            <a:solidFill>
              <a:schemeClr val="accent2"/>
            </a:solidFill>
            <a:ln>
              <a:noFill/>
            </a:ln>
          </p:spPr>
          <p:txBody>
            <a:bodyPr anchor="ctr" bIns="45720" lIns="91440" rIns="91440" tIns="45720" wrap="none"/>
            <a:lstStyle>
              <a:lvl1pPr algn="l" eaLnBrk="1" fontAlgn="base" hangingPunct="1" indent="0" latinLnBrk="1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1pPr>
              <a:lvl2pPr algn="l" eaLnBrk="1" fontAlgn="base" hangingPunct="1" indent="0" latinLnBrk="1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2pPr>
              <a:lvl3pPr algn="l" eaLnBrk="1" fontAlgn="base" hangingPunct="1" indent="0" latinLnBrk="1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3pPr>
              <a:lvl4pPr algn="l" eaLnBrk="1" fontAlgn="base" hangingPunct="1" indent="0" latinLnBrk="1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4pPr>
              <a:lvl5pPr algn="l" eaLnBrk="1" fontAlgn="base" hangingPunct="1" indent="0" latinLnBrk="1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5pPr>
            </a:lstStyle>
            <a:p>
              <a:pPr eaLnBrk="1" hangingPunct="1" latinLnBrk="1" lvl="0"/>
              <a:endParaRPr altLang="en-US" lang="zh-CN"/>
            </a:p>
          </p:txBody>
        </p:sp>
        <p:sp>
          <p:nvSpPr>
            <p:cNvPr id="1048624" name=""/>
            <p:cNvSpPr/>
            <p:nvPr/>
          </p:nvSpPr>
          <p:spPr>
            <a:xfrm rot="0">
              <a:off x="5241" y="2243"/>
              <a:ext cx="127" cy="127"/>
            </a:xfrm>
            <a:prstGeom prst="ellipse"/>
            <a:solidFill>
              <a:schemeClr val="accent2"/>
            </a:solidFill>
            <a:ln>
              <a:noFill/>
            </a:ln>
          </p:spPr>
          <p:txBody>
            <a:bodyPr anchor="ctr" bIns="45720" lIns="91440" rIns="91440" tIns="45720" wrap="none"/>
            <a:lstStyle>
              <a:lvl1pPr algn="l" eaLnBrk="1" fontAlgn="base" hangingPunct="1" indent="0" latinLnBrk="1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1pPr>
              <a:lvl2pPr algn="l" eaLnBrk="1" fontAlgn="base" hangingPunct="1" indent="0" latinLnBrk="1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2pPr>
              <a:lvl3pPr algn="l" eaLnBrk="1" fontAlgn="base" hangingPunct="1" indent="0" latinLnBrk="1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3pPr>
              <a:lvl4pPr algn="l" eaLnBrk="1" fontAlgn="base" hangingPunct="1" indent="0" latinLnBrk="1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4pPr>
              <a:lvl5pPr algn="l" eaLnBrk="1" fontAlgn="base" hangingPunct="1" indent="0" latinLnBrk="1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5pPr>
            </a:lstStyle>
            <a:p>
              <a:pPr eaLnBrk="1" hangingPunct="1" latinLnBrk="1" lvl="0"/>
              <a:endParaRPr altLang="en-US" lang="zh-CN"/>
            </a:p>
          </p:txBody>
        </p:sp>
        <p:sp>
          <p:nvSpPr>
            <p:cNvPr id="1048625" name=""/>
            <p:cNvSpPr/>
            <p:nvPr/>
          </p:nvSpPr>
          <p:spPr>
            <a:xfrm rot="0">
              <a:off x="5420" y="2243"/>
              <a:ext cx="127" cy="127"/>
            </a:xfrm>
            <a:prstGeom prst="ellipse"/>
            <a:solidFill>
              <a:schemeClr val="accent1"/>
            </a:solidFill>
            <a:ln>
              <a:noFill/>
            </a:ln>
          </p:spPr>
          <p:txBody>
            <a:bodyPr anchor="ctr" bIns="45720" lIns="91440" rIns="91440" tIns="45720" wrap="none"/>
            <a:lstStyle>
              <a:lvl1pPr algn="l" eaLnBrk="1" fontAlgn="base" hangingPunct="1" indent="0" latinLnBrk="1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1pPr>
              <a:lvl2pPr algn="l" eaLnBrk="1" fontAlgn="base" hangingPunct="1" indent="0" latinLnBrk="1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2pPr>
              <a:lvl3pPr algn="l" eaLnBrk="1" fontAlgn="base" hangingPunct="1" indent="0" latinLnBrk="1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3pPr>
              <a:lvl4pPr algn="l" eaLnBrk="1" fontAlgn="base" hangingPunct="1" indent="0" latinLnBrk="1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4pPr>
              <a:lvl5pPr algn="l" eaLnBrk="1" fontAlgn="base" hangingPunct="1" indent="0" latinLnBrk="1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5pPr>
            </a:lstStyle>
            <a:p>
              <a:pPr eaLnBrk="1" hangingPunct="1" latinLnBrk="1" lvl="0"/>
              <a:endParaRPr altLang="en-US" lang="zh-CN"/>
            </a:p>
          </p:txBody>
        </p:sp>
        <p:sp>
          <p:nvSpPr>
            <p:cNvPr id="1048626" name=""/>
            <p:cNvSpPr/>
            <p:nvPr/>
          </p:nvSpPr>
          <p:spPr>
            <a:xfrm rot="0">
              <a:off x="4704" y="2421"/>
              <a:ext cx="127" cy="128"/>
            </a:xfrm>
            <a:prstGeom prst="ellipse"/>
            <a:solidFill>
              <a:schemeClr val="lt2"/>
            </a:solidFill>
            <a:ln>
              <a:noFill/>
            </a:ln>
          </p:spPr>
          <p:txBody>
            <a:bodyPr anchor="ctr" bIns="45720" lIns="91440" rIns="91440" tIns="45720" wrap="none"/>
            <a:lstStyle>
              <a:lvl1pPr algn="l" eaLnBrk="1" fontAlgn="base" hangingPunct="1" indent="0" latinLnBrk="1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1pPr>
              <a:lvl2pPr algn="l" eaLnBrk="1" fontAlgn="base" hangingPunct="1" indent="0" latinLnBrk="1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2pPr>
              <a:lvl3pPr algn="l" eaLnBrk="1" fontAlgn="base" hangingPunct="1" indent="0" latinLnBrk="1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3pPr>
              <a:lvl4pPr algn="l" eaLnBrk="1" fontAlgn="base" hangingPunct="1" indent="0" latinLnBrk="1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4pPr>
              <a:lvl5pPr algn="l" eaLnBrk="1" fontAlgn="base" hangingPunct="1" indent="0" latinLnBrk="1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5pPr>
            </a:lstStyle>
            <a:p>
              <a:pPr eaLnBrk="1" hangingPunct="1" latinLnBrk="1" lvl="0"/>
              <a:endParaRPr altLang="en-US" lang="zh-CN"/>
            </a:p>
          </p:txBody>
        </p:sp>
        <p:sp>
          <p:nvSpPr>
            <p:cNvPr id="1048627" name=""/>
            <p:cNvSpPr/>
            <p:nvPr/>
          </p:nvSpPr>
          <p:spPr>
            <a:xfrm rot="0">
              <a:off x="4883" y="2421"/>
              <a:ext cx="127" cy="128"/>
            </a:xfrm>
            <a:prstGeom prst="ellipse"/>
            <a:solidFill>
              <a:schemeClr val="accent2"/>
            </a:solidFill>
            <a:ln>
              <a:noFill/>
            </a:ln>
          </p:spPr>
          <p:txBody>
            <a:bodyPr anchor="ctr" bIns="45720" lIns="91440" rIns="91440" tIns="45720" wrap="none"/>
            <a:lstStyle>
              <a:lvl1pPr algn="l" eaLnBrk="1" fontAlgn="base" hangingPunct="1" indent="0" latinLnBrk="1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1pPr>
              <a:lvl2pPr algn="l" eaLnBrk="1" fontAlgn="base" hangingPunct="1" indent="0" latinLnBrk="1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2pPr>
              <a:lvl3pPr algn="l" eaLnBrk="1" fontAlgn="base" hangingPunct="1" indent="0" latinLnBrk="1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3pPr>
              <a:lvl4pPr algn="l" eaLnBrk="1" fontAlgn="base" hangingPunct="1" indent="0" latinLnBrk="1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4pPr>
              <a:lvl5pPr algn="l" eaLnBrk="1" fontAlgn="base" hangingPunct="1" indent="0" latinLnBrk="1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5pPr>
            </a:lstStyle>
            <a:p>
              <a:pPr eaLnBrk="1" hangingPunct="1" latinLnBrk="1" lvl="0"/>
              <a:endParaRPr altLang="en-US" lang="zh-CN"/>
            </a:p>
          </p:txBody>
        </p:sp>
        <p:sp>
          <p:nvSpPr>
            <p:cNvPr id="1048628" name=""/>
            <p:cNvSpPr/>
            <p:nvPr/>
          </p:nvSpPr>
          <p:spPr>
            <a:xfrm rot="0">
              <a:off x="5062" y="2421"/>
              <a:ext cx="127" cy="128"/>
            </a:xfrm>
            <a:prstGeom prst="ellipse"/>
            <a:solidFill>
              <a:schemeClr val="accent2"/>
            </a:solidFill>
            <a:ln>
              <a:noFill/>
            </a:ln>
          </p:spPr>
          <p:txBody>
            <a:bodyPr anchor="ctr" bIns="45720" lIns="91440" rIns="91440" tIns="45720" wrap="none"/>
            <a:lstStyle>
              <a:lvl1pPr algn="l" eaLnBrk="1" fontAlgn="base" hangingPunct="1" indent="0" latinLnBrk="1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1pPr>
              <a:lvl2pPr algn="l" eaLnBrk="1" fontAlgn="base" hangingPunct="1" indent="0" latinLnBrk="1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2pPr>
              <a:lvl3pPr algn="l" eaLnBrk="1" fontAlgn="base" hangingPunct="1" indent="0" latinLnBrk="1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3pPr>
              <a:lvl4pPr algn="l" eaLnBrk="1" fontAlgn="base" hangingPunct="1" indent="0" latinLnBrk="1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4pPr>
              <a:lvl5pPr algn="l" eaLnBrk="1" fontAlgn="base" hangingPunct="1" indent="0" latinLnBrk="1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5pPr>
            </a:lstStyle>
            <a:p>
              <a:pPr eaLnBrk="1" hangingPunct="1" latinLnBrk="1" lvl="0"/>
              <a:endParaRPr altLang="en-US" lang="zh-CN"/>
            </a:p>
          </p:txBody>
        </p:sp>
        <p:sp>
          <p:nvSpPr>
            <p:cNvPr id="1048629" name=""/>
            <p:cNvSpPr/>
            <p:nvPr/>
          </p:nvSpPr>
          <p:spPr>
            <a:xfrm rot="0">
              <a:off x="5241" y="2421"/>
              <a:ext cx="127" cy="128"/>
            </a:xfrm>
            <a:prstGeom prst="ellipse"/>
            <a:solidFill>
              <a:schemeClr val="accent1"/>
            </a:solidFill>
            <a:ln>
              <a:noFill/>
            </a:ln>
          </p:spPr>
          <p:txBody>
            <a:bodyPr anchor="ctr" bIns="45720" lIns="91440" rIns="91440" tIns="45720" wrap="none"/>
            <a:lstStyle>
              <a:lvl1pPr algn="l" eaLnBrk="1" fontAlgn="base" hangingPunct="1" indent="0" latinLnBrk="1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1pPr>
              <a:lvl2pPr algn="l" eaLnBrk="1" fontAlgn="base" hangingPunct="1" indent="0" latinLnBrk="1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2pPr>
              <a:lvl3pPr algn="l" eaLnBrk="1" fontAlgn="base" hangingPunct="1" indent="0" latinLnBrk="1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3pPr>
              <a:lvl4pPr algn="l" eaLnBrk="1" fontAlgn="base" hangingPunct="1" indent="0" latinLnBrk="1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4pPr>
              <a:lvl5pPr algn="l" eaLnBrk="1" fontAlgn="base" hangingPunct="1" indent="0" latinLnBrk="1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5pPr>
            </a:lstStyle>
            <a:p>
              <a:pPr eaLnBrk="1" hangingPunct="1" latinLnBrk="1" lvl="0"/>
              <a:endParaRPr altLang="en-US" lang="zh-CN"/>
            </a:p>
          </p:txBody>
        </p:sp>
        <p:sp>
          <p:nvSpPr>
            <p:cNvPr id="1048630" name=""/>
            <p:cNvSpPr/>
            <p:nvPr/>
          </p:nvSpPr>
          <p:spPr>
            <a:xfrm rot="0">
              <a:off x="4704" y="2600"/>
              <a:ext cx="127" cy="128"/>
            </a:xfrm>
            <a:prstGeom prst="ellipse"/>
            <a:solidFill>
              <a:schemeClr val="accent2"/>
            </a:solidFill>
            <a:ln>
              <a:noFill/>
            </a:ln>
          </p:spPr>
          <p:txBody>
            <a:bodyPr anchor="ctr" bIns="45720" lIns="91440" rIns="91440" tIns="45720" wrap="none"/>
            <a:lstStyle>
              <a:lvl1pPr algn="l" eaLnBrk="1" fontAlgn="base" hangingPunct="1" indent="0" latinLnBrk="1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1pPr>
              <a:lvl2pPr algn="l" eaLnBrk="1" fontAlgn="base" hangingPunct="1" indent="0" latinLnBrk="1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2pPr>
              <a:lvl3pPr algn="l" eaLnBrk="1" fontAlgn="base" hangingPunct="1" indent="0" latinLnBrk="1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3pPr>
              <a:lvl4pPr algn="l" eaLnBrk="1" fontAlgn="base" hangingPunct="1" indent="0" latinLnBrk="1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4pPr>
              <a:lvl5pPr algn="l" eaLnBrk="1" fontAlgn="base" hangingPunct="1" indent="0" latinLnBrk="1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5pPr>
            </a:lstStyle>
            <a:p>
              <a:pPr eaLnBrk="1" hangingPunct="1" latinLnBrk="1" lvl="0"/>
              <a:endParaRPr altLang="en-US" lang="zh-CN"/>
            </a:p>
          </p:txBody>
        </p:sp>
        <p:sp>
          <p:nvSpPr>
            <p:cNvPr id="1048631" name=""/>
            <p:cNvSpPr/>
            <p:nvPr/>
          </p:nvSpPr>
          <p:spPr>
            <a:xfrm rot="0">
              <a:off x="4883" y="2600"/>
              <a:ext cx="127" cy="128"/>
            </a:xfrm>
            <a:prstGeom prst="ellipse"/>
            <a:solidFill>
              <a:schemeClr val="accent2"/>
            </a:solidFill>
            <a:ln>
              <a:noFill/>
            </a:ln>
          </p:spPr>
          <p:txBody>
            <a:bodyPr anchor="ctr" bIns="45720" lIns="91440" rIns="91440" tIns="45720" wrap="none"/>
            <a:lstStyle>
              <a:lvl1pPr algn="l" eaLnBrk="1" fontAlgn="base" hangingPunct="1" indent="0" latinLnBrk="1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1pPr>
              <a:lvl2pPr algn="l" eaLnBrk="1" fontAlgn="base" hangingPunct="1" indent="0" latinLnBrk="1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2pPr>
              <a:lvl3pPr algn="l" eaLnBrk="1" fontAlgn="base" hangingPunct="1" indent="0" latinLnBrk="1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3pPr>
              <a:lvl4pPr algn="l" eaLnBrk="1" fontAlgn="base" hangingPunct="1" indent="0" latinLnBrk="1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4pPr>
              <a:lvl5pPr algn="l" eaLnBrk="1" fontAlgn="base" hangingPunct="1" indent="0" latinLnBrk="1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5pPr>
            </a:lstStyle>
            <a:p>
              <a:pPr eaLnBrk="1" hangingPunct="1" latinLnBrk="1" lvl="0"/>
              <a:endParaRPr altLang="en-US" lang="zh-CN"/>
            </a:p>
          </p:txBody>
        </p:sp>
        <p:sp>
          <p:nvSpPr>
            <p:cNvPr id="1048632" name=""/>
            <p:cNvSpPr/>
            <p:nvPr/>
          </p:nvSpPr>
          <p:spPr>
            <a:xfrm rot="0">
              <a:off x="5062" y="2600"/>
              <a:ext cx="127" cy="128"/>
            </a:xfrm>
            <a:prstGeom prst="ellipse"/>
            <a:solidFill>
              <a:schemeClr val="accent1"/>
            </a:solidFill>
            <a:ln>
              <a:noFill/>
            </a:ln>
          </p:spPr>
          <p:txBody>
            <a:bodyPr anchor="ctr" bIns="45720" lIns="91440" rIns="91440" tIns="45720" wrap="none"/>
            <a:lstStyle>
              <a:lvl1pPr algn="l" eaLnBrk="1" fontAlgn="base" hangingPunct="1" indent="0" latinLnBrk="1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1pPr>
              <a:lvl2pPr algn="l" eaLnBrk="1" fontAlgn="base" hangingPunct="1" indent="0" latinLnBrk="1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2pPr>
              <a:lvl3pPr algn="l" eaLnBrk="1" fontAlgn="base" hangingPunct="1" indent="0" latinLnBrk="1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3pPr>
              <a:lvl4pPr algn="l" eaLnBrk="1" fontAlgn="base" hangingPunct="1" indent="0" latinLnBrk="1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4pPr>
              <a:lvl5pPr algn="l" eaLnBrk="1" fontAlgn="base" hangingPunct="1" indent="0" latinLnBrk="1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5pPr>
            </a:lstStyle>
            <a:p>
              <a:pPr eaLnBrk="1" hangingPunct="1" latinLnBrk="1" lvl="0"/>
              <a:endParaRPr altLang="en-US" lang="zh-CN"/>
            </a:p>
          </p:txBody>
        </p:sp>
        <p:sp>
          <p:nvSpPr>
            <p:cNvPr id="1048633" name=""/>
            <p:cNvSpPr/>
            <p:nvPr/>
          </p:nvSpPr>
          <p:spPr>
            <a:xfrm rot="0">
              <a:off x="5241" y="2600"/>
              <a:ext cx="127" cy="128"/>
            </a:xfrm>
            <a:prstGeom prst="ellipse"/>
            <a:solidFill>
              <a:schemeClr val="accent1"/>
            </a:solidFill>
            <a:ln>
              <a:noFill/>
            </a:ln>
          </p:spPr>
          <p:txBody>
            <a:bodyPr anchor="ctr" bIns="45720" lIns="91440" rIns="91440" tIns="45720" wrap="none"/>
            <a:lstStyle>
              <a:lvl1pPr algn="l" eaLnBrk="1" fontAlgn="base" hangingPunct="1" indent="0" latinLnBrk="1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1pPr>
              <a:lvl2pPr algn="l" eaLnBrk="1" fontAlgn="base" hangingPunct="1" indent="0" latinLnBrk="1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2pPr>
              <a:lvl3pPr algn="l" eaLnBrk="1" fontAlgn="base" hangingPunct="1" indent="0" latinLnBrk="1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3pPr>
              <a:lvl4pPr algn="l" eaLnBrk="1" fontAlgn="base" hangingPunct="1" indent="0" latinLnBrk="1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4pPr>
              <a:lvl5pPr algn="l" eaLnBrk="1" fontAlgn="base" hangingPunct="1" indent="0" latinLnBrk="1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5pPr>
            </a:lstStyle>
            <a:p>
              <a:pPr eaLnBrk="1" hangingPunct="1" latinLnBrk="1" lvl="0"/>
              <a:endParaRPr altLang="en-US" lang="zh-CN"/>
            </a:p>
          </p:txBody>
        </p:sp>
        <p:sp>
          <p:nvSpPr>
            <p:cNvPr id="1048634" name=""/>
            <p:cNvSpPr/>
            <p:nvPr/>
          </p:nvSpPr>
          <p:spPr>
            <a:xfrm rot="0">
              <a:off x="5420" y="2600"/>
              <a:ext cx="127" cy="128"/>
            </a:xfrm>
            <a:prstGeom prst="ellipse"/>
            <a:solidFill>
              <a:schemeClr val="folHlink"/>
            </a:solidFill>
            <a:ln>
              <a:noFill/>
            </a:ln>
          </p:spPr>
          <p:txBody>
            <a:bodyPr anchor="ctr" bIns="45720" lIns="91440" rIns="91440" tIns="45720" wrap="none"/>
            <a:lstStyle>
              <a:lvl1pPr algn="l" eaLnBrk="1" fontAlgn="base" hangingPunct="1" indent="0" latinLnBrk="1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1pPr>
              <a:lvl2pPr algn="l" eaLnBrk="1" fontAlgn="base" hangingPunct="1" indent="0" latinLnBrk="1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2pPr>
              <a:lvl3pPr algn="l" eaLnBrk="1" fontAlgn="base" hangingPunct="1" indent="0" latinLnBrk="1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3pPr>
              <a:lvl4pPr algn="l" eaLnBrk="1" fontAlgn="base" hangingPunct="1" indent="0" latinLnBrk="1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4pPr>
              <a:lvl5pPr algn="l" eaLnBrk="1" fontAlgn="base" hangingPunct="1" indent="0" latinLnBrk="1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5pPr>
            </a:lstStyle>
            <a:p>
              <a:pPr eaLnBrk="1" hangingPunct="1" latinLnBrk="1" lvl="0"/>
              <a:endParaRPr altLang="en-US" lang="zh-CN"/>
            </a:p>
          </p:txBody>
        </p:sp>
        <p:sp>
          <p:nvSpPr>
            <p:cNvPr id="1048635" name=""/>
            <p:cNvSpPr/>
            <p:nvPr/>
          </p:nvSpPr>
          <p:spPr>
            <a:xfrm rot="0">
              <a:off x="4704" y="2779"/>
              <a:ext cx="127" cy="127"/>
            </a:xfrm>
            <a:prstGeom prst="ellipse"/>
            <a:solidFill>
              <a:schemeClr val="accent2"/>
            </a:solidFill>
            <a:ln>
              <a:noFill/>
            </a:ln>
          </p:spPr>
          <p:txBody>
            <a:bodyPr anchor="ctr" bIns="45720" lIns="91440" rIns="91440" tIns="45720" wrap="none"/>
            <a:lstStyle>
              <a:lvl1pPr algn="l" eaLnBrk="1" fontAlgn="base" hangingPunct="1" indent="0" latinLnBrk="1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1pPr>
              <a:lvl2pPr algn="l" eaLnBrk="1" fontAlgn="base" hangingPunct="1" indent="0" latinLnBrk="1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2pPr>
              <a:lvl3pPr algn="l" eaLnBrk="1" fontAlgn="base" hangingPunct="1" indent="0" latinLnBrk="1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3pPr>
              <a:lvl4pPr algn="l" eaLnBrk="1" fontAlgn="base" hangingPunct="1" indent="0" latinLnBrk="1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4pPr>
              <a:lvl5pPr algn="l" eaLnBrk="1" fontAlgn="base" hangingPunct="1" indent="0" latinLnBrk="1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5pPr>
            </a:lstStyle>
            <a:p>
              <a:pPr eaLnBrk="1" hangingPunct="1" latinLnBrk="1" lvl="0"/>
              <a:endParaRPr altLang="en-US" lang="zh-CN"/>
            </a:p>
          </p:txBody>
        </p:sp>
        <p:sp>
          <p:nvSpPr>
            <p:cNvPr id="1048636" name=""/>
            <p:cNvSpPr/>
            <p:nvPr/>
          </p:nvSpPr>
          <p:spPr>
            <a:xfrm rot="0">
              <a:off x="4883" y="2779"/>
              <a:ext cx="127" cy="127"/>
            </a:xfrm>
            <a:prstGeom prst="ellipse"/>
            <a:solidFill>
              <a:schemeClr val="accent1"/>
            </a:solidFill>
            <a:ln>
              <a:noFill/>
            </a:ln>
          </p:spPr>
          <p:txBody>
            <a:bodyPr anchor="ctr" bIns="45720" lIns="91440" rIns="91440" tIns="45720" wrap="none"/>
            <a:lstStyle>
              <a:lvl1pPr algn="l" eaLnBrk="1" fontAlgn="base" hangingPunct="1" indent="0" latinLnBrk="1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1pPr>
              <a:lvl2pPr algn="l" eaLnBrk="1" fontAlgn="base" hangingPunct="1" indent="0" latinLnBrk="1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2pPr>
              <a:lvl3pPr algn="l" eaLnBrk="1" fontAlgn="base" hangingPunct="1" indent="0" latinLnBrk="1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3pPr>
              <a:lvl4pPr algn="l" eaLnBrk="1" fontAlgn="base" hangingPunct="1" indent="0" latinLnBrk="1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4pPr>
              <a:lvl5pPr algn="l" eaLnBrk="1" fontAlgn="base" hangingPunct="1" indent="0" latinLnBrk="1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5pPr>
            </a:lstStyle>
            <a:p>
              <a:pPr eaLnBrk="1" hangingPunct="1" latinLnBrk="1" lvl="0"/>
              <a:endParaRPr altLang="en-US" lang="zh-CN"/>
            </a:p>
          </p:txBody>
        </p:sp>
        <p:sp>
          <p:nvSpPr>
            <p:cNvPr id="1048637" name=""/>
            <p:cNvSpPr/>
            <p:nvPr/>
          </p:nvSpPr>
          <p:spPr>
            <a:xfrm rot="0">
              <a:off x="5062" y="2779"/>
              <a:ext cx="127" cy="127"/>
            </a:xfrm>
            <a:prstGeom prst="ellipse"/>
            <a:solidFill>
              <a:schemeClr val="accent1"/>
            </a:solidFill>
            <a:ln>
              <a:noFill/>
            </a:ln>
          </p:spPr>
          <p:txBody>
            <a:bodyPr anchor="ctr" bIns="45720" lIns="91440" rIns="91440" tIns="45720" wrap="none"/>
            <a:lstStyle>
              <a:lvl1pPr algn="l" eaLnBrk="1" fontAlgn="base" hangingPunct="1" indent="0" latinLnBrk="1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1pPr>
              <a:lvl2pPr algn="l" eaLnBrk="1" fontAlgn="base" hangingPunct="1" indent="0" latinLnBrk="1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2pPr>
              <a:lvl3pPr algn="l" eaLnBrk="1" fontAlgn="base" hangingPunct="1" indent="0" latinLnBrk="1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3pPr>
              <a:lvl4pPr algn="l" eaLnBrk="1" fontAlgn="base" hangingPunct="1" indent="0" latinLnBrk="1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4pPr>
              <a:lvl5pPr algn="l" eaLnBrk="1" fontAlgn="base" hangingPunct="1" indent="0" latinLnBrk="1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5pPr>
            </a:lstStyle>
            <a:p>
              <a:pPr eaLnBrk="1" hangingPunct="1" latinLnBrk="1" lvl="0"/>
              <a:endParaRPr altLang="en-US" lang="zh-CN"/>
            </a:p>
          </p:txBody>
        </p:sp>
        <p:sp>
          <p:nvSpPr>
            <p:cNvPr id="1048638" name=""/>
            <p:cNvSpPr/>
            <p:nvPr/>
          </p:nvSpPr>
          <p:spPr>
            <a:xfrm rot="0">
              <a:off x="5241" y="2779"/>
              <a:ext cx="127" cy="127"/>
            </a:xfrm>
            <a:prstGeom prst="ellipse"/>
            <a:solidFill>
              <a:schemeClr val="folHlink"/>
            </a:solidFill>
            <a:ln>
              <a:noFill/>
            </a:ln>
          </p:spPr>
          <p:txBody>
            <a:bodyPr anchor="ctr" bIns="45720" lIns="91440" rIns="91440" tIns="45720" wrap="none"/>
            <a:lstStyle>
              <a:lvl1pPr algn="l" eaLnBrk="1" fontAlgn="base" hangingPunct="1" indent="0" latinLnBrk="1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1pPr>
              <a:lvl2pPr algn="l" eaLnBrk="1" fontAlgn="base" hangingPunct="1" indent="0" latinLnBrk="1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2pPr>
              <a:lvl3pPr algn="l" eaLnBrk="1" fontAlgn="base" hangingPunct="1" indent="0" latinLnBrk="1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3pPr>
              <a:lvl4pPr algn="l" eaLnBrk="1" fontAlgn="base" hangingPunct="1" indent="0" latinLnBrk="1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4pPr>
              <a:lvl5pPr algn="l" eaLnBrk="1" fontAlgn="base" hangingPunct="1" indent="0" latinLnBrk="1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5pPr>
            </a:lstStyle>
            <a:p>
              <a:pPr eaLnBrk="1" hangingPunct="1" latinLnBrk="1" lvl="0"/>
              <a:endParaRPr altLang="en-US" lang="zh-CN"/>
            </a:p>
          </p:txBody>
        </p:sp>
        <p:sp>
          <p:nvSpPr>
            <p:cNvPr id="1048639" name=""/>
            <p:cNvSpPr/>
            <p:nvPr/>
          </p:nvSpPr>
          <p:spPr>
            <a:xfrm rot="0">
              <a:off x="4704" y="2958"/>
              <a:ext cx="127" cy="127"/>
            </a:xfrm>
            <a:prstGeom prst="ellipse"/>
            <a:solidFill>
              <a:schemeClr val="accent1"/>
            </a:solidFill>
            <a:ln>
              <a:noFill/>
            </a:ln>
          </p:spPr>
          <p:txBody>
            <a:bodyPr anchor="ctr" bIns="45720" lIns="91440" rIns="91440" tIns="45720" wrap="none"/>
            <a:lstStyle>
              <a:lvl1pPr algn="l" eaLnBrk="1" fontAlgn="base" hangingPunct="1" indent="0" latinLnBrk="1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1pPr>
              <a:lvl2pPr algn="l" eaLnBrk="1" fontAlgn="base" hangingPunct="1" indent="0" latinLnBrk="1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2pPr>
              <a:lvl3pPr algn="l" eaLnBrk="1" fontAlgn="base" hangingPunct="1" indent="0" latinLnBrk="1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3pPr>
              <a:lvl4pPr algn="l" eaLnBrk="1" fontAlgn="base" hangingPunct="1" indent="0" latinLnBrk="1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4pPr>
              <a:lvl5pPr algn="l" eaLnBrk="1" fontAlgn="base" hangingPunct="1" indent="0" latinLnBrk="1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5pPr>
            </a:lstStyle>
            <a:p>
              <a:pPr eaLnBrk="1" hangingPunct="1" latinLnBrk="1" lvl="0"/>
              <a:endParaRPr altLang="en-US" lang="zh-CN"/>
            </a:p>
          </p:txBody>
        </p:sp>
        <p:sp>
          <p:nvSpPr>
            <p:cNvPr id="1048640" name=""/>
            <p:cNvSpPr/>
            <p:nvPr/>
          </p:nvSpPr>
          <p:spPr>
            <a:xfrm rot="0">
              <a:off x="4883" y="2958"/>
              <a:ext cx="127" cy="127"/>
            </a:xfrm>
            <a:prstGeom prst="ellipse"/>
            <a:solidFill>
              <a:schemeClr val="accent1"/>
            </a:solidFill>
            <a:ln>
              <a:noFill/>
            </a:ln>
          </p:spPr>
          <p:txBody>
            <a:bodyPr anchor="ctr" bIns="45720" lIns="91440" rIns="91440" tIns="45720" wrap="none"/>
            <a:lstStyle>
              <a:lvl1pPr algn="l" eaLnBrk="1" fontAlgn="base" hangingPunct="1" indent="0" latinLnBrk="1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1pPr>
              <a:lvl2pPr algn="l" eaLnBrk="1" fontAlgn="base" hangingPunct="1" indent="0" latinLnBrk="1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2pPr>
              <a:lvl3pPr algn="l" eaLnBrk="1" fontAlgn="base" hangingPunct="1" indent="0" latinLnBrk="1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3pPr>
              <a:lvl4pPr algn="l" eaLnBrk="1" fontAlgn="base" hangingPunct="1" indent="0" latinLnBrk="1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4pPr>
              <a:lvl5pPr algn="l" eaLnBrk="1" fontAlgn="base" hangingPunct="1" indent="0" latinLnBrk="1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5pPr>
            </a:lstStyle>
            <a:p>
              <a:pPr eaLnBrk="1" hangingPunct="1" latinLnBrk="1" lvl="0"/>
              <a:endParaRPr altLang="en-US" lang="zh-CN"/>
            </a:p>
          </p:txBody>
        </p:sp>
        <p:sp>
          <p:nvSpPr>
            <p:cNvPr id="1048641" name=""/>
            <p:cNvSpPr/>
            <p:nvPr/>
          </p:nvSpPr>
          <p:spPr>
            <a:xfrm rot="0">
              <a:off x="5062" y="2958"/>
              <a:ext cx="127" cy="127"/>
            </a:xfrm>
            <a:prstGeom prst="ellipse"/>
            <a:solidFill>
              <a:schemeClr val="folHlink"/>
            </a:solidFill>
            <a:ln>
              <a:noFill/>
            </a:ln>
          </p:spPr>
          <p:txBody>
            <a:bodyPr anchor="ctr" bIns="45720" lIns="91440" rIns="91440" tIns="45720" wrap="none"/>
            <a:lstStyle>
              <a:lvl1pPr algn="l" eaLnBrk="1" fontAlgn="base" hangingPunct="1" indent="0" latinLnBrk="1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1pPr>
              <a:lvl2pPr algn="l" eaLnBrk="1" fontAlgn="base" hangingPunct="1" indent="0" latinLnBrk="1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2pPr>
              <a:lvl3pPr algn="l" eaLnBrk="1" fontAlgn="base" hangingPunct="1" indent="0" latinLnBrk="1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3pPr>
              <a:lvl4pPr algn="l" eaLnBrk="1" fontAlgn="base" hangingPunct="1" indent="0" latinLnBrk="1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4pPr>
              <a:lvl5pPr algn="l" eaLnBrk="1" fontAlgn="base" hangingPunct="1" indent="0" latinLnBrk="1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5pPr>
            </a:lstStyle>
            <a:p>
              <a:pPr eaLnBrk="1" hangingPunct="1" latinLnBrk="1" lvl="0"/>
              <a:endParaRPr altLang="en-US" lang="zh-CN"/>
            </a:p>
          </p:txBody>
        </p:sp>
        <p:sp>
          <p:nvSpPr>
            <p:cNvPr id="1048642" name=""/>
            <p:cNvSpPr/>
            <p:nvPr/>
          </p:nvSpPr>
          <p:spPr>
            <a:xfrm rot="0">
              <a:off x="5241" y="2958"/>
              <a:ext cx="127" cy="127"/>
            </a:xfrm>
            <a:prstGeom prst="ellipse"/>
            <a:solidFill>
              <a:schemeClr val="folHlink"/>
            </a:solidFill>
            <a:ln>
              <a:noFill/>
            </a:ln>
          </p:spPr>
          <p:txBody>
            <a:bodyPr anchor="ctr" bIns="45720" lIns="91440" rIns="91440" tIns="45720" wrap="none"/>
            <a:lstStyle>
              <a:lvl1pPr algn="l" eaLnBrk="1" fontAlgn="base" hangingPunct="1" indent="0" latinLnBrk="1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1pPr>
              <a:lvl2pPr algn="l" eaLnBrk="1" fontAlgn="base" hangingPunct="1" indent="0" latinLnBrk="1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2pPr>
              <a:lvl3pPr algn="l" eaLnBrk="1" fontAlgn="base" hangingPunct="1" indent="0" latinLnBrk="1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3pPr>
              <a:lvl4pPr algn="l" eaLnBrk="1" fontAlgn="base" hangingPunct="1" indent="0" latinLnBrk="1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4pPr>
              <a:lvl5pPr algn="l" eaLnBrk="1" fontAlgn="base" hangingPunct="1" indent="0" latinLnBrk="1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5pPr>
            </a:lstStyle>
            <a:p>
              <a:pPr eaLnBrk="1" hangingPunct="1" latinLnBrk="1" lvl="0"/>
              <a:endParaRPr altLang="en-US" lang="zh-CN"/>
            </a:p>
          </p:txBody>
        </p:sp>
        <p:sp>
          <p:nvSpPr>
            <p:cNvPr id="1048643" name=""/>
            <p:cNvSpPr/>
            <p:nvPr/>
          </p:nvSpPr>
          <p:spPr>
            <a:xfrm rot="0">
              <a:off x="4883" y="3137"/>
              <a:ext cx="127" cy="127"/>
            </a:xfrm>
            <a:prstGeom prst="ellipse"/>
            <a:solidFill>
              <a:schemeClr val="folHlink"/>
            </a:solidFill>
            <a:ln>
              <a:noFill/>
            </a:ln>
          </p:spPr>
          <p:txBody>
            <a:bodyPr anchor="ctr" bIns="45720" lIns="91440" rIns="91440" tIns="45720" wrap="none"/>
            <a:lstStyle>
              <a:lvl1pPr algn="l" eaLnBrk="1" fontAlgn="base" hangingPunct="1" indent="0" latinLnBrk="1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1pPr>
              <a:lvl2pPr algn="l" eaLnBrk="1" fontAlgn="base" hangingPunct="1" indent="0" latinLnBrk="1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2pPr>
              <a:lvl3pPr algn="l" eaLnBrk="1" fontAlgn="base" hangingPunct="1" indent="0" latinLnBrk="1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3pPr>
              <a:lvl4pPr algn="l" eaLnBrk="1" fontAlgn="base" hangingPunct="1" indent="0" latinLnBrk="1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4pPr>
              <a:lvl5pPr algn="l" eaLnBrk="1" fontAlgn="base" hangingPunct="1" indent="0" latinLnBrk="1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5pPr>
            </a:lstStyle>
            <a:p>
              <a:pPr eaLnBrk="1" hangingPunct="1" latinLnBrk="1" lvl="0"/>
              <a:endParaRPr altLang="en-US" lang="zh-CN"/>
            </a:p>
          </p:txBody>
        </p:sp>
        <p:sp>
          <p:nvSpPr>
            <p:cNvPr id="1048644" name=""/>
            <p:cNvSpPr/>
            <p:nvPr/>
          </p:nvSpPr>
          <p:spPr>
            <a:xfrm rot="0">
              <a:off x="5241" y="3137"/>
              <a:ext cx="127" cy="127"/>
            </a:xfrm>
            <a:prstGeom prst="ellipse"/>
            <a:solidFill>
              <a:schemeClr val="folHlink"/>
            </a:solidFill>
            <a:ln>
              <a:noFill/>
            </a:ln>
          </p:spPr>
          <p:txBody>
            <a:bodyPr anchor="ctr" bIns="45720" lIns="91440" rIns="91440" tIns="45720" wrap="none"/>
            <a:lstStyle>
              <a:lvl1pPr algn="l" eaLnBrk="1" fontAlgn="base" hangingPunct="1" indent="0" latinLnBrk="1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1pPr>
              <a:lvl2pPr algn="l" eaLnBrk="1" fontAlgn="base" hangingPunct="1" indent="0" latinLnBrk="1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2pPr>
              <a:lvl3pPr algn="l" eaLnBrk="1" fontAlgn="base" hangingPunct="1" indent="0" latinLnBrk="1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3pPr>
              <a:lvl4pPr algn="l" eaLnBrk="1" fontAlgn="base" hangingPunct="1" indent="0" latinLnBrk="1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4pPr>
              <a:lvl5pPr algn="l" eaLnBrk="1" fontAlgn="base" hangingPunct="1" indent="0" latinLnBrk="1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5pPr>
            </a:lstStyle>
            <a:p>
              <a:pPr eaLnBrk="1" hangingPunct="1" latinLnBrk="1" lvl="0"/>
              <a:endParaRPr altLang="en-US" lang="zh-CN"/>
            </a:p>
          </p:txBody>
        </p:sp>
      </p:grpSp>
      <p:sp>
        <p:nvSpPr>
          <p:cNvPr id="1048645" name=""/>
          <p:cNvSpPr/>
          <p:nvPr/>
        </p:nvSpPr>
        <p:spPr>
          <a:xfrm rot="0">
            <a:off x="304800" y="2819400"/>
            <a:ext cx="8229600" cy="0"/>
          </a:xfrm>
          <a:prstGeom prst="line"/>
          <a:noFill/>
          <a:ln w="6350" cap="flat" cmpd="sng">
            <a:solidFill>
              <a:schemeClr val="dk1">
                <a:alpha val="100000"/>
              </a:schemeClr>
            </a:solidFill>
            <a:prstDash val="solid"/>
            <a:miter/>
          </a:ln>
        </p:spPr>
      </p:sp>
      <p:sp>
        <p:nvSpPr>
          <p:cNvPr id="1048648" name=""/>
          <p:cNvSpPr/>
          <p:nvPr>
            <p:ph type="dt" sz="half" idx="2"/>
          </p:nvPr>
        </p:nvSpPr>
        <p:spPr>
          <a:xfrm rot="0">
            <a:off x="457200" y="6248400"/>
            <a:ext cx="2133600" cy="457200"/>
          </a:xfrm>
          <a:prstGeom prst="rect"/>
          <a:noFill/>
          <a:ln>
            <a:noFill/>
          </a:ln>
        </p:spPr>
        <p:txBody>
          <a:bodyPr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/>
            <a:endParaRPr altLang="en-US" sz="1000" lang="en-US"/>
          </a:p>
        </p:txBody>
      </p:sp>
      <p:sp>
        <p:nvSpPr>
          <p:cNvPr id="1048649" name=""/>
          <p:cNvSpPr/>
          <p:nvPr>
            <p:ph type="ftr" sz="quarter" idx="3"/>
          </p:nvPr>
        </p:nvSpPr>
        <p:spPr>
          <a:xfrm rot="0">
            <a:off x="3124200" y="6248400"/>
            <a:ext cx="2895600" cy="457200"/>
          </a:xfrm>
          <a:prstGeom prst="rect"/>
          <a:noFill/>
          <a:ln>
            <a:noFill/>
          </a:ln>
        </p:spPr>
        <p:txBody>
          <a:bodyPr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algn="ctr" eaLnBrk="1" hangingPunct="1" latinLnBrk="1" lvl="0"/>
            <a:endParaRPr altLang="en-US" sz="1000" lang="en-US"/>
          </a:p>
        </p:txBody>
      </p:sp>
      <p:sp>
        <p:nvSpPr>
          <p:cNvPr id="1048650" name=""/>
          <p:cNvSpPr/>
          <p:nvPr>
            <p:ph type="sldNum" sz="quarter" idx="4"/>
          </p:nvPr>
        </p:nvSpPr>
        <p:spPr>
          <a:xfrm rot="0">
            <a:off x="6553200" y="6248400"/>
            <a:ext cx="2133600" cy="457200"/>
          </a:xfrm>
          <a:prstGeom prst="rect"/>
          <a:noFill/>
          <a:ln>
            <a:noFill/>
          </a:ln>
        </p:spPr>
        <p:txBody>
          <a:bodyPr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algn="r" eaLnBrk="1" hangingPunct="1" latinLnBrk="1" lvl="0"/>
            <a:fld id="{566ABCEB-ACFC-4714-9973-3DA970169C29}" type="slidenum">
              <a:rPr altLang="en-US" sz="1000" lang="en-US"/>
              <a:pPr algn="r" eaLnBrk="1" hangingPunct="1" latinLnBrk="1" lvl="0"/>
            </a:fld>
            <a:endParaRPr altLang="en-US" sz="1000" lang="en-US"/>
          </a:p>
        </p:txBody>
      </p:sp>
      <p:sp>
        <p:nvSpPr>
          <p:cNvPr id="10486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algn="r" indent="0" marL="0">
              <a:buFont typeface="Wingdings" pitchFamily="2" charset="2"/>
              <a:buNone/>
              <a:defRPr sz="3200"/>
            </a:lvl1pPr>
          </a:lstStyle>
          <a:p>
            <a:r>
              <a:rPr altLang="en-US" lang="en-US"/>
              <a:t>Click to edit Master subtitle style</a:t>
            </a:r>
          </a:p>
        </p:txBody>
      </p:sp>
      <p:sp>
        <p:nvSpPr>
          <p:cNvPr id="10486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r>
              <a:rPr altLang="en-US" lang="en-US"/>
              <a:t>Click to edit Master title style</a:t>
            </a:r>
          </a:p>
        </p:txBody>
      </p:sp>
    </p:spTree>
  </p:cSld>
  <p:clrMapOvr>
    <a:masterClrMapping/>
  </p:clrMapOvr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18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3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814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579" name=""/>
          <p:cNvSpPr/>
          <p:nvPr>
            <p:ph type="dt" sz="half" idx="2"/>
          </p:nvPr>
        </p:nvSpPr>
        <p:spPr>
          <a:xfrm rot="0">
            <a:off x="457200" y="6248400"/>
            <a:ext cx="2133600" cy="457200"/>
          </a:xfrm>
          <a:prstGeom prst="rect"/>
          <a:noFill/>
          <a:ln>
            <a:noFill/>
          </a:ln>
        </p:spPr>
        <p:txBody>
          <a:bodyPr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/>
            <a:endParaRPr altLang="en-US" sz="1000" lang="en-US"/>
          </a:p>
        </p:txBody>
      </p:sp>
      <p:sp>
        <p:nvSpPr>
          <p:cNvPr id="1048581" name=""/>
          <p:cNvSpPr/>
          <p:nvPr>
            <p:ph type="sldNum" sz="quarter" idx="4"/>
          </p:nvPr>
        </p:nvSpPr>
        <p:spPr>
          <a:xfrm rot="0">
            <a:off x="6553200" y="6248400"/>
            <a:ext cx="2133600" cy="457200"/>
          </a:xfrm>
          <a:prstGeom prst="rect"/>
          <a:noFill/>
          <a:ln>
            <a:noFill/>
          </a:ln>
        </p:spPr>
        <p:txBody>
          <a:bodyPr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algn="r" eaLnBrk="1" hangingPunct="1" latinLnBrk="1" lvl="0"/>
            <a:fld id="{566ABCEB-ACFC-4714-9973-3DA970169C29}" type="slidenum">
              <a:rPr altLang="en-US" sz="1000" lang="en-US"/>
              <a:pPr algn="r" eaLnBrk="1" hangingPunct="1" latinLnBrk="1" lvl="0"/>
            </a:fld>
            <a:endParaRPr altLang="en-US" sz="1000" lang="en-US"/>
          </a:p>
        </p:txBody>
      </p:sp>
      <p:sp>
        <p:nvSpPr>
          <p:cNvPr id="1048580" name=""/>
          <p:cNvSpPr/>
          <p:nvPr>
            <p:ph type="ftr" sz="quarter" idx="3"/>
          </p:nvPr>
        </p:nvSpPr>
        <p:spPr>
          <a:xfrm rot="0">
            <a:off x="3124200" y="6248400"/>
            <a:ext cx="2895600" cy="457200"/>
          </a:xfrm>
          <a:prstGeom prst="rect"/>
          <a:noFill/>
          <a:ln>
            <a:noFill/>
          </a:ln>
        </p:spPr>
        <p:txBody>
          <a:bodyPr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algn="ctr" eaLnBrk="1" hangingPunct="1" latinLnBrk="1" lvl="0"/>
            <a:endParaRPr altLang="en-US" sz="1000" lang="en-US"/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18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8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799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579" name=""/>
          <p:cNvSpPr/>
          <p:nvPr>
            <p:ph type="dt" sz="half" idx="2"/>
          </p:nvPr>
        </p:nvSpPr>
        <p:spPr>
          <a:xfrm rot="0">
            <a:off x="457200" y="6248400"/>
            <a:ext cx="2133600" cy="457200"/>
          </a:xfrm>
          <a:prstGeom prst="rect"/>
          <a:noFill/>
          <a:ln>
            <a:noFill/>
          </a:ln>
        </p:spPr>
        <p:txBody>
          <a:bodyPr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/>
            <a:endParaRPr altLang="en-US" sz="1000" lang="en-US"/>
          </a:p>
        </p:txBody>
      </p:sp>
      <p:sp>
        <p:nvSpPr>
          <p:cNvPr id="1048581" name=""/>
          <p:cNvSpPr/>
          <p:nvPr>
            <p:ph type="sldNum" sz="quarter" idx="4"/>
          </p:nvPr>
        </p:nvSpPr>
        <p:spPr>
          <a:xfrm rot="0">
            <a:off x="6553200" y="6248400"/>
            <a:ext cx="2133600" cy="457200"/>
          </a:xfrm>
          <a:prstGeom prst="rect"/>
          <a:noFill/>
          <a:ln>
            <a:noFill/>
          </a:ln>
        </p:spPr>
        <p:txBody>
          <a:bodyPr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algn="r" eaLnBrk="1" hangingPunct="1" latinLnBrk="1" lvl="0"/>
            <a:fld id="{566ABCEB-ACFC-4714-9973-3DA970169C29}" type="slidenum">
              <a:rPr altLang="en-US" sz="1000" lang="en-US"/>
              <a:pPr algn="r" eaLnBrk="1" hangingPunct="1" latinLnBrk="1" lvl="0"/>
            </a:fld>
            <a:endParaRPr altLang="en-US" sz="1000" lang="en-US"/>
          </a:p>
        </p:txBody>
      </p:sp>
      <p:sp>
        <p:nvSpPr>
          <p:cNvPr id="1048580" name=""/>
          <p:cNvSpPr/>
          <p:nvPr>
            <p:ph type="ftr" sz="quarter" idx="3"/>
          </p:nvPr>
        </p:nvSpPr>
        <p:spPr>
          <a:xfrm rot="0">
            <a:off x="3124200" y="6248400"/>
            <a:ext cx="2895600" cy="457200"/>
          </a:xfrm>
          <a:prstGeom prst="rect"/>
          <a:noFill/>
          <a:ln>
            <a:noFill/>
          </a:ln>
        </p:spPr>
        <p:txBody>
          <a:bodyPr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algn="ctr" eaLnBrk="1" hangingPunct="1" latinLnBrk="1" lvl="0"/>
            <a:endParaRPr altLang="en-US" sz="1000" lang="en-US"/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9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7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658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579" name=""/>
          <p:cNvSpPr/>
          <p:nvPr>
            <p:ph type="dt" sz="half" idx="2"/>
          </p:nvPr>
        </p:nvSpPr>
        <p:spPr>
          <a:xfrm rot="0">
            <a:off x="457200" y="6248400"/>
            <a:ext cx="2133600" cy="457200"/>
          </a:xfrm>
          <a:prstGeom prst="rect"/>
          <a:noFill/>
          <a:ln>
            <a:noFill/>
          </a:ln>
        </p:spPr>
        <p:txBody>
          <a:bodyPr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/>
            <a:endParaRPr altLang="en-US" sz="1000" lang="en-US"/>
          </a:p>
        </p:txBody>
      </p:sp>
      <p:sp>
        <p:nvSpPr>
          <p:cNvPr id="1048581" name=""/>
          <p:cNvSpPr/>
          <p:nvPr>
            <p:ph type="sldNum" sz="quarter" idx="4"/>
          </p:nvPr>
        </p:nvSpPr>
        <p:spPr>
          <a:xfrm rot="0">
            <a:off x="6553200" y="6248400"/>
            <a:ext cx="2133600" cy="457200"/>
          </a:xfrm>
          <a:prstGeom prst="rect"/>
          <a:noFill/>
          <a:ln>
            <a:noFill/>
          </a:ln>
        </p:spPr>
        <p:txBody>
          <a:bodyPr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algn="r" eaLnBrk="1" hangingPunct="1" latinLnBrk="1" lvl="0"/>
            <a:fld id="{566ABCEB-ACFC-4714-9973-3DA970169C29}" type="slidenum">
              <a:rPr altLang="en-US" sz="1000" lang="en-US"/>
              <a:pPr algn="r" eaLnBrk="1" hangingPunct="1" latinLnBrk="1" lvl="0"/>
            </a:fld>
            <a:endParaRPr altLang="en-US" sz="1000" lang="en-US"/>
          </a:p>
        </p:txBody>
      </p:sp>
      <p:sp>
        <p:nvSpPr>
          <p:cNvPr id="1048580" name=""/>
          <p:cNvSpPr/>
          <p:nvPr>
            <p:ph type="ftr" sz="quarter" idx="3"/>
          </p:nvPr>
        </p:nvSpPr>
        <p:spPr>
          <a:xfrm rot="0">
            <a:off x="3124200" y="6248400"/>
            <a:ext cx="2895600" cy="457200"/>
          </a:xfrm>
          <a:prstGeom prst="rect"/>
          <a:noFill/>
          <a:ln>
            <a:noFill/>
          </a:ln>
        </p:spPr>
        <p:txBody>
          <a:bodyPr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algn="ctr" eaLnBrk="1" hangingPunct="1" latinLnBrk="1" lvl="0"/>
            <a:endParaRPr altLang="en-US" sz="1000" lang="en-US"/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18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8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b="1" cap="all"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809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indent="0" marL="0">
              <a:buNone/>
              <a:defRPr sz="2000"/>
            </a:lvl1pPr>
            <a:lvl2pPr indent="0" marL="457200">
              <a:buNone/>
              <a:defRPr sz="1800"/>
            </a:lvl2pPr>
            <a:lvl3pPr indent="0" marL="914400">
              <a:buNone/>
              <a:defRPr sz="1600"/>
            </a:lvl3pPr>
            <a:lvl4pPr indent="0" marL="1371600">
              <a:buNone/>
              <a:defRPr sz="1400"/>
            </a:lvl4pPr>
            <a:lvl5pPr indent="0" marL="1828800">
              <a:buNone/>
              <a:defRPr sz="1400"/>
            </a:lvl5pPr>
            <a:lvl6pPr indent="0" marL="2286000">
              <a:buNone/>
              <a:defRPr sz="1400"/>
            </a:lvl6pPr>
            <a:lvl7pPr indent="0" marL="2743200">
              <a:buNone/>
              <a:defRPr sz="1400"/>
            </a:lvl7pPr>
            <a:lvl8pPr indent="0" marL="3200400">
              <a:buNone/>
              <a:defRPr sz="1400"/>
            </a:lvl8pPr>
            <a:lvl9pPr indent="0" marL="365760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579" name=""/>
          <p:cNvSpPr/>
          <p:nvPr>
            <p:ph type="dt" sz="half" idx="2"/>
          </p:nvPr>
        </p:nvSpPr>
        <p:spPr>
          <a:xfrm rot="0">
            <a:off x="457200" y="6248400"/>
            <a:ext cx="2133600" cy="457200"/>
          </a:xfrm>
          <a:prstGeom prst="rect"/>
          <a:noFill/>
          <a:ln>
            <a:noFill/>
          </a:ln>
        </p:spPr>
        <p:txBody>
          <a:bodyPr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/>
            <a:endParaRPr altLang="en-US" sz="1000" lang="en-US"/>
          </a:p>
        </p:txBody>
      </p:sp>
      <p:sp>
        <p:nvSpPr>
          <p:cNvPr id="1048581" name=""/>
          <p:cNvSpPr/>
          <p:nvPr>
            <p:ph type="sldNum" sz="quarter" idx="4"/>
          </p:nvPr>
        </p:nvSpPr>
        <p:spPr>
          <a:xfrm rot="0">
            <a:off x="6553200" y="6248400"/>
            <a:ext cx="2133600" cy="457200"/>
          </a:xfrm>
          <a:prstGeom prst="rect"/>
          <a:noFill/>
          <a:ln>
            <a:noFill/>
          </a:ln>
        </p:spPr>
        <p:txBody>
          <a:bodyPr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algn="r" eaLnBrk="1" hangingPunct="1" latinLnBrk="1" lvl="0"/>
            <a:fld id="{566ABCEB-ACFC-4714-9973-3DA970169C29}" type="slidenum">
              <a:rPr altLang="en-US" sz="1000" lang="en-US"/>
              <a:pPr algn="r" eaLnBrk="1" hangingPunct="1" latinLnBrk="1" lvl="0"/>
            </a:fld>
            <a:endParaRPr altLang="en-US" sz="1000" lang="en-US"/>
          </a:p>
        </p:txBody>
      </p:sp>
      <p:sp>
        <p:nvSpPr>
          <p:cNvPr id="1048580" name=""/>
          <p:cNvSpPr/>
          <p:nvPr>
            <p:ph type="ftr" sz="quarter" idx="3"/>
          </p:nvPr>
        </p:nvSpPr>
        <p:spPr>
          <a:xfrm rot="0">
            <a:off x="3124200" y="6248400"/>
            <a:ext cx="2895600" cy="457200"/>
          </a:xfrm>
          <a:prstGeom prst="rect"/>
          <a:noFill/>
          <a:ln>
            <a:noFill/>
          </a:ln>
        </p:spPr>
        <p:txBody>
          <a:bodyPr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algn="ctr" eaLnBrk="1" hangingPunct="1" latinLnBrk="1" lvl="0"/>
            <a:endParaRPr altLang="en-US" sz="1000" lang="en-US"/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18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0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8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812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579" name=""/>
          <p:cNvSpPr/>
          <p:nvPr>
            <p:ph type="dt" sz="half" idx="2"/>
          </p:nvPr>
        </p:nvSpPr>
        <p:spPr>
          <a:xfrm rot="0">
            <a:off x="457200" y="6248400"/>
            <a:ext cx="2133600" cy="457200"/>
          </a:xfrm>
          <a:prstGeom prst="rect"/>
          <a:noFill/>
          <a:ln>
            <a:noFill/>
          </a:ln>
        </p:spPr>
        <p:txBody>
          <a:bodyPr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/>
            <a:endParaRPr altLang="en-US" sz="1000" lang="en-US"/>
          </a:p>
        </p:txBody>
      </p:sp>
      <p:sp>
        <p:nvSpPr>
          <p:cNvPr id="1048581" name=""/>
          <p:cNvSpPr/>
          <p:nvPr>
            <p:ph type="sldNum" sz="quarter" idx="4"/>
          </p:nvPr>
        </p:nvSpPr>
        <p:spPr>
          <a:xfrm rot="0">
            <a:off x="6553200" y="6248400"/>
            <a:ext cx="2133600" cy="457200"/>
          </a:xfrm>
          <a:prstGeom prst="rect"/>
          <a:noFill/>
          <a:ln>
            <a:noFill/>
          </a:ln>
        </p:spPr>
        <p:txBody>
          <a:bodyPr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algn="r" eaLnBrk="1" hangingPunct="1" latinLnBrk="1" lvl="0"/>
            <a:fld id="{566ABCEB-ACFC-4714-9973-3DA970169C29}" type="slidenum">
              <a:rPr altLang="en-US" sz="1000" lang="en-US"/>
              <a:pPr algn="r" eaLnBrk="1" hangingPunct="1" latinLnBrk="1" lvl="0"/>
            </a:fld>
            <a:endParaRPr altLang="en-US" sz="1000" lang="en-US"/>
          </a:p>
        </p:txBody>
      </p:sp>
      <p:sp>
        <p:nvSpPr>
          <p:cNvPr id="1048580" name=""/>
          <p:cNvSpPr/>
          <p:nvPr>
            <p:ph type="ftr" sz="quarter" idx="3"/>
          </p:nvPr>
        </p:nvSpPr>
        <p:spPr>
          <a:xfrm rot="0">
            <a:off x="3124200" y="6248400"/>
            <a:ext cx="2895600" cy="457200"/>
          </a:xfrm>
          <a:prstGeom prst="rect"/>
          <a:noFill/>
          <a:ln>
            <a:noFill/>
          </a:ln>
        </p:spPr>
        <p:txBody>
          <a:bodyPr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algn="ctr" eaLnBrk="1" hangingPunct="1" latinLnBrk="1" lvl="0"/>
            <a:endParaRPr altLang="en-US" sz="1000" lang="en-US"/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18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804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80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80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807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579" name=""/>
          <p:cNvSpPr/>
          <p:nvPr>
            <p:ph type="dt" sz="half" idx="2"/>
          </p:nvPr>
        </p:nvSpPr>
        <p:spPr>
          <a:xfrm rot="0">
            <a:off x="457200" y="6248400"/>
            <a:ext cx="2133600" cy="457200"/>
          </a:xfrm>
          <a:prstGeom prst="rect"/>
          <a:noFill/>
          <a:ln>
            <a:noFill/>
          </a:ln>
        </p:spPr>
        <p:txBody>
          <a:bodyPr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/>
            <a:endParaRPr altLang="en-US" sz="1000" lang="en-US"/>
          </a:p>
        </p:txBody>
      </p:sp>
      <p:sp>
        <p:nvSpPr>
          <p:cNvPr id="1048581" name=""/>
          <p:cNvSpPr/>
          <p:nvPr>
            <p:ph type="sldNum" sz="quarter" idx="4"/>
          </p:nvPr>
        </p:nvSpPr>
        <p:spPr>
          <a:xfrm rot="0">
            <a:off x="6553200" y="6248400"/>
            <a:ext cx="2133600" cy="457200"/>
          </a:xfrm>
          <a:prstGeom prst="rect"/>
          <a:noFill/>
          <a:ln>
            <a:noFill/>
          </a:ln>
        </p:spPr>
        <p:txBody>
          <a:bodyPr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algn="r" eaLnBrk="1" hangingPunct="1" latinLnBrk="1" lvl="0"/>
            <a:fld id="{566ABCEB-ACFC-4714-9973-3DA970169C29}" type="slidenum">
              <a:rPr altLang="en-US" sz="1000" lang="en-US"/>
              <a:pPr algn="r" eaLnBrk="1" hangingPunct="1" latinLnBrk="1" lvl="0"/>
            </a:fld>
            <a:endParaRPr altLang="en-US" sz="1000" lang="en-US"/>
          </a:p>
        </p:txBody>
      </p:sp>
      <p:sp>
        <p:nvSpPr>
          <p:cNvPr id="1048580" name=""/>
          <p:cNvSpPr/>
          <p:nvPr>
            <p:ph type="ftr" sz="quarter" idx="3"/>
          </p:nvPr>
        </p:nvSpPr>
        <p:spPr>
          <a:xfrm rot="0">
            <a:off x="3124200" y="6248400"/>
            <a:ext cx="2895600" cy="457200"/>
          </a:xfrm>
          <a:prstGeom prst="rect"/>
          <a:noFill/>
          <a:ln>
            <a:noFill/>
          </a:ln>
        </p:spPr>
        <p:txBody>
          <a:bodyPr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algn="ctr" eaLnBrk="1" hangingPunct="1" latinLnBrk="1" lvl="0"/>
            <a:endParaRPr altLang="en-US" sz="1000" lang="en-US"/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1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9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579" name=""/>
          <p:cNvSpPr/>
          <p:nvPr>
            <p:ph type="dt" sz="half" idx="2"/>
          </p:nvPr>
        </p:nvSpPr>
        <p:spPr>
          <a:xfrm rot="0">
            <a:off x="457200" y="6248400"/>
            <a:ext cx="2133600" cy="457200"/>
          </a:xfrm>
          <a:prstGeom prst="rect"/>
          <a:noFill/>
          <a:ln>
            <a:noFill/>
          </a:ln>
        </p:spPr>
        <p:txBody>
          <a:bodyPr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/>
            <a:endParaRPr altLang="en-US" sz="1000" lang="en-US"/>
          </a:p>
        </p:txBody>
      </p:sp>
      <p:sp>
        <p:nvSpPr>
          <p:cNvPr id="1048581" name=""/>
          <p:cNvSpPr/>
          <p:nvPr>
            <p:ph type="sldNum" sz="quarter" idx="4"/>
          </p:nvPr>
        </p:nvSpPr>
        <p:spPr>
          <a:xfrm rot="0">
            <a:off x="6553200" y="6248400"/>
            <a:ext cx="2133600" cy="457200"/>
          </a:xfrm>
          <a:prstGeom prst="rect"/>
          <a:noFill/>
          <a:ln>
            <a:noFill/>
          </a:ln>
        </p:spPr>
        <p:txBody>
          <a:bodyPr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algn="r" eaLnBrk="1" hangingPunct="1" latinLnBrk="1" lvl="0"/>
            <a:fld id="{566ABCEB-ACFC-4714-9973-3DA970169C29}" type="slidenum">
              <a:rPr altLang="en-US" sz="1000" lang="en-US"/>
              <a:pPr algn="r" eaLnBrk="1" hangingPunct="1" latinLnBrk="1" lvl="0"/>
            </a:fld>
            <a:endParaRPr altLang="en-US" sz="1000" lang="en-US"/>
          </a:p>
        </p:txBody>
      </p:sp>
      <p:sp>
        <p:nvSpPr>
          <p:cNvPr id="1048580" name=""/>
          <p:cNvSpPr/>
          <p:nvPr>
            <p:ph type="ftr" sz="quarter" idx="3"/>
          </p:nvPr>
        </p:nvSpPr>
        <p:spPr>
          <a:xfrm rot="0">
            <a:off x="3124200" y="6248400"/>
            <a:ext cx="2895600" cy="457200"/>
          </a:xfrm>
          <a:prstGeom prst="rect"/>
          <a:noFill/>
          <a:ln>
            <a:noFill/>
          </a:ln>
        </p:spPr>
        <p:txBody>
          <a:bodyPr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algn="ctr" eaLnBrk="1" hangingPunct="1" latinLnBrk="1" lvl="0"/>
            <a:endParaRPr altLang="en-US" sz="1000" lang="en-US"/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10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9" name=""/>
          <p:cNvSpPr/>
          <p:nvPr>
            <p:ph type="dt" sz="half" idx="2"/>
          </p:nvPr>
        </p:nvSpPr>
        <p:spPr>
          <a:xfrm rot="0">
            <a:off x="457200" y="6248400"/>
            <a:ext cx="2133600" cy="457200"/>
          </a:xfrm>
          <a:prstGeom prst="rect"/>
          <a:noFill/>
          <a:ln>
            <a:noFill/>
          </a:ln>
        </p:spPr>
        <p:txBody>
          <a:bodyPr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/>
            <a:endParaRPr altLang="en-US" sz="1000" lang="en-US"/>
          </a:p>
        </p:txBody>
      </p:sp>
      <p:sp>
        <p:nvSpPr>
          <p:cNvPr id="1048581" name=""/>
          <p:cNvSpPr/>
          <p:nvPr>
            <p:ph type="sldNum" sz="quarter" idx="4"/>
          </p:nvPr>
        </p:nvSpPr>
        <p:spPr>
          <a:xfrm rot="0">
            <a:off x="6553200" y="6248400"/>
            <a:ext cx="2133600" cy="457200"/>
          </a:xfrm>
          <a:prstGeom prst="rect"/>
          <a:noFill/>
          <a:ln>
            <a:noFill/>
          </a:ln>
        </p:spPr>
        <p:txBody>
          <a:bodyPr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algn="r" eaLnBrk="1" hangingPunct="1" latinLnBrk="1" lvl="0"/>
            <a:fld id="{566ABCEB-ACFC-4714-9973-3DA970169C29}" type="slidenum">
              <a:rPr altLang="en-US" sz="1000" lang="en-US"/>
              <a:pPr algn="r" eaLnBrk="1" hangingPunct="1" latinLnBrk="1" lvl="0"/>
            </a:fld>
            <a:endParaRPr altLang="en-US" sz="1000" lang="en-US"/>
          </a:p>
        </p:txBody>
      </p:sp>
      <p:sp>
        <p:nvSpPr>
          <p:cNvPr id="1048580" name=""/>
          <p:cNvSpPr/>
          <p:nvPr>
            <p:ph type="ftr" sz="quarter" idx="3"/>
          </p:nvPr>
        </p:nvSpPr>
        <p:spPr>
          <a:xfrm rot="0">
            <a:off x="3124200" y="6248400"/>
            <a:ext cx="2895600" cy="457200"/>
          </a:xfrm>
          <a:prstGeom prst="rect"/>
          <a:noFill/>
          <a:ln>
            <a:noFill/>
          </a:ln>
        </p:spPr>
        <p:txBody>
          <a:bodyPr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algn="ctr" eaLnBrk="1" hangingPunct="1" latinLnBrk="1" lvl="0"/>
            <a:endParaRPr altLang="en-US" sz="1000" lang="en-US"/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17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5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796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797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579" name=""/>
          <p:cNvSpPr/>
          <p:nvPr>
            <p:ph type="dt" sz="half" idx="2"/>
          </p:nvPr>
        </p:nvSpPr>
        <p:spPr>
          <a:xfrm rot="0">
            <a:off x="457200" y="6248400"/>
            <a:ext cx="2133600" cy="457200"/>
          </a:xfrm>
          <a:prstGeom prst="rect"/>
          <a:noFill/>
          <a:ln>
            <a:noFill/>
          </a:ln>
        </p:spPr>
        <p:txBody>
          <a:bodyPr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/>
            <a:endParaRPr altLang="en-US" sz="1000" lang="en-US"/>
          </a:p>
        </p:txBody>
      </p:sp>
      <p:sp>
        <p:nvSpPr>
          <p:cNvPr id="1048581" name=""/>
          <p:cNvSpPr/>
          <p:nvPr>
            <p:ph type="sldNum" sz="quarter" idx="4"/>
          </p:nvPr>
        </p:nvSpPr>
        <p:spPr>
          <a:xfrm rot="0">
            <a:off x="6553200" y="6248400"/>
            <a:ext cx="2133600" cy="457200"/>
          </a:xfrm>
          <a:prstGeom prst="rect"/>
          <a:noFill/>
          <a:ln>
            <a:noFill/>
          </a:ln>
        </p:spPr>
        <p:txBody>
          <a:bodyPr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algn="r" eaLnBrk="1" hangingPunct="1" latinLnBrk="1" lvl="0"/>
            <a:fld id="{566ABCEB-ACFC-4714-9973-3DA970169C29}" type="slidenum">
              <a:rPr altLang="en-US" sz="1000" lang="en-US"/>
              <a:pPr algn="r" eaLnBrk="1" hangingPunct="1" latinLnBrk="1" lvl="0"/>
            </a:fld>
            <a:endParaRPr altLang="en-US" sz="1000" lang="en-US"/>
          </a:p>
        </p:txBody>
      </p:sp>
      <p:sp>
        <p:nvSpPr>
          <p:cNvPr id="1048580" name=""/>
          <p:cNvSpPr/>
          <p:nvPr>
            <p:ph type="ftr" sz="quarter" idx="3"/>
          </p:nvPr>
        </p:nvSpPr>
        <p:spPr>
          <a:xfrm rot="0">
            <a:off x="3124200" y="6248400"/>
            <a:ext cx="2895600" cy="457200"/>
          </a:xfrm>
          <a:prstGeom prst="rect"/>
          <a:noFill/>
          <a:ln>
            <a:noFill/>
          </a:ln>
        </p:spPr>
        <p:txBody>
          <a:bodyPr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algn="ctr" eaLnBrk="1" hangingPunct="1" latinLnBrk="1" lvl="0"/>
            <a:endParaRPr altLang="en-US" sz="1000" lang="en-US"/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18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0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801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anchor="t" anchorCtr="0" bIns="45720" compatLnSpc="1" lIns="91440" numCol="1" rIns="91440" tIns="45720" vert="horz" wrap="square">
            <a:prstTxWarp prst="textNoShape"/>
          </a:bodyPr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pPr algn="l" defTabSz="914400" eaLnBrk="0" fontAlgn="base" hangingPunct="0" indent="0" latinLnBrk="0" lvl="0" marL="0" marR="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None/>
            </a:pPr>
            <a:endParaRPr baseline="0" b="0" cap="none" sz="3200" i="0" kern="0" kumimoji="0" lang="en-US" noProof="0" normalizeH="0" spc="0" strike="noStrike" u="none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48802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579" name=""/>
          <p:cNvSpPr/>
          <p:nvPr>
            <p:ph type="dt" sz="half" idx="2"/>
          </p:nvPr>
        </p:nvSpPr>
        <p:spPr>
          <a:xfrm rot="0">
            <a:off x="457200" y="6248400"/>
            <a:ext cx="2133600" cy="457200"/>
          </a:xfrm>
          <a:prstGeom prst="rect"/>
          <a:noFill/>
          <a:ln>
            <a:noFill/>
          </a:ln>
        </p:spPr>
        <p:txBody>
          <a:bodyPr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/>
            <a:endParaRPr altLang="en-US" sz="1000" lang="en-US"/>
          </a:p>
        </p:txBody>
      </p:sp>
      <p:sp>
        <p:nvSpPr>
          <p:cNvPr id="1048581" name=""/>
          <p:cNvSpPr/>
          <p:nvPr>
            <p:ph type="sldNum" sz="quarter" idx="4"/>
          </p:nvPr>
        </p:nvSpPr>
        <p:spPr>
          <a:xfrm rot="0">
            <a:off x="6553200" y="6248400"/>
            <a:ext cx="2133600" cy="457200"/>
          </a:xfrm>
          <a:prstGeom prst="rect"/>
          <a:noFill/>
          <a:ln>
            <a:noFill/>
          </a:ln>
        </p:spPr>
        <p:txBody>
          <a:bodyPr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algn="r" eaLnBrk="1" hangingPunct="1" latinLnBrk="1" lvl="0"/>
            <a:fld id="{566ABCEB-ACFC-4714-9973-3DA970169C29}" type="slidenum">
              <a:rPr altLang="en-US" sz="1000" lang="en-US"/>
              <a:pPr algn="r" eaLnBrk="1" hangingPunct="1" latinLnBrk="1" lvl="0"/>
            </a:fld>
            <a:endParaRPr altLang="en-US" sz="1000" lang="en-US"/>
          </a:p>
        </p:txBody>
      </p:sp>
      <p:sp>
        <p:nvSpPr>
          <p:cNvPr id="1048580" name=""/>
          <p:cNvSpPr/>
          <p:nvPr>
            <p:ph type="ftr" sz="quarter" idx="3"/>
          </p:nvPr>
        </p:nvSpPr>
        <p:spPr>
          <a:xfrm rot="0">
            <a:off x="3124200" y="6248400"/>
            <a:ext cx="2895600" cy="457200"/>
          </a:xfrm>
          <a:prstGeom prst="rect"/>
          <a:noFill/>
          <a:ln>
            <a:noFill/>
          </a:ln>
        </p:spPr>
        <p:txBody>
          <a:bodyPr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algn="ctr" eaLnBrk="1" hangingPunct="1" latinLnBrk="1" lvl="0"/>
            <a:endParaRPr altLang="en-US" sz="1000" lang="en-US"/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white">
      <p:bgPr>
        <a:solidFill>
          <a:schemeClr val="lt1"/>
        </a:solidFill>
      </p:bgPr>
    </p:bg>
    <p:spTree>
      <p:nvGrpSpPr>
        <p:cNvPr id="88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576" name=""/>
          <p:cNvSpPr/>
          <p:nvPr/>
        </p:nvSpPr>
        <p:spPr>
          <a:xfrm rot="0">
            <a:off x="7962900" y="152400"/>
            <a:ext cx="0" cy="1524000"/>
          </a:xfrm>
          <a:prstGeom prst="line"/>
          <a:noFill/>
          <a:ln w="9525" cap="flat" cmpd="sng">
            <a:solidFill>
              <a:schemeClr val="dk1">
                <a:alpha val="100000"/>
              </a:schemeClr>
            </a:solidFill>
            <a:prstDash val="solid"/>
            <a:miter/>
          </a:ln>
        </p:spPr>
      </p:sp>
      <p:sp>
        <p:nvSpPr>
          <p:cNvPr id="1048577" name=""/>
          <p:cNvSpPr/>
          <p:nvPr>
            <p:ph type="title" sz="full" idx="0"/>
          </p:nvPr>
        </p:nvSpPr>
        <p:spPr>
          <a:xfrm rot="0">
            <a:off x="457200" y="122237"/>
            <a:ext cx="7543800" cy="1295400"/>
          </a:xfrm>
          <a:prstGeom prst="rect"/>
          <a:noFill/>
          <a:ln>
            <a:noFill/>
          </a:ln>
        </p:spPr>
        <p:txBody>
          <a:bodyPr anchor="b" bIns="45720" lIns="91440" rIns="91440" tIns="45720"/>
          <a:p>
            <a:pPr lvl="0"/>
            <a:r>
              <a:rPr altLang="en-US" lang="en-US"/>
              <a:t>Click to edit Master title style</a:t>
            </a:r>
          </a:p>
        </p:txBody>
      </p:sp>
      <p:sp>
        <p:nvSpPr>
          <p:cNvPr id="1048578" name=""/>
          <p:cNvSpPr/>
          <p:nvPr>
            <p:ph type="body" sz="full" idx="1"/>
          </p:nvPr>
        </p:nvSpPr>
        <p:spPr>
          <a:xfrm rot="0">
            <a:off x="457200" y="1719262"/>
            <a:ext cx="8229600" cy="4411662"/>
          </a:xfrm>
          <a:prstGeom prst="rect"/>
          <a:noFill/>
          <a:ln>
            <a:noFill/>
          </a:ln>
        </p:spPr>
        <p:txBody>
          <a:bodyPr bIns="45720" lIns="91440" rIns="91440" tIns="45720"/>
          <a:p>
            <a:pPr lvl="0"/>
            <a:r>
              <a:rPr altLang="en-US" lang="en-US"/>
              <a:t>Click to edit Master text styles</a:t>
            </a:r>
          </a:p>
          <a:p>
            <a:pPr lvl="1"/>
            <a:r>
              <a:rPr altLang="en-US" lang="en-US"/>
              <a:t>Second level</a:t>
            </a:r>
          </a:p>
          <a:p>
            <a:pPr lvl="2"/>
            <a:r>
              <a:rPr altLang="en-US" lang="en-US"/>
              <a:t>Third level</a:t>
            </a:r>
          </a:p>
          <a:p>
            <a:pPr lvl="3"/>
            <a:r>
              <a:rPr altLang="en-US" lang="en-US"/>
              <a:t>Fourth level</a:t>
            </a:r>
          </a:p>
          <a:p>
            <a:pPr lvl="4"/>
            <a:r>
              <a:rPr altLang="en-US" lang="en-US"/>
              <a:t>Fifth level</a:t>
            </a:r>
          </a:p>
        </p:txBody>
      </p:sp>
      <p:sp>
        <p:nvSpPr>
          <p:cNvPr id="1048579" name=""/>
          <p:cNvSpPr/>
          <p:nvPr>
            <p:ph type="dt" sz="half" idx="2"/>
          </p:nvPr>
        </p:nvSpPr>
        <p:spPr>
          <a:xfrm rot="0">
            <a:off x="457200" y="6248400"/>
            <a:ext cx="2133600" cy="457200"/>
          </a:xfrm>
          <a:prstGeom prst="rect"/>
          <a:noFill/>
          <a:ln>
            <a:noFill/>
          </a:ln>
        </p:spPr>
        <p:txBody>
          <a:bodyPr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/>
            <a:endParaRPr altLang="en-US" sz="1000" lang="en-US"/>
          </a:p>
        </p:txBody>
      </p:sp>
      <p:sp>
        <p:nvSpPr>
          <p:cNvPr id="1048580" name=""/>
          <p:cNvSpPr/>
          <p:nvPr>
            <p:ph type="ftr" sz="quarter" idx="3"/>
          </p:nvPr>
        </p:nvSpPr>
        <p:spPr>
          <a:xfrm rot="0">
            <a:off x="3124200" y="6248400"/>
            <a:ext cx="2895600" cy="457200"/>
          </a:xfrm>
          <a:prstGeom prst="rect"/>
          <a:noFill/>
          <a:ln>
            <a:noFill/>
          </a:ln>
        </p:spPr>
        <p:txBody>
          <a:bodyPr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algn="ctr" eaLnBrk="1" hangingPunct="1" latinLnBrk="1" lvl="0"/>
            <a:endParaRPr altLang="en-US" sz="1000" lang="en-US"/>
          </a:p>
        </p:txBody>
      </p:sp>
      <p:sp>
        <p:nvSpPr>
          <p:cNvPr id="1048581" name=""/>
          <p:cNvSpPr/>
          <p:nvPr>
            <p:ph type="sldNum" sz="quarter" idx="4"/>
          </p:nvPr>
        </p:nvSpPr>
        <p:spPr>
          <a:xfrm rot="0">
            <a:off x="6553200" y="6248400"/>
            <a:ext cx="2133600" cy="457200"/>
          </a:xfrm>
          <a:prstGeom prst="rect"/>
          <a:noFill/>
          <a:ln>
            <a:noFill/>
          </a:ln>
        </p:spPr>
        <p:txBody>
          <a:bodyPr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algn="r" eaLnBrk="1" hangingPunct="1" latinLnBrk="1" lvl="0"/>
            <a:fld id="{566ABCEB-ACFC-4714-9973-3DA970169C29}" type="slidenum">
              <a:rPr altLang="en-US" sz="1000" lang="en-US"/>
              <a:pPr algn="r" eaLnBrk="1" hangingPunct="1" latinLnBrk="1" lvl="0"/>
            </a:fld>
            <a:endParaRPr altLang="en-US" sz="1000" lang="en-US"/>
          </a:p>
        </p:txBody>
      </p:sp>
      <p:grpSp>
        <p:nvGrpSpPr>
          <p:cNvPr id="89" name=""/>
          <p:cNvGrpSpPr/>
          <p:nvPr/>
        </p:nvGrpSpPr>
        <p:grpSpPr>
          <a:xfrm rot="0">
            <a:off x="8153400" y="152400"/>
            <a:ext cx="792162" cy="1295400"/>
            <a:chOff x="5136" y="960"/>
            <a:chExt cx="528" cy="864"/>
          </a:xfrm>
        </p:grpSpPr>
        <p:sp>
          <p:nvSpPr>
            <p:cNvPr id="1048582" name=""/>
            <p:cNvSpPr/>
            <p:nvPr/>
          </p:nvSpPr>
          <p:spPr>
            <a:xfrm rot="0">
              <a:off x="5136" y="960"/>
              <a:ext cx="80" cy="80"/>
            </a:xfrm>
            <a:prstGeom prst="ellipse"/>
            <a:solidFill>
              <a:schemeClr val="lt2"/>
            </a:solidFill>
            <a:ln>
              <a:noFill/>
            </a:ln>
          </p:spPr>
          <p:txBody>
            <a:bodyPr anchor="ctr" bIns="45720" lIns="91440" rIns="91440" tIns="45720" wrap="none"/>
            <a:lstStyle>
              <a:lvl1pPr algn="l" eaLnBrk="1" fontAlgn="base" hangingPunct="1" indent="0" latinLnBrk="1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1pPr>
              <a:lvl2pPr algn="l" eaLnBrk="1" fontAlgn="base" hangingPunct="1" indent="0" latinLnBrk="1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2pPr>
              <a:lvl3pPr algn="l" eaLnBrk="1" fontAlgn="base" hangingPunct="1" indent="0" latinLnBrk="1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3pPr>
              <a:lvl4pPr algn="l" eaLnBrk="1" fontAlgn="base" hangingPunct="1" indent="0" latinLnBrk="1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4pPr>
              <a:lvl5pPr algn="l" eaLnBrk="1" fontAlgn="base" hangingPunct="1" indent="0" latinLnBrk="1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5pPr>
            </a:lstStyle>
            <a:p>
              <a:pPr eaLnBrk="1" hangingPunct="1" latinLnBrk="1" lvl="0"/>
              <a:endParaRPr altLang="en-US" lang="zh-CN"/>
            </a:p>
          </p:txBody>
        </p:sp>
        <p:sp>
          <p:nvSpPr>
            <p:cNvPr id="1048583" name=""/>
            <p:cNvSpPr/>
            <p:nvPr/>
          </p:nvSpPr>
          <p:spPr>
            <a:xfrm rot="0">
              <a:off x="5248" y="960"/>
              <a:ext cx="79" cy="80"/>
            </a:xfrm>
            <a:prstGeom prst="ellipse"/>
            <a:solidFill>
              <a:schemeClr val="lt2"/>
            </a:solidFill>
            <a:ln>
              <a:noFill/>
            </a:ln>
          </p:spPr>
          <p:txBody>
            <a:bodyPr anchor="ctr" bIns="45720" lIns="91440" rIns="91440" tIns="45720" wrap="none"/>
            <a:lstStyle>
              <a:lvl1pPr algn="l" eaLnBrk="1" fontAlgn="base" hangingPunct="1" indent="0" latinLnBrk="1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1pPr>
              <a:lvl2pPr algn="l" eaLnBrk="1" fontAlgn="base" hangingPunct="1" indent="0" latinLnBrk="1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2pPr>
              <a:lvl3pPr algn="l" eaLnBrk="1" fontAlgn="base" hangingPunct="1" indent="0" latinLnBrk="1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3pPr>
              <a:lvl4pPr algn="l" eaLnBrk="1" fontAlgn="base" hangingPunct="1" indent="0" latinLnBrk="1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4pPr>
              <a:lvl5pPr algn="l" eaLnBrk="1" fontAlgn="base" hangingPunct="1" indent="0" latinLnBrk="1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5pPr>
            </a:lstStyle>
            <a:p>
              <a:pPr eaLnBrk="1" hangingPunct="1" latinLnBrk="1" lvl="0"/>
              <a:endParaRPr altLang="en-US" lang="zh-CN"/>
            </a:p>
          </p:txBody>
        </p:sp>
        <p:sp>
          <p:nvSpPr>
            <p:cNvPr id="1048584" name=""/>
            <p:cNvSpPr/>
            <p:nvPr/>
          </p:nvSpPr>
          <p:spPr>
            <a:xfrm rot="0">
              <a:off x="5360" y="960"/>
              <a:ext cx="76" cy="80"/>
            </a:xfrm>
            <a:prstGeom prst="ellipse"/>
            <a:solidFill>
              <a:schemeClr val="lt2"/>
            </a:solidFill>
            <a:ln>
              <a:noFill/>
            </a:ln>
          </p:spPr>
          <p:txBody>
            <a:bodyPr anchor="ctr" bIns="45720" lIns="91440" rIns="91440" tIns="45720" wrap="none"/>
            <a:lstStyle>
              <a:lvl1pPr algn="l" eaLnBrk="1" fontAlgn="base" hangingPunct="1" indent="0" latinLnBrk="1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1pPr>
              <a:lvl2pPr algn="l" eaLnBrk="1" fontAlgn="base" hangingPunct="1" indent="0" latinLnBrk="1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2pPr>
              <a:lvl3pPr algn="l" eaLnBrk="1" fontAlgn="base" hangingPunct="1" indent="0" latinLnBrk="1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3pPr>
              <a:lvl4pPr algn="l" eaLnBrk="1" fontAlgn="base" hangingPunct="1" indent="0" latinLnBrk="1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4pPr>
              <a:lvl5pPr algn="l" eaLnBrk="1" fontAlgn="base" hangingPunct="1" indent="0" latinLnBrk="1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5pPr>
            </a:lstStyle>
            <a:p>
              <a:pPr eaLnBrk="1" hangingPunct="1" latinLnBrk="1" lvl="0"/>
              <a:endParaRPr altLang="en-US" lang="zh-CN"/>
            </a:p>
          </p:txBody>
        </p:sp>
        <p:sp>
          <p:nvSpPr>
            <p:cNvPr id="1048585" name=""/>
            <p:cNvSpPr/>
            <p:nvPr/>
          </p:nvSpPr>
          <p:spPr>
            <a:xfrm rot="0">
              <a:off x="5136" y="1072"/>
              <a:ext cx="80" cy="77"/>
            </a:xfrm>
            <a:prstGeom prst="ellipse"/>
            <a:solidFill>
              <a:schemeClr val="lt2"/>
            </a:solidFill>
            <a:ln>
              <a:noFill/>
            </a:ln>
          </p:spPr>
          <p:txBody>
            <a:bodyPr anchor="ctr" bIns="45720" lIns="91440" rIns="91440" tIns="45720" wrap="none"/>
            <a:lstStyle>
              <a:lvl1pPr algn="l" eaLnBrk="1" fontAlgn="base" hangingPunct="1" indent="0" latinLnBrk="1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1pPr>
              <a:lvl2pPr algn="l" eaLnBrk="1" fontAlgn="base" hangingPunct="1" indent="0" latinLnBrk="1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2pPr>
              <a:lvl3pPr algn="l" eaLnBrk="1" fontAlgn="base" hangingPunct="1" indent="0" latinLnBrk="1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3pPr>
              <a:lvl4pPr algn="l" eaLnBrk="1" fontAlgn="base" hangingPunct="1" indent="0" latinLnBrk="1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4pPr>
              <a:lvl5pPr algn="l" eaLnBrk="1" fontAlgn="base" hangingPunct="1" indent="0" latinLnBrk="1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5pPr>
            </a:lstStyle>
            <a:p>
              <a:pPr eaLnBrk="1" hangingPunct="1" latinLnBrk="1" lvl="0"/>
              <a:endParaRPr altLang="en-US" lang="zh-CN"/>
            </a:p>
          </p:txBody>
        </p:sp>
        <p:sp>
          <p:nvSpPr>
            <p:cNvPr id="1048586" name=""/>
            <p:cNvSpPr/>
            <p:nvPr/>
          </p:nvSpPr>
          <p:spPr>
            <a:xfrm rot="0">
              <a:off x="5248" y="1072"/>
              <a:ext cx="79" cy="77"/>
            </a:xfrm>
            <a:prstGeom prst="ellipse"/>
            <a:solidFill>
              <a:schemeClr val="lt2"/>
            </a:solidFill>
            <a:ln>
              <a:noFill/>
            </a:ln>
          </p:spPr>
          <p:txBody>
            <a:bodyPr anchor="ctr" bIns="45720" lIns="91440" rIns="91440" tIns="45720" wrap="none"/>
            <a:lstStyle>
              <a:lvl1pPr algn="l" eaLnBrk="1" fontAlgn="base" hangingPunct="1" indent="0" latinLnBrk="1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1pPr>
              <a:lvl2pPr algn="l" eaLnBrk="1" fontAlgn="base" hangingPunct="1" indent="0" latinLnBrk="1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2pPr>
              <a:lvl3pPr algn="l" eaLnBrk="1" fontAlgn="base" hangingPunct="1" indent="0" latinLnBrk="1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3pPr>
              <a:lvl4pPr algn="l" eaLnBrk="1" fontAlgn="base" hangingPunct="1" indent="0" latinLnBrk="1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4pPr>
              <a:lvl5pPr algn="l" eaLnBrk="1" fontAlgn="base" hangingPunct="1" indent="0" latinLnBrk="1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5pPr>
            </a:lstStyle>
            <a:p>
              <a:pPr eaLnBrk="1" hangingPunct="1" latinLnBrk="1" lvl="0"/>
              <a:endParaRPr altLang="en-US" lang="zh-CN"/>
            </a:p>
          </p:txBody>
        </p:sp>
        <p:sp>
          <p:nvSpPr>
            <p:cNvPr id="1048587" name=""/>
            <p:cNvSpPr/>
            <p:nvPr/>
          </p:nvSpPr>
          <p:spPr>
            <a:xfrm rot="0">
              <a:off x="5360" y="1072"/>
              <a:ext cx="76" cy="77"/>
            </a:xfrm>
            <a:prstGeom prst="ellipse"/>
            <a:solidFill>
              <a:schemeClr val="lt2"/>
            </a:solidFill>
            <a:ln>
              <a:noFill/>
            </a:ln>
          </p:spPr>
          <p:txBody>
            <a:bodyPr anchor="ctr" bIns="45720" lIns="91440" rIns="91440" tIns="45720" wrap="none"/>
            <a:lstStyle>
              <a:lvl1pPr algn="l" eaLnBrk="1" fontAlgn="base" hangingPunct="1" indent="0" latinLnBrk="1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1pPr>
              <a:lvl2pPr algn="l" eaLnBrk="1" fontAlgn="base" hangingPunct="1" indent="0" latinLnBrk="1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2pPr>
              <a:lvl3pPr algn="l" eaLnBrk="1" fontAlgn="base" hangingPunct="1" indent="0" latinLnBrk="1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3pPr>
              <a:lvl4pPr algn="l" eaLnBrk="1" fontAlgn="base" hangingPunct="1" indent="0" latinLnBrk="1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4pPr>
              <a:lvl5pPr algn="l" eaLnBrk="1" fontAlgn="base" hangingPunct="1" indent="0" latinLnBrk="1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5pPr>
            </a:lstStyle>
            <a:p>
              <a:pPr eaLnBrk="1" hangingPunct="1" latinLnBrk="1" lvl="0"/>
              <a:endParaRPr altLang="en-US" lang="zh-CN"/>
            </a:p>
          </p:txBody>
        </p:sp>
        <p:sp>
          <p:nvSpPr>
            <p:cNvPr id="1048588" name=""/>
            <p:cNvSpPr/>
            <p:nvPr/>
          </p:nvSpPr>
          <p:spPr>
            <a:xfrm rot="0">
              <a:off x="5472" y="1072"/>
              <a:ext cx="74" cy="77"/>
            </a:xfrm>
            <a:prstGeom prst="ellipse"/>
            <a:solidFill>
              <a:schemeClr val="accent2"/>
            </a:solidFill>
            <a:ln>
              <a:noFill/>
            </a:ln>
          </p:spPr>
          <p:txBody>
            <a:bodyPr anchor="ctr" bIns="45720" lIns="91440" rIns="91440" tIns="45720" wrap="none"/>
            <a:lstStyle>
              <a:lvl1pPr algn="l" eaLnBrk="1" fontAlgn="base" hangingPunct="1" indent="0" latinLnBrk="1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1pPr>
              <a:lvl2pPr algn="l" eaLnBrk="1" fontAlgn="base" hangingPunct="1" indent="0" latinLnBrk="1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2pPr>
              <a:lvl3pPr algn="l" eaLnBrk="1" fontAlgn="base" hangingPunct="1" indent="0" latinLnBrk="1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3pPr>
              <a:lvl4pPr algn="l" eaLnBrk="1" fontAlgn="base" hangingPunct="1" indent="0" latinLnBrk="1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4pPr>
              <a:lvl5pPr algn="l" eaLnBrk="1" fontAlgn="base" hangingPunct="1" indent="0" latinLnBrk="1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5pPr>
            </a:lstStyle>
            <a:p>
              <a:pPr eaLnBrk="1" hangingPunct="1" latinLnBrk="1" lvl="0"/>
              <a:endParaRPr altLang="en-US" lang="zh-CN"/>
            </a:p>
          </p:txBody>
        </p:sp>
        <p:sp>
          <p:nvSpPr>
            <p:cNvPr id="1048589" name=""/>
            <p:cNvSpPr/>
            <p:nvPr/>
          </p:nvSpPr>
          <p:spPr>
            <a:xfrm rot="0">
              <a:off x="5136" y="1184"/>
              <a:ext cx="80" cy="74"/>
            </a:xfrm>
            <a:prstGeom prst="ellipse"/>
            <a:solidFill>
              <a:schemeClr val="lt2"/>
            </a:solidFill>
            <a:ln>
              <a:noFill/>
            </a:ln>
          </p:spPr>
          <p:txBody>
            <a:bodyPr anchor="ctr" bIns="45720" lIns="91440" rIns="91440" tIns="45720" wrap="none"/>
            <a:lstStyle>
              <a:lvl1pPr algn="l" eaLnBrk="1" fontAlgn="base" hangingPunct="1" indent="0" latinLnBrk="1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1pPr>
              <a:lvl2pPr algn="l" eaLnBrk="1" fontAlgn="base" hangingPunct="1" indent="0" latinLnBrk="1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2pPr>
              <a:lvl3pPr algn="l" eaLnBrk="1" fontAlgn="base" hangingPunct="1" indent="0" latinLnBrk="1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3pPr>
              <a:lvl4pPr algn="l" eaLnBrk="1" fontAlgn="base" hangingPunct="1" indent="0" latinLnBrk="1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4pPr>
              <a:lvl5pPr algn="l" eaLnBrk="1" fontAlgn="base" hangingPunct="1" indent="0" latinLnBrk="1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5pPr>
            </a:lstStyle>
            <a:p>
              <a:pPr eaLnBrk="1" hangingPunct="1" latinLnBrk="1" lvl="0"/>
              <a:endParaRPr altLang="en-US" lang="zh-CN"/>
            </a:p>
          </p:txBody>
        </p:sp>
        <p:sp>
          <p:nvSpPr>
            <p:cNvPr id="1048590" name=""/>
            <p:cNvSpPr/>
            <p:nvPr/>
          </p:nvSpPr>
          <p:spPr>
            <a:xfrm rot="0">
              <a:off x="5248" y="1184"/>
              <a:ext cx="79" cy="74"/>
            </a:xfrm>
            <a:prstGeom prst="ellipse"/>
            <a:solidFill>
              <a:schemeClr val="lt2"/>
            </a:solidFill>
            <a:ln>
              <a:noFill/>
            </a:ln>
          </p:spPr>
          <p:txBody>
            <a:bodyPr anchor="ctr" bIns="45720" lIns="91440" rIns="91440" tIns="45720" wrap="none"/>
            <a:lstStyle>
              <a:lvl1pPr algn="l" eaLnBrk="1" fontAlgn="base" hangingPunct="1" indent="0" latinLnBrk="1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1pPr>
              <a:lvl2pPr algn="l" eaLnBrk="1" fontAlgn="base" hangingPunct="1" indent="0" latinLnBrk="1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2pPr>
              <a:lvl3pPr algn="l" eaLnBrk="1" fontAlgn="base" hangingPunct="1" indent="0" latinLnBrk="1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3pPr>
              <a:lvl4pPr algn="l" eaLnBrk="1" fontAlgn="base" hangingPunct="1" indent="0" latinLnBrk="1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4pPr>
              <a:lvl5pPr algn="l" eaLnBrk="1" fontAlgn="base" hangingPunct="1" indent="0" latinLnBrk="1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5pPr>
            </a:lstStyle>
            <a:p>
              <a:pPr eaLnBrk="1" hangingPunct="1" latinLnBrk="1" lvl="0"/>
              <a:endParaRPr altLang="en-US" lang="zh-CN"/>
            </a:p>
          </p:txBody>
        </p:sp>
        <p:sp>
          <p:nvSpPr>
            <p:cNvPr id="1048591" name=""/>
            <p:cNvSpPr/>
            <p:nvPr/>
          </p:nvSpPr>
          <p:spPr>
            <a:xfrm rot="0">
              <a:off x="5360" y="1184"/>
              <a:ext cx="76" cy="74"/>
            </a:xfrm>
            <a:prstGeom prst="ellipse"/>
            <a:solidFill>
              <a:schemeClr val="accent2"/>
            </a:solidFill>
            <a:ln>
              <a:noFill/>
            </a:ln>
          </p:spPr>
          <p:txBody>
            <a:bodyPr anchor="ctr" bIns="45720" lIns="91440" rIns="91440" tIns="45720" wrap="none"/>
            <a:lstStyle>
              <a:lvl1pPr algn="l" eaLnBrk="1" fontAlgn="base" hangingPunct="1" indent="0" latinLnBrk="1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1pPr>
              <a:lvl2pPr algn="l" eaLnBrk="1" fontAlgn="base" hangingPunct="1" indent="0" latinLnBrk="1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2pPr>
              <a:lvl3pPr algn="l" eaLnBrk="1" fontAlgn="base" hangingPunct="1" indent="0" latinLnBrk="1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3pPr>
              <a:lvl4pPr algn="l" eaLnBrk="1" fontAlgn="base" hangingPunct="1" indent="0" latinLnBrk="1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4pPr>
              <a:lvl5pPr algn="l" eaLnBrk="1" fontAlgn="base" hangingPunct="1" indent="0" latinLnBrk="1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5pPr>
            </a:lstStyle>
            <a:p>
              <a:pPr eaLnBrk="1" hangingPunct="1" latinLnBrk="1" lvl="0"/>
              <a:endParaRPr altLang="en-US" lang="zh-CN"/>
            </a:p>
          </p:txBody>
        </p:sp>
        <p:sp>
          <p:nvSpPr>
            <p:cNvPr id="1048592" name=""/>
            <p:cNvSpPr/>
            <p:nvPr/>
          </p:nvSpPr>
          <p:spPr>
            <a:xfrm rot="0">
              <a:off x="5472" y="1184"/>
              <a:ext cx="74" cy="74"/>
            </a:xfrm>
            <a:prstGeom prst="ellipse"/>
            <a:solidFill>
              <a:schemeClr val="accent2"/>
            </a:solidFill>
            <a:ln>
              <a:noFill/>
            </a:ln>
          </p:spPr>
          <p:txBody>
            <a:bodyPr anchor="ctr" bIns="45720" lIns="91440" rIns="91440" tIns="45720" wrap="none"/>
            <a:lstStyle>
              <a:lvl1pPr algn="l" eaLnBrk="1" fontAlgn="base" hangingPunct="1" indent="0" latinLnBrk="1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1pPr>
              <a:lvl2pPr algn="l" eaLnBrk="1" fontAlgn="base" hangingPunct="1" indent="0" latinLnBrk="1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2pPr>
              <a:lvl3pPr algn="l" eaLnBrk="1" fontAlgn="base" hangingPunct="1" indent="0" latinLnBrk="1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3pPr>
              <a:lvl4pPr algn="l" eaLnBrk="1" fontAlgn="base" hangingPunct="1" indent="0" latinLnBrk="1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4pPr>
              <a:lvl5pPr algn="l" eaLnBrk="1" fontAlgn="base" hangingPunct="1" indent="0" latinLnBrk="1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5pPr>
            </a:lstStyle>
            <a:p>
              <a:pPr eaLnBrk="1" hangingPunct="1" latinLnBrk="1" lvl="0"/>
              <a:endParaRPr altLang="en-US" lang="zh-CN"/>
            </a:p>
          </p:txBody>
        </p:sp>
        <p:sp>
          <p:nvSpPr>
            <p:cNvPr id="1048593" name=""/>
            <p:cNvSpPr/>
            <p:nvPr/>
          </p:nvSpPr>
          <p:spPr>
            <a:xfrm rot="0">
              <a:off x="5584" y="1184"/>
              <a:ext cx="80" cy="74"/>
            </a:xfrm>
            <a:prstGeom prst="ellipse"/>
            <a:solidFill>
              <a:schemeClr val="accent1"/>
            </a:solidFill>
            <a:ln>
              <a:noFill/>
            </a:ln>
          </p:spPr>
          <p:txBody>
            <a:bodyPr anchor="ctr" bIns="45720" lIns="91440" rIns="91440" tIns="45720" wrap="none"/>
            <a:lstStyle>
              <a:lvl1pPr algn="l" eaLnBrk="1" fontAlgn="base" hangingPunct="1" indent="0" latinLnBrk="1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1pPr>
              <a:lvl2pPr algn="l" eaLnBrk="1" fontAlgn="base" hangingPunct="1" indent="0" latinLnBrk="1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2pPr>
              <a:lvl3pPr algn="l" eaLnBrk="1" fontAlgn="base" hangingPunct="1" indent="0" latinLnBrk="1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3pPr>
              <a:lvl4pPr algn="l" eaLnBrk="1" fontAlgn="base" hangingPunct="1" indent="0" latinLnBrk="1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4pPr>
              <a:lvl5pPr algn="l" eaLnBrk="1" fontAlgn="base" hangingPunct="1" indent="0" latinLnBrk="1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5pPr>
            </a:lstStyle>
            <a:p>
              <a:pPr eaLnBrk="1" hangingPunct="1" latinLnBrk="1" lvl="0"/>
              <a:endParaRPr altLang="en-US" lang="zh-CN"/>
            </a:p>
          </p:txBody>
        </p:sp>
        <p:sp>
          <p:nvSpPr>
            <p:cNvPr id="1048594" name=""/>
            <p:cNvSpPr/>
            <p:nvPr/>
          </p:nvSpPr>
          <p:spPr>
            <a:xfrm rot="0">
              <a:off x="5136" y="1296"/>
              <a:ext cx="80" cy="80"/>
            </a:xfrm>
            <a:prstGeom prst="ellipse"/>
            <a:solidFill>
              <a:schemeClr val="lt2"/>
            </a:solidFill>
            <a:ln>
              <a:noFill/>
            </a:ln>
          </p:spPr>
          <p:txBody>
            <a:bodyPr anchor="ctr" bIns="45720" lIns="91440" rIns="91440" tIns="45720" wrap="none"/>
            <a:lstStyle>
              <a:lvl1pPr algn="l" eaLnBrk="1" fontAlgn="base" hangingPunct="1" indent="0" latinLnBrk="1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1pPr>
              <a:lvl2pPr algn="l" eaLnBrk="1" fontAlgn="base" hangingPunct="1" indent="0" latinLnBrk="1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2pPr>
              <a:lvl3pPr algn="l" eaLnBrk="1" fontAlgn="base" hangingPunct="1" indent="0" latinLnBrk="1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3pPr>
              <a:lvl4pPr algn="l" eaLnBrk="1" fontAlgn="base" hangingPunct="1" indent="0" latinLnBrk="1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4pPr>
              <a:lvl5pPr algn="l" eaLnBrk="1" fontAlgn="base" hangingPunct="1" indent="0" latinLnBrk="1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5pPr>
            </a:lstStyle>
            <a:p>
              <a:pPr eaLnBrk="1" hangingPunct="1" latinLnBrk="1" lvl="0"/>
              <a:endParaRPr altLang="en-US" lang="zh-CN"/>
            </a:p>
          </p:txBody>
        </p:sp>
        <p:sp>
          <p:nvSpPr>
            <p:cNvPr id="1048595" name=""/>
            <p:cNvSpPr/>
            <p:nvPr/>
          </p:nvSpPr>
          <p:spPr>
            <a:xfrm rot="0">
              <a:off x="5248" y="1296"/>
              <a:ext cx="79" cy="80"/>
            </a:xfrm>
            <a:prstGeom prst="ellipse"/>
            <a:solidFill>
              <a:schemeClr val="accent2"/>
            </a:solidFill>
            <a:ln>
              <a:noFill/>
            </a:ln>
          </p:spPr>
          <p:txBody>
            <a:bodyPr anchor="ctr" bIns="45720" lIns="91440" rIns="91440" tIns="45720" wrap="none"/>
            <a:lstStyle>
              <a:lvl1pPr algn="l" eaLnBrk="1" fontAlgn="base" hangingPunct="1" indent="0" latinLnBrk="1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1pPr>
              <a:lvl2pPr algn="l" eaLnBrk="1" fontAlgn="base" hangingPunct="1" indent="0" latinLnBrk="1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2pPr>
              <a:lvl3pPr algn="l" eaLnBrk="1" fontAlgn="base" hangingPunct="1" indent="0" latinLnBrk="1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3pPr>
              <a:lvl4pPr algn="l" eaLnBrk="1" fontAlgn="base" hangingPunct="1" indent="0" latinLnBrk="1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4pPr>
              <a:lvl5pPr algn="l" eaLnBrk="1" fontAlgn="base" hangingPunct="1" indent="0" latinLnBrk="1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5pPr>
            </a:lstStyle>
            <a:p>
              <a:pPr eaLnBrk="1" hangingPunct="1" latinLnBrk="1" lvl="0"/>
              <a:endParaRPr altLang="en-US" lang="zh-CN"/>
            </a:p>
          </p:txBody>
        </p:sp>
        <p:sp>
          <p:nvSpPr>
            <p:cNvPr id="1048596" name=""/>
            <p:cNvSpPr/>
            <p:nvPr/>
          </p:nvSpPr>
          <p:spPr>
            <a:xfrm rot="0">
              <a:off x="5360" y="1296"/>
              <a:ext cx="76" cy="80"/>
            </a:xfrm>
            <a:prstGeom prst="ellipse"/>
            <a:solidFill>
              <a:schemeClr val="accent2"/>
            </a:solidFill>
            <a:ln>
              <a:noFill/>
            </a:ln>
          </p:spPr>
          <p:txBody>
            <a:bodyPr anchor="ctr" bIns="45720" lIns="91440" rIns="91440" tIns="45720" wrap="none"/>
            <a:lstStyle>
              <a:lvl1pPr algn="l" eaLnBrk="1" fontAlgn="base" hangingPunct="1" indent="0" latinLnBrk="1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1pPr>
              <a:lvl2pPr algn="l" eaLnBrk="1" fontAlgn="base" hangingPunct="1" indent="0" latinLnBrk="1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2pPr>
              <a:lvl3pPr algn="l" eaLnBrk="1" fontAlgn="base" hangingPunct="1" indent="0" latinLnBrk="1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3pPr>
              <a:lvl4pPr algn="l" eaLnBrk="1" fontAlgn="base" hangingPunct="1" indent="0" latinLnBrk="1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4pPr>
              <a:lvl5pPr algn="l" eaLnBrk="1" fontAlgn="base" hangingPunct="1" indent="0" latinLnBrk="1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5pPr>
            </a:lstStyle>
            <a:p>
              <a:pPr eaLnBrk="1" hangingPunct="1" latinLnBrk="1" lvl="0"/>
              <a:endParaRPr altLang="en-US" lang="zh-CN"/>
            </a:p>
          </p:txBody>
        </p:sp>
        <p:sp>
          <p:nvSpPr>
            <p:cNvPr id="1048597" name=""/>
            <p:cNvSpPr/>
            <p:nvPr/>
          </p:nvSpPr>
          <p:spPr>
            <a:xfrm rot="0">
              <a:off x="5472" y="1296"/>
              <a:ext cx="74" cy="80"/>
            </a:xfrm>
            <a:prstGeom prst="ellipse"/>
            <a:solidFill>
              <a:schemeClr val="accent1"/>
            </a:solidFill>
            <a:ln>
              <a:noFill/>
            </a:ln>
          </p:spPr>
          <p:txBody>
            <a:bodyPr anchor="ctr" bIns="45720" lIns="91440" rIns="91440" tIns="45720" wrap="none"/>
            <a:lstStyle>
              <a:lvl1pPr algn="l" eaLnBrk="1" fontAlgn="base" hangingPunct="1" indent="0" latinLnBrk="1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1pPr>
              <a:lvl2pPr algn="l" eaLnBrk="1" fontAlgn="base" hangingPunct="1" indent="0" latinLnBrk="1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2pPr>
              <a:lvl3pPr algn="l" eaLnBrk="1" fontAlgn="base" hangingPunct="1" indent="0" latinLnBrk="1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3pPr>
              <a:lvl4pPr algn="l" eaLnBrk="1" fontAlgn="base" hangingPunct="1" indent="0" latinLnBrk="1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4pPr>
              <a:lvl5pPr algn="l" eaLnBrk="1" fontAlgn="base" hangingPunct="1" indent="0" latinLnBrk="1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5pPr>
            </a:lstStyle>
            <a:p>
              <a:pPr eaLnBrk="1" hangingPunct="1" latinLnBrk="1" lvl="0"/>
              <a:endParaRPr altLang="en-US" lang="zh-CN"/>
            </a:p>
          </p:txBody>
        </p:sp>
        <p:sp>
          <p:nvSpPr>
            <p:cNvPr id="1048598" name=""/>
            <p:cNvSpPr/>
            <p:nvPr/>
          </p:nvSpPr>
          <p:spPr>
            <a:xfrm rot="0">
              <a:off x="5136" y="1408"/>
              <a:ext cx="80" cy="80"/>
            </a:xfrm>
            <a:prstGeom prst="ellipse"/>
            <a:solidFill>
              <a:schemeClr val="accent2"/>
            </a:solidFill>
            <a:ln>
              <a:noFill/>
            </a:ln>
          </p:spPr>
          <p:txBody>
            <a:bodyPr anchor="ctr" bIns="45720" lIns="91440" rIns="91440" tIns="45720" wrap="none"/>
            <a:lstStyle>
              <a:lvl1pPr algn="l" eaLnBrk="1" fontAlgn="base" hangingPunct="1" indent="0" latinLnBrk="1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1pPr>
              <a:lvl2pPr algn="l" eaLnBrk="1" fontAlgn="base" hangingPunct="1" indent="0" latinLnBrk="1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2pPr>
              <a:lvl3pPr algn="l" eaLnBrk="1" fontAlgn="base" hangingPunct="1" indent="0" latinLnBrk="1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3pPr>
              <a:lvl4pPr algn="l" eaLnBrk="1" fontAlgn="base" hangingPunct="1" indent="0" latinLnBrk="1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4pPr>
              <a:lvl5pPr algn="l" eaLnBrk="1" fontAlgn="base" hangingPunct="1" indent="0" latinLnBrk="1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5pPr>
            </a:lstStyle>
            <a:p>
              <a:pPr eaLnBrk="1" hangingPunct="1" latinLnBrk="1" lvl="0"/>
              <a:endParaRPr altLang="en-US" lang="zh-CN"/>
            </a:p>
          </p:txBody>
        </p:sp>
        <p:sp>
          <p:nvSpPr>
            <p:cNvPr id="1048599" name=""/>
            <p:cNvSpPr/>
            <p:nvPr/>
          </p:nvSpPr>
          <p:spPr>
            <a:xfrm rot="0">
              <a:off x="5248" y="1408"/>
              <a:ext cx="79" cy="80"/>
            </a:xfrm>
            <a:prstGeom prst="ellipse"/>
            <a:solidFill>
              <a:schemeClr val="accent2"/>
            </a:solidFill>
            <a:ln>
              <a:noFill/>
            </a:ln>
          </p:spPr>
          <p:txBody>
            <a:bodyPr anchor="ctr" bIns="45720" lIns="91440" rIns="91440" tIns="45720" wrap="none"/>
            <a:lstStyle>
              <a:lvl1pPr algn="l" eaLnBrk="1" fontAlgn="base" hangingPunct="1" indent="0" latinLnBrk="1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1pPr>
              <a:lvl2pPr algn="l" eaLnBrk="1" fontAlgn="base" hangingPunct="1" indent="0" latinLnBrk="1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2pPr>
              <a:lvl3pPr algn="l" eaLnBrk="1" fontAlgn="base" hangingPunct="1" indent="0" latinLnBrk="1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3pPr>
              <a:lvl4pPr algn="l" eaLnBrk="1" fontAlgn="base" hangingPunct="1" indent="0" latinLnBrk="1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4pPr>
              <a:lvl5pPr algn="l" eaLnBrk="1" fontAlgn="base" hangingPunct="1" indent="0" latinLnBrk="1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5pPr>
            </a:lstStyle>
            <a:p>
              <a:pPr eaLnBrk="1" hangingPunct="1" latinLnBrk="1" lvl="0"/>
              <a:endParaRPr altLang="en-US" lang="zh-CN"/>
            </a:p>
          </p:txBody>
        </p:sp>
        <p:sp>
          <p:nvSpPr>
            <p:cNvPr id="1048600" name=""/>
            <p:cNvSpPr/>
            <p:nvPr/>
          </p:nvSpPr>
          <p:spPr>
            <a:xfrm rot="0">
              <a:off x="5360" y="1408"/>
              <a:ext cx="76" cy="80"/>
            </a:xfrm>
            <a:prstGeom prst="ellipse"/>
            <a:solidFill>
              <a:schemeClr val="accent1"/>
            </a:solidFill>
            <a:ln>
              <a:noFill/>
            </a:ln>
          </p:spPr>
          <p:txBody>
            <a:bodyPr anchor="ctr" bIns="45720" lIns="91440" rIns="91440" tIns="45720" wrap="none"/>
            <a:lstStyle>
              <a:lvl1pPr algn="l" eaLnBrk="1" fontAlgn="base" hangingPunct="1" indent="0" latinLnBrk="1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1pPr>
              <a:lvl2pPr algn="l" eaLnBrk="1" fontAlgn="base" hangingPunct="1" indent="0" latinLnBrk="1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2pPr>
              <a:lvl3pPr algn="l" eaLnBrk="1" fontAlgn="base" hangingPunct="1" indent="0" latinLnBrk="1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3pPr>
              <a:lvl4pPr algn="l" eaLnBrk="1" fontAlgn="base" hangingPunct="1" indent="0" latinLnBrk="1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4pPr>
              <a:lvl5pPr algn="l" eaLnBrk="1" fontAlgn="base" hangingPunct="1" indent="0" latinLnBrk="1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5pPr>
            </a:lstStyle>
            <a:p>
              <a:pPr eaLnBrk="1" hangingPunct="1" latinLnBrk="1" lvl="0"/>
              <a:endParaRPr altLang="en-US" lang="zh-CN"/>
            </a:p>
          </p:txBody>
        </p:sp>
        <p:sp>
          <p:nvSpPr>
            <p:cNvPr id="1048601" name=""/>
            <p:cNvSpPr/>
            <p:nvPr/>
          </p:nvSpPr>
          <p:spPr>
            <a:xfrm rot="0">
              <a:off x="5472" y="1408"/>
              <a:ext cx="74" cy="80"/>
            </a:xfrm>
            <a:prstGeom prst="ellipse"/>
            <a:solidFill>
              <a:schemeClr val="accent1"/>
            </a:solidFill>
            <a:ln>
              <a:noFill/>
            </a:ln>
          </p:spPr>
          <p:txBody>
            <a:bodyPr anchor="ctr" bIns="45720" lIns="91440" rIns="91440" tIns="45720" wrap="none"/>
            <a:lstStyle>
              <a:lvl1pPr algn="l" eaLnBrk="1" fontAlgn="base" hangingPunct="1" indent="0" latinLnBrk="1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1pPr>
              <a:lvl2pPr algn="l" eaLnBrk="1" fontAlgn="base" hangingPunct="1" indent="0" latinLnBrk="1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2pPr>
              <a:lvl3pPr algn="l" eaLnBrk="1" fontAlgn="base" hangingPunct="1" indent="0" latinLnBrk="1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3pPr>
              <a:lvl4pPr algn="l" eaLnBrk="1" fontAlgn="base" hangingPunct="1" indent="0" latinLnBrk="1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4pPr>
              <a:lvl5pPr algn="l" eaLnBrk="1" fontAlgn="base" hangingPunct="1" indent="0" latinLnBrk="1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5pPr>
            </a:lstStyle>
            <a:p>
              <a:pPr eaLnBrk="1" hangingPunct="1" latinLnBrk="1" lvl="0"/>
              <a:endParaRPr altLang="en-US" lang="zh-CN"/>
            </a:p>
          </p:txBody>
        </p:sp>
        <p:sp>
          <p:nvSpPr>
            <p:cNvPr id="1048602" name=""/>
            <p:cNvSpPr/>
            <p:nvPr/>
          </p:nvSpPr>
          <p:spPr>
            <a:xfrm rot="0">
              <a:off x="5584" y="1408"/>
              <a:ext cx="80" cy="80"/>
            </a:xfrm>
            <a:prstGeom prst="ellipse"/>
            <a:solidFill>
              <a:schemeClr val="folHlink"/>
            </a:solidFill>
            <a:ln>
              <a:noFill/>
            </a:ln>
          </p:spPr>
          <p:txBody>
            <a:bodyPr anchor="ctr" bIns="45720" lIns="91440" rIns="91440" tIns="45720" wrap="none"/>
            <a:lstStyle>
              <a:lvl1pPr algn="l" eaLnBrk="1" fontAlgn="base" hangingPunct="1" indent="0" latinLnBrk="1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1pPr>
              <a:lvl2pPr algn="l" eaLnBrk="1" fontAlgn="base" hangingPunct="1" indent="0" latinLnBrk="1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2pPr>
              <a:lvl3pPr algn="l" eaLnBrk="1" fontAlgn="base" hangingPunct="1" indent="0" latinLnBrk="1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3pPr>
              <a:lvl4pPr algn="l" eaLnBrk="1" fontAlgn="base" hangingPunct="1" indent="0" latinLnBrk="1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4pPr>
              <a:lvl5pPr algn="l" eaLnBrk="1" fontAlgn="base" hangingPunct="1" indent="0" latinLnBrk="1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5pPr>
            </a:lstStyle>
            <a:p>
              <a:pPr eaLnBrk="1" hangingPunct="1" latinLnBrk="1" lvl="0"/>
              <a:endParaRPr altLang="en-US" lang="zh-CN"/>
            </a:p>
          </p:txBody>
        </p:sp>
        <p:sp>
          <p:nvSpPr>
            <p:cNvPr id="1048603" name=""/>
            <p:cNvSpPr/>
            <p:nvPr/>
          </p:nvSpPr>
          <p:spPr>
            <a:xfrm rot="0">
              <a:off x="5136" y="1520"/>
              <a:ext cx="80" cy="79"/>
            </a:xfrm>
            <a:prstGeom prst="ellipse"/>
            <a:solidFill>
              <a:schemeClr val="accent2"/>
            </a:solidFill>
            <a:ln>
              <a:noFill/>
            </a:ln>
          </p:spPr>
          <p:txBody>
            <a:bodyPr anchor="ctr" bIns="45720" lIns="91440" rIns="91440" tIns="45720" wrap="none"/>
            <a:lstStyle>
              <a:lvl1pPr algn="l" eaLnBrk="1" fontAlgn="base" hangingPunct="1" indent="0" latinLnBrk="1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1pPr>
              <a:lvl2pPr algn="l" eaLnBrk="1" fontAlgn="base" hangingPunct="1" indent="0" latinLnBrk="1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2pPr>
              <a:lvl3pPr algn="l" eaLnBrk="1" fontAlgn="base" hangingPunct="1" indent="0" latinLnBrk="1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3pPr>
              <a:lvl4pPr algn="l" eaLnBrk="1" fontAlgn="base" hangingPunct="1" indent="0" latinLnBrk="1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4pPr>
              <a:lvl5pPr algn="l" eaLnBrk="1" fontAlgn="base" hangingPunct="1" indent="0" latinLnBrk="1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5pPr>
            </a:lstStyle>
            <a:p>
              <a:pPr eaLnBrk="1" hangingPunct="1" latinLnBrk="1" lvl="0"/>
              <a:endParaRPr altLang="en-US" lang="zh-CN"/>
            </a:p>
          </p:txBody>
        </p:sp>
        <p:sp>
          <p:nvSpPr>
            <p:cNvPr id="1048604" name=""/>
            <p:cNvSpPr/>
            <p:nvPr/>
          </p:nvSpPr>
          <p:spPr>
            <a:xfrm rot="0">
              <a:off x="5248" y="1520"/>
              <a:ext cx="79" cy="79"/>
            </a:xfrm>
            <a:prstGeom prst="ellipse"/>
            <a:solidFill>
              <a:schemeClr val="accent1"/>
            </a:solidFill>
            <a:ln>
              <a:noFill/>
            </a:ln>
          </p:spPr>
          <p:txBody>
            <a:bodyPr anchor="ctr" bIns="45720" lIns="91440" rIns="91440" tIns="45720" wrap="none"/>
            <a:lstStyle>
              <a:lvl1pPr algn="l" eaLnBrk="1" fontAlgn="base" hangingPunct="1" indent="0" latinLnBrk="1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1pPr>
              <a:lvl2pPr algn="l" eaLnBrk="1" fontAlgn="base" hangingPunct="1" indent="0" latinLnBrk="1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2pPr>
              <a:lvl3pPr algn="l" eaLnBrk="1" fontAlgn="base" hangingPunct="1" indent="0" latinLnBrk="1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3pPr>
              <a:lvl4pPr algn="l" eaLnBrk="1" fontAlgn="base" hangingPunct="1" indent="0" latinLnBrk="1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4pPr>
              <a:lvl5pPr algn="l" eaLnBrk="1" fontAlgn="base" hangingPunct="1" indent="0" latinLnBrk="1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5pPr>
            </a:lstStyle>
            <a:p>
              <a:pPr eaLnBrk="1" hangingPunct="1" latinLnBrk="1" lvl="0"/>
              <a:endParaRPr altLang="en-US" lang="zh-CN"/>
            </a:p>
          </p:txBody>
        </p:sp>
        <p:sp>
          <p:nvSpPr>
            <p:cNvPr id="1048605" name=""/>
            <p:cNvSpPr/>
            <p:nvPr/>
          </p:nvSpPr>
          <p:spPr>
            <a:xfrm rot="0">
              <a:off x="5360" y="1520"/>
              <a:ext cx="76" cy="79"/>
            </a:xfrm>
            <a:prstGeom prst="ellipse"/>
            <a:solidFill>
              <a:schemeClr val="accent1"/>
            </a:solidFill>
            <a:ln>
              <a:noFill/>
            </a:ln>
          </p:spPr>
          <p:txBody>
            <a:bodyPr anchor="ctr" bIns="45720" lIns="91440" rIns="91440" tIns="45720" wrap="none"/>
            <a:lstStyle>
              <a:lvl1pPr algn="l" eaLnBrk="1" fontAlgn="base" hangingPunct="1" indent="0" latinLnBrk="1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1pPr>
              <a:lvl2pPr algn="l" eaLnBrk="1" fontAlgn="base" hangingPunct="1" indent="0" latinLnBrk="1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2pPr>
              <a:lvl3pPr algn="l" eaLnBrk="1" fontAlgn="base" hangingPunct="1" indent="0" latinLnBrk="1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3pPr>
              <a:lvl4pPr algn="l" eaLnBrk="1" fontAlgn="base" hangingPunct="1" indent="0" latinLnBrk="1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4pPr>
              <a:lvl5pPr algn="l" eaLnBrk="1" fontAlgn="base" hangingPunct="1" indent="0" latinLnBrk="1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5pPr>
            </a:lstStyle>
            <a:p>
              <a:pPr eaLnBrk="1" hangingPunct="1" latinLnBrk="1" lvl="0"/>
              <a:endParaRPr altLang="en-US" lang="zh-CN"/>
            </a:p>
          </p:txBody>
        </p:sp>
        <p:sp>
          <p:nvSpPr>
            <p:cNvPr id="1048606" name=""/>
            <p:cNvSpPr/>
            <p:nvPr/>
          </p:nvSpPr>
          <p:spPr>
            <a:xfrm rot="0">
              <a:off x="5472" y="1520"/>
              <a:ext cx="74" cy="79"/>
            </a:xfrm>
            <a:prstGeom prst="ellipse"/>
            <a:solidFill>
              <a:schemeClr val="folHlink"/>
            </a:solidFill>
            <a:ln>
              <a:noFill/>
            </a:ln>
          </p:spPr>
          <p:txBody>
            <a:bodyPr anchor="ctr" bIns="45720" lIns="91440" rIns="91440" tIns="45720" wrap="none"/>
            <a:lstStyle>
              <a:lvl1pPr algn="l" eaLnBrk="1" fontAlgn="base" hangingPunct="1" indent="0" latinLnBrk="1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1pPr>
              <a:lvl2pPr algn="l" eaLnBrk="1" fontAlgn="base" hangingPunct="1" indent="0" latinLnBrk="1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2pPr>
              <a:lvl3pPr algn="l" eaLnBrk="1" fontAlgn="base" hangingPunct="1" indent="0" latinLnBrk="1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3pPr>
              <a:lvl4pPr algn="l" eaLnBrk="1" fontAlgn="base" hangingPunct="1" indent="0" latinLnBrk="1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4pPr>
              <a:lvl5pPr algn="l" eaLnBrk="1" fontAlgn="base" hangingPunct="1" indent="0" latinLnBrk="1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5pPr>
            </a:lstStyle>
            <a:p>
              <a:pPr eaLnBrk="1" hangingPunct="1" latinLnBrk="1" lvl="0"/>
              <a:endParaRPr altLang="en-US" lang="zh-CN"/>
            </a:p>
          </p:txBody>
        </p:sp>
        <p:sp>
          <p:nvSpPr>
            <p:cNvPr id="1048607" name=""/>
            <p:cNvSpPr/>
            <p:nvPr/>
          </p:nvSpPr>
          <p:spPr>
            <a:xfrm rot="0">
              <a:off x="5136" y="1632"/>
              <a:ext cx="80" cy="75"/>
            </a:xfrm>
            <a:prstGeom prst="ellipse"/>
            <a:solidFill>
              <a:schemeClr val="accent1"/>
            </a:solidFill>
            <a:ln>
              <a:noFill/>
            </a:ln>
          </p:spPr>
          <p:txBody>
            <a:bodyPr anchor="ctr" bIns="45720" lIns="91440" rIns="91440" tIns="45720" wrap="none"/>
            <a:lstStyle>
              <a:lvl1pPr algn="l" eaLnBrk="1" fontAlgn="base" hangingPunct="1" indent="0" latinLnBrk="1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1pPr>
              <a:lvl2pPr algn="l" eaLnBrk="1" fontAlgn="base" hangingPunct="1" indent="0" latinLnBrk="1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2pPr>
              <a:lvl3pPr algn="l" eaLnBrk="1" fontAlgn="base" hangingPunct="1" indent="0" latinLnBrk="1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3pPr>
              <a:lvl4pPr algn="l" eaLnBrk="1" fontAlgn="base" hangingPunct="1" indent="0" latinLnBrk="1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4pPr>
              <a:lvl5pPr algn="l" eaLnBrk="1" fontAlgn="base" hangingPunct="1" indent="0" latinLnBrk="1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5pPr>
            </a:lstStyle>
            <a:p>
              <a:pPr eaLnBrk="1" hangingPunct="1" latinLnBrk="1" lvl="0"/>
              <a:endParaRPr altLang="en-US" lang="zh-CN"/>
            </a:p>
          </p:txBody>
        </p:sp>
        <p:sp>
          <p:nvSpPr>
            <p:cNvPr id="1048608" name=""/>
            <p:cNvSpPr/>
            <p:nvPr/>
          </p:nvSpPr>
          <p:spPr>
            <a:xfrm rot="0">
              <a:off x="5248" y="1632"/>
              <a:ext cx="79" cy="75"/>
            </a:xfrm>
            <a:prstGeom prst="ellipse"/>
            <a:solidFill>
              <a:schemeClr val="accent1"/>
            </a:solidFill>
            <a:ln>
              <a:noFill/>
            </a:ln>
          </p:spPr>
          <p:txBody>
            <a:bodyPr anchor="ctr" bIns="45720" lIns="91440" rIns="91440" tIns="45720" wrap="none"/>
            <a:lstStyle>
              <a:lvl1pPr algn="l" eaLnBrk="1" fontAlgn="base" hangingPunct="1" indent="0" latinLnBrk="1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1pPr>
              <a:lvl2pPr algn="l" eaLnBrk="1" fontAlgn="base" hangingPunct="1" indent="0" latinLnBrk="1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2pPr>
              <a:lvl3pPr algn="l" eaLnBrk="1" fontAlgn="base" hangingPunct="1" indent="0" latinLnBrk="1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3pPr>
              <a:lvl4pPr algn="l" eaLnBrk="1" fontAlgn="base" hangingPunct="1" indent="0" latinLnBrk="1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4pPr>
              <a:lvl5pPr algn="l" eaLnBrk="1" fontAlgn="base" hangingPunct="1" indent="0" latinLnBrk="1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5pPr>
            </a:lstStyle>
            <a:p>
              <a:pPr eaLnBrk="1" hangingPunct="1" latinLnBrk="1" lvl="0"/>
              <a:endParaRPr altLang="en-US" lang="zh-CN"/>
            </a:p>
          </p:txBody>
        </p:sp>
        <p:sp>
          <p:nvSpPr>
            <p:cNvPr id="1048609" name=""/>
            <p:cNvSpPr/>
            <p:nvPr/>
          </p:nvSpPr>
          <p:spPr>
            <a:xfrm rot="0">
              <a:off x="5360" y="1632"/>
              <a:ext cx="76" cy="75"/>
            </a:xfrm>
            <a:prstGeom prst="ellipse"/>
            <a:solidFill>
              <a:schemeClr val="folHlink"/>
            </a:solidFill>
            <a:ln>
              <a:noFill/>
            </a:ln>
          </p:spPr>
          <p:txBody>
            <a:bodyPr anchor="ctr" bIns="45720" lIns="91440" rIns="91440" tIns="45720" wrap="none"/>
            <a:lstStyle>
              <a:lvl1pPr algn="l" eaLnBrk="1" fontAlgn="base" hangingPunct="1" indent="0" latinLnBrk="1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1pPr>
              <a:lvl2pPr algn="l" eaLnBrk="1" fontAlgn="base" hangingPunct="1" indent="0" latinLnBrk="1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2pPr>
              <a:lvl3pPr algn="l" eaLnBrk="1" fontAlgn="base" hangingPunct="1" indent="0" latinLnBrk="1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3pPr>
              <a:lvl4pPr algn="l" eaLnBrk="1" fontAlgn="base" hangingPunct="1" indent="0" latinLnBrk="1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4pPr>
              <a:lvl5pPr algn="l" eaLnBrk="1" fontAlgn="base" hangingPunct="1" indent="0" latinLnBrk="1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5pPr>
            </a:lstStyle>
            <a:p>
              <a:pPr eaLnBrk="1" hangingPunct="1" latinLnBrk="1" lvl="0"/>
              <a:endParaRPr altLang="en-US" lang="zh-CN"/>
            </a:p>
          </p:txBody>
        </p:sp>
        <p:sp>
          <p:nvSpPr>
            <p:cNvPr id="1048610" name=""/>
            <p:cNvSpPr/>
            <p:nvPr/>
          </p:nvSpPr>
          <p:spPr>
            <a:xfrm rot="0">
              <a:off x="5472" y="1632"/>
              <a:ext cx="74" cy="75"/>
            </a:xfrm>
            <a:prstGeom prst="ellipse"/>
            <a:solidFill>
              <a:schemeClr val="folHlink"/>
            </a:solidFill>
            <a:ln>
              <a:noFill/>
            </a:ln>
          </p:spPr>
          <p:txBody>
            <a:bodyPr anchor="ctr" bIns="45720" lIns="91440" rIns="91440" tIns="45720" wrap="none"/>
            <a:lstStyle>
              <a:lvl1pPr algn="l" eaLnBrk="1" fontAlgn="base" hangingPunct="1" indent="0" latinLnBrk="1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1pPr>
              <a:lvl2pPr algn="l" eaLnBrk="1" fontAlgn="base" hangingPunct="1" indent="0" latinLnBrk="1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2pPr>
              <a:lvl3pPr algn="l" eaLnBrk="1" fontAlgn="base" hangingPunct="1" indent="0" latinLnBrk="1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3pPr>
              <a:lvl4pPr algn="l" eaLnBrk="1" fontAlgn="base" hangingPunct="1" indent="0" latinLnBrk="1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4pPr>
              <a:lvl5pPr algn="l" eaLnBrk="1" fontAlgn="base" hangingPunct="1" indent="0" latinLnBrk="1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5pPr>
            </a:lstStyle>
            <a:p>
              <a:pPr eaLnBrk="1" hangingPunct="1" latinLnBrk="1" lvl="0"/>
              <a:endParaRPr altLang="en-US" lang="zh-CN"/>
            </a:p>
          </p:txBody>
        </p:sp>
        <p:sp>
          <p:nvSpPr>
            <p:cNvPr id="1048611" name=""/>
            <p:cNvSpPr/>
            <p:nvPr/>
          </p:nvSpPr>
          <p:spPr>
            <a:xfrm rot="0">
              <a:off x="5248" y="1744"/>
              <a:ext cx="79" cy="80"/>
            </a:xfrm>
            <a:prstGeom prst="ellipse"/>
            <a:solidFill>
              <a:schemeClr val="folHlink"/>
            </a:solidFill>
            <a:ln>
              <a:noFill/>
            </a:ln>
          </p:spPr>
          <p:txBody>
            <a:bodyPr anchor="ctr" bIns="45720" lIns="91440" rIns="91440" tIns="45720" wrap="none"/>
            <a:lstStyle>
              <a:lvl1pPr algn="l" eaLnBrk="1" fontAlgn="base" hangingPunct="1" indent="0" latinLnBrk="1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1pPr>
              <a:lvl2pPr algn="l" eaLnBrk="1" fontAlgn="base" hangingPunct="1" indent="0" latinLnBrk="1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2pPr>
              <a:lvl3pPr algn="l" eaLnBrk="1" fontAlgn="base" hangingPunct="1" indent="0" latinLnBrk="1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3pPr>
              <a:lvl4pPr algn="l" eaLnBrk="1" fontAlgn="base" hangingPunct="1" indent="0" latinLnBrk="1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4pPr>
              <a:lvl5pPr algn="l" eaLnBrk="1" fontAlgn="base" hangingPunct="1" indent="0" latinLnBrk="1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5pPr>
            </a:lstStyle>
            <a:p>
              <a:pPr eaLnBrk="1" hangingPunct="1" latinLnBrk="1" lvl="0"/>
              <a:endParaRPr altLang="en-US" lang="zh-CN"/>
            </a:p>
          </p:txBody>
        </p:sp>
        <p:sp>
          <p:nvSpPr>
            <p:cNvPr id="1048612" name=""/>
            <p:cNvSpPr/>
            <p:nvPr/>
          </p:nvSpPr>
          <p:spPr>
            <a:xfrm rot="0">
              <a:off x="5472" y="1744"/>
              <a:ext cx="74" cy="80"/>
            </a:xfrm>
            <a:prstGeom prst="ellipse"/>
            <a:solidFill>
              <a:schemeClr val="folHlink"/>
            </a:solidFill>
            <a:ln>
              <a:noFill/>
            </a:ln>
          </p:spPr>
          <p:txBody>
            <a:bodyPr anchor="ctr" bIns="45720" lIns="91440" rIns="91440" tIns="45720" wrap="none"/>
            <a:lstStyle>
              <a:lvl1pPr algn="l" eaLnBrk="1" fontAlgn="base" hangingPunct="1" indent="0" latinLnBrk="1" marL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1pPr>
              <a:lvl2pPr algn="l" eaLnBrk="1" fontAlgn="base" hangingPunct="1" indent="0" latinLnBrk="1" marL="4572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2pPr>
              <a:lvl3pPr algn="l" eaLnBrk="1" fontAlgn="base" hangingPunct="1" indent="0" latinLnBrk="1" marL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3pPr>
              <a:lvl4pPr algn="l" eaLnBrk="1" fontAlgn="base" hangingPunct="1" indent="0" latinLnBrk="1" marL="13716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4pPr>
              <a:lvl5pPr algn="l" eaLnBrk="1" fontAlgn="base" hangingPunct="1" indent="0" latinLnBrk="1" marL="18288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 baseline="0" b="0" sz="1800" i="0">
                  <a:solidFill>
                    <a:schemeClr val="dk1"/>
                  </a:solidFill>
                  <a:latin typeface="Arial" pitchFamily="0" charset="0"/>
                  <a:sym typeface="Arial" pitchFamily="0" charset="0"/>
                </a:defRPr>
              </a:lvl5pPr>
            </a:lstStyle>
            <a:p>
              <a:pPr eaLnBrk="1" hangingPunct="1" latinLnBrk="1" lvl="0"/>
              <a:endParaRPr altLang="en-US" lang="zh-CN"/>
            </a:p>
          </p:txBody>
        </p:sp>
      </p:grpSp>
    </p:spTree>
  </p:cSld>
  <p:clrMap accent1="accent1" accent2="accent2" accent3="accent3" accent4="accent4" accent5="accent5" accent6="accent6" bg1="lt1" bg2="dk2" tx1="dk1" tx2="lt2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/>
  <p:hf dt="0" ftr="0" sldNum="0"/>
  <p:txStyles>
    <p:titleStyle>
      <a:lvl1pPr algn="l" eaLnBrk="0" fontAlgn="base" hangingPunct="0" rtl="0">
        <a:spcBef>
          <a:spcPct val="0"/>
        </a:spcBef>
        <a:spcAft>
          <a:spcPct val="0"/>
        </a:spcAft>
        <a:defRPr b="1" sz="3900">
          <a:solidFill>
            <a:schemeClr val="tx2"/>
          </a:solidFill>
          <a:latin typeface="+mj-lt"/>
          <a:ea typeface="+mj-ea"/>
          <a:cs typeface="+mj-cs"/>
        </a:defRPr>
      </a:lvl1pPr>
      <a:lvl2pPr algn="l" eaLnBrk="0" fontAlgn="base" hangingPunct="0" rtl="0">
        <a:spcBef>
          <a:spcPct val="0"/>
        </a:spcBef>
        <a:spcAft>
          <a:spcPct val="0"/>
        </a:spcAft>
        <a:defRPr b="1" sz="3900">
          <a:solidFill>
            <a:schemeClr val="tx2"/>
          </a:solidFill>
          <a:latin typeface="Arial" charset="0"/>
        </a:defRPr>
      </a:lvl2pPr>
      <a:lvl3pPr algn="l" eaLnBrk="0" fontAlgn="base" hangingPunct="0" rtl="0">
        <a:spcBef>
          <a:spcPct val="0"/>
        </a:spcBef>
        <a:spcAft>
          <a:spcPct val="0"/>
        </a:spcAft>
        <a:defRPr b="1" sz="3900">
          <a:solidFill>
            <a:schemeClr val="tx2"/>
          </a:solidFill>
          <a:latin typeface="Arial" charset="0"/>
        </a:defRPr>
      </a:lvl3pPr>
      <a:lvl4pPr algn="l" eaLnBrk="0" fontAlgn="base" hangingPunct="0" rtl="0">
        <a:spcBef>
          <a:spcPct val="0"/>
        </a:spcBef>
        <a:spcAft>
          <a:spcPct val="0"/>
        </a:spcAft>
        <a:defRPr b="1" sz="3900">
          <a:solidFill>
            <a:schemeClr val="tx2"/>
          </a:solidFill>
          <a:latin typeface="Arial" charset="0"/>
        </a:defRPr>
      </a:lvl4pPr>
      <a:lvl5pPr algn="l" eaLnBrk="0" fontAlgn="base" hangingPunct="0" rtl="0">
        <a:spcBef>
          <a:spcPct val="0"/>
        </a:spcBef>
        <a:spcAft>
          <a:spcPct val="0"/>
        </a:spcAft>
        <a:defRPr b="1" sz="3900">
          <a:solidFill>
            <a:schemeClr val="tx2"/>
          </a:solidFill>
          <a:latin typeface="Arial" charset="0"/>
        </a:defRPr>
      </a:lvl5pPr>
      <a:lvl6pPr algn="l" fontAlgn="base" marL="457200" rtl="0">
        <a:spcBef>
          <a:spcPct val="0"/>
        </a:spcBef>
        <a:spcAft>
          <a:spcPct val="0"/>
        </a:spcAft>
        <a:defRPr b="1" sz="3900">
          <a:solidFill>
            <a:schemeClr val="tx2"/>
          </a:solidFill>
          <a:latin typeface="Arial" charset="0"/>
        </a:defRPr>
      </a:lvl6pPr>
      <a:lvl7pPr algn="l" fontAlgn="base" marL="914400" rtl="0">
        <a:spcBef>
          <a:spcPct val="0"/>
        </a:spcBef>
        <a:spcAft>
          <a:spcPct val="0"/>
        </a:spcAft>
        <a:defRPr b="1" sz="3900">
          <a:solidFill>
            <a:schemeClr val="tx2"/>
          </a:solidFill>
          <a:latin typeface="Arial" charset="0"/>
        </a:defRPr>
      </a:lvl7pPr>
      <a:lvl8pPr algn="l" fontAlgn="base" marL="1371600" rtl="0">
        <a:spcBef>
          <a:spcPct val="0"/>
        </a:spcBef>
        <a:spcAft>
          <a:spcPct val="0"/>
        </a:spcAft>
        <a:defRPr b="1" sz="3900">
          <a:solidFill>
            <a:schemeClr val="tx2"/>
          </a:solidFill>
          <a:latin typeface="Arial" charset="0"/>
        </a:defRPr>
      </a:lvl8pPr>
      <a:lvl9pPr algn="l" fontAlgn="base" marL="1828800" rtl="0">
        <a:spcBef>
          <a:spcPct val="0"/>
        </a:spcBef>
        <a:spcAft>
          <a:spcPct val="0"/>
        </a:spcAft>
        <a:defRPr b="1" sz="3900">
          <a:solidFill>
            <a:schemeClr val="tx2"/>
          </a:solidFill>
          <a:latin typeface="Arial" charset="0"/>
        </a:defRPr>
      </a:lvl9pPr>
    </p:titleStyle>
    <p:bodyStyle>
      <a:lvl1pPr algn="l" eaLnBrk="0" fontAlgn="base" hangingPunct="0" indent="-342900" marL="342900" rtl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algn="l" eaLnBrk="0" fontAlgn="base" hangingPunct="0" indent="-347663" marL="692150" rtl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600">
          <a:solidFill>
            <a:schemeClr val="tx1"/>
          </a:solidFill>
          <a:latin typeface="+mn-lt"/>
        </a:defRPr>
      </a:lvl2pPr>
      <a:lvl3pPr algn="l" eaLnBrk="0" fontAlgn="base" hangingPunct="0" indent="-293688" marL="987425" rtl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algn="l" eaLnBrk="0" fontAlgn="base" hangingPunct="0" indent="-292100" marL="1281113" rtl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algn="l" eaLnBrk="0" fontAlgn="base" hangingPunct="0" indent="-315913" marL="1598613" rtl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algn="l" fontAlgn="base" indent="-315913" marL="2055813" rtl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algn="l" fontAlgn="base" indent="-315913" marL="2513013" rtl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algn="l" fontAlgn="base" indent="-315913" marL="2970213" rtl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algn="l" fontAlgn="base" indent="-315913" marL="3427413" rtl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7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2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2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jpeg"/><Relationship Id="rId3" Type="http://schemas.openxmlformats.org/officeDocument/2006/relationships/image" Target="../media/image16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41.xml.rels><?xml version="1.0" encoding="UTF-8" standalone="yes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2.xml"/></Relationships>
</file>

<file path=ppt/slides/_rels/slide42.xml.rels><?xml version="1.0" encoding="UTF-8" standalone="yes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6.xml"/></Relationships>
</file>

<file path=ppt/slides/_rels/slide44.xml.rels><?xml version="1.0" encoding="UTF-8" standalone="yes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slideLayout" Target="../slideLayouts/slideLayout2.xml"/></Relationships>
</file>

<file path=ppt/slides/_rels/slide45.xml.rels><?xml version="1.0" encoding="UTF-8" standalone="yes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slideLayout" Target="../slideLayouts/slideLayout2.xml"/></Relationships>
</file>

<file path=ppt/slides/_rels/slide46.xml.rels><?xml version="1.0" encoding="UTF-8" standalone="yes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slideLayout" Target="../slideLayouts/slideLayout2.xml"/></Relationships>
</file>

<file path=ppt/slides/_rels/slide47.xml.rels><?xml version="1.0" encoding="UTF-8" standalone="yes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slideLayout" Target="../slideLayouts/slideLayout2.xml"/></Relationships>
</file>

<file path=ppt/slides/_rels/slide48.xml.rels><?xml version="1.0" encoding="UTF-8" standalone="yes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slideLayout" Target="../slideLayouts/slideLayout2.xml"/></Relationships>
</file>

<file path=ppt/slides/_rels/slide49.xml.rels><?xml version="1.0" encoding="UTF-8" standalone="yes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2.xml"/></Relationships>
</file>

<file path=ppt/slides/_rels/slide50.xml.rels><?xml version="1.0" encoding="UTF-8" standalone="yes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slideLayout" Target="../slideLayouts/slideLayout2.xml"/></Relationships>
</file>

<file path=ppt/slides/_rels/slide51.xml.rels><?xml version="1.0" encoding="UTF-8" standalone="yes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slideLayout" Target="../slideLayouts/slideLayout2.xml"/></Relationships>
</file>

<file path=ppt/slides/_rels/slide52.xml.rels><?xml version="1.0" encoding="UTF-8" standalone="yes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slideLayout" Target="../slideLayouts/slideLayout2.xml"/></Relationships>
</file>

<file path=ppt/slides/_rels/slide53.xml.rels><?xml version="1.0" encoding="UTF-8" standalone="yes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slideLayout" Target="../slideLayouts/slideLayout2.xml"/></Relationships>
</file>

<file path=ppt/slides/_rels/slide54.xml.rels><?xml version="1.0" encoding="UTF-8" standalone="yes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slideLayout" Target="../slideLayouts/slideLayout2.xml"/></Relationships>
</file>

<file path=ppt/slides/_rels/slide55.xml.rels><?xml version="1.0" encoding="UTF-8" standalone="yes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slideLayout" Target="../slideLayouts/slideLayout2.xml"/></Relationships>
</file>

<file path=ppt/slides/_rels/slide5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
<Relationships xmlns="http://schemas.openxmlformats.org/package/2006/relationships"><Relationship Id="rId1" Type="http://schemas.openxmlformats.org/officeDocument/2006/relationships/image" Target="../media/image52.jpeg"/><Relationship Id="rId2" Type="http://schemas.openxmlformats.org/officeDocument/2006/relationships/slideLayout" Target="../slideLayouts/slideLayout6.xml"/></Relationships>
</file>

<file path=ppt/slides/_rels/slide59.xml.rels><?xml version="1.0" encoding="UTF-8" standalone="yes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2.xml"/></Relationships>
</file>

<file path=ppt/slides/_rels/slide60.xml.rels><?xml version="1.0" encoding="UTF-8" standalone="yes"?>
<Relationships xmlns="http://schemas.openxmlformats.org/package/2006/relationships"><Relationship Id="rId1" Type="http://schemas.openxmlformats.org/officeDocument/2006/relationships/image" Target="../media/image54.jpeg"/><Relationship Id="rId2" Type="http://schemas.openxmlformats.org/officeDocument/2006/relationships/slideLayout" Target="../slideLayouts/slideLayout6.xml"/></Relationships>
</file>

<file path=ppt/slides/_rels/slide61.xml.rels><?xml version="1.0" encoding="UTF-8" standalone="yes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slideLayout" Target="../slideLayouts/slideLayout7.xml"/></Relationships>
</file>

<file path=ppt/slides/_rels/slide62.xml.rels><?xml version="1.0" encoding="UTF-8" standalone="yes"?>
<Relationships xmlns="http://schemas.openxmlformats.org/package/2006/relationships"><Relationship Id="rId1" Type="http://schemas.openxmlformats.org/officeDocument/2006/relationships/image" Target="../media/image56.jpe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.xml"/></Relationships>
</file>

<file path=ppt/slides/_rels/slide63.xml.rels><?xml version="1.0" encoding="UTF-8" standalone="yes"?>
<Relationships xmlns="http://schemas.openxmlformats.org/package/2006/relationships"><Relationship Id="rId1" Type="http://schemas.openxmlformats.org/officeDocument/2006/relationships/image" Target="../media/image57.jpeg"/><Relationship Id="rId2" Type="http://schemas.openxmlformats.org/officeDocument/2006/relationships/slideLayout" Target="../slideLayouts/slideLayout6.xml"/></Relationships>
</file>

<file path=ppt/slides/_rels/slide64.xml.rels><?xml version="1.0" encoding="UTF-8" standalone="yes"?>
<Relationships xmlns="http://schemas.openxmlformats.org/package/2006/relationships"><Relationship Id="rId1" Type="http://schemas.openxmlformats.org/officeDocument/2006/relationships/image" Target="../media/image58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.xml"/></Relationships>
</file>

<file path=ppt/slides/_rels/slide65.xml.rels><?xml version="1.0" encoding="UTF-8" standalone="yes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slideLayout" Target="../slideLayouts/slideLayout7.xml"/></Relationships>
</file>

<file path=ppt/slides/_rels/slide66.xml.rels><?xml version="1.0" encoding="UTF-8" standalone="yes"?>
<Relationships xmlns="http://schemas.openxmlformats.org/package/2006/relationships"><Relationship Id="rId1" Type="http://schemas.openxmlformats.org/officeDocument/2006/relationships/image" Target="../media/image60.jpeg"/><Relationship Id="rId2" Type="http://schemas.openxmlformats.org/officeDocument/2006/relationships/image" Target="../media/image61.jpeg"/><Relationship Id="rId3" Type="http://schemas.openxmlformats.org/officeDocument/2006/relationships/slideLayout" Target="../slideLayouts/slideLayout6.xml"/></Relationships>
</file>

<file path=ppt/slides/_rels/slide67.xml.rels><?xml version="1.0" encoding="UTF-8" standalone="yes"?>
<Relationships xmlns="http://schemas.openxmlformats.org/package/2006/relationships"><Relationship Id="rId1" Type="http://schemas.openxmlformats.org/officeDocument/2006/relationships/image" Target="../media/image62.jpeg"/><Relationship Id="rId2" Type="http://schemas.openxmlformats.org/officeDocument/2006/relationships/slideLayout" Target="../slideLayouts/slideLayout6.xml"/></Relationships>
</file>

<file path=ppt/slides/_rels/slide68.xml.rels><?xml version="1.0" encoding="UTF-8" standalone="yes"?>
<Relationships xmlns="http://schemas.openxmlformats.org/package/2006/relationships"><Relationship Id="rId1" Type="http://schemas.openxmlformats.org/officeDocument/2006/relationships/image" Target="../media/image63.jpeg"/><Relationship Id="rId2" Type="http://schemas.openxmlformats.org/officeDocument/2006/relationships/slideLayout" Target="../slideLayouts/slideLayout2.xml"/></Relationships>
</file>

<file path=ppt/slides/_rels/slide69.xml.rels><?xml version="1.0" encoding="UTF-8" standalone="yes"?>
<Relationships xmlns="http://schemas.openxmlformats.org/package/2006/relationships"><Relationship Id="rId1" Type="http://schemas.openxmlformats.org/officeDocument/2006/relationships/image" Target="../media/image64.jpeg"/><Relationship Id="rId2" Type="http://schemas.openxmlformats.org/officeDocument/2006/relationships/slideLayout" Target="../slideLayouts/slideLayout6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2.xml"/></Relationships>
</file>

<file path=ppt/slides/_rels/slide70.xml.rels><?xml version="1.0" encoding="UTF-8" standalone="yes"?>
<Relationships xmlns="http://schemas.openxmlformats.org/package/2006/relationships"><Relationship Id="rId1" Type="http://schemas.openxmlformats.org/officeDocument/2006/relationships/image" Target="../media/image65.jpeg"/><Relationship Id="rId2" Type="http://schemas.openxmlformats.org/officeDocument/2006/relationships/slideLayout" Target="../slideLayouts/slideLayout6.xml"/></Relationships>
</file>

<file path=ppt/slides/_rels/slide71.xml.rels><?xml version="1.0" encoding="UTF-8" standalone="yes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slideLayout" Target="../slideLayouts/slideLayout6.xml"/></Relationships>
</file>

<file path=ppt/slides/_rels/slide72.xml.rels><?xml version="1.0" encoding="UTF-8" standalone="yes"?>
<Relationships xmlns="http://schemas.openxmlformats.org/package/2006/relationships"><Relationship Id="rId1" Type="http://schemas.openxmlformats.org/officeDocument/2006/relationships/image" Target="../media/image67.jpeg"/><Relationship Id="rId2" Type="http://schemas.openxmlformats.org/officeDocument/2006/relationships/slideLayout" Target="../slideLayouts/slideLayout6.xml"/></Relationships>
</file>

<file path=ppt/slides/_rels/slide73.xml.rels><?xml version="1.0" encoding="UTF-8" standalone="yes"?>
<Relationships xmlns="http://schemas.openxmlformats.org/package/2006/relationships"><Relationship Id="rId1" Type="http://schemas.openxmlformats.org/officeDocument/2006/relationships/image" Target="../media/image68.jpeg"/><Relationship Id="rId2" Type="http://schemas.openxmlformats.org/officeDocument/2006/relationships/slideLayout" Target="../slideLayouts/slideLayout6.xml"/></Relationships>
</file>

<file path=ppt/slides/_rels/slide7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94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53" name=""/>
          <p:cNvSpPr/>
          <p:nvPr>
            <p:ph type="ctrTitle" sz="full" idx="4294967295"/>
          </p:nvPr>
        </p:nvSpPr>
        <p:spPr>
          <a:xfrm rot="0">
            <a:off x="315912" y="466725"/>
            <a:ext cx="6781800" cy="213360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>
              <a:defRPr sz="3900"/>
            </a:lvl1pPr>
          </a:lstStyle>
          <a:p>
            <a:pPr algn="ctr" eaLnBrk="1" hangingPunct="1" latinLnBrk="1" lvl="0"/>
            <a:r>
              <a:rPr altLang="en-US" sz="4800" lang="zh-CN"/>
              <a:t>INVESTIGATIONS IN CARDIOLOGY</a:t>
            </a:r>
          </a:p>
        </p:txBody>
      </p:sp>
      <p:sp>
        <p:nvSpPr>
          <p:cNvPr id="1048654" name=""/>
          <p:cNvSpPr/>
          <p:nvPr>
            <p:ph type="subTitle" sz="full" idx="4294967295"/>
          </p:nvPr>
        </p:nvSpPr>
        <p:spPr>
          <a:xfrm rot="0">
            <a:off x="849312" y="3049587"/>
            <a:ext cx="6248400" cy="2362200"/>
          </a:xfrm>
          <a:prstGeom prst="rect"/>
          <a:noFill/>
          <a:ln>
            <a:noFill/>
          </a:ln>
        </p:spPr>
        <p:txBody>
          <a:bodyPr anchor="t" bIns="45720" lIns="91440" rIns="91440" tIns="45720"/>
          <a:lstStyle>
            <a:lvl1pPr algn="ctr" marL="0">
              <a:buNone/>
              <a:defRPr sz="3000">
                <a:solidFill>
                  <a:schemeClr val="dk1"/>
                </a:solidFill>
              </a:defRPr>
            </a:lvl1pPr>
            <a:lvl2pPr algn="ctr" marL="344487">
              <a:buNone/>
            </a:lvl2pPr>
            <a:lvl3pPr algn="ctr" marL="693737">
              <a:buNone/>
            </a:lvl3pPr>
            <a:lvl4pPr algn="ctr" marL="989012">
              <a:buNone/>
            </a:lvl4pPr>
            <a:lvl5pPr algn="ctr" marL="1282700">
              <a:buNone/>
            </a:lvl5pPr>
          </a:lstStyle>
          <a:p>
            <a:pPr eaLnBrk="1" hangingPunct="1" latinLnBrk="1" lvl="0">
              <a:buNone/>
            </a:pPr>
            <a:r>
              <a:rPr altLang="en-US" sz="3200" lang="zh-CN"/>
              <a:t>DR. E. M. KARARI CARDIOLOGIST/LECTURER</a:t>
            </a:r>
          </a:p>
          <a:p>
            <a:pPr eaLnBrk="1" hangingPunct="1" latinLnBrk="1" lvl="0">
              <a:buNone/>
            </a:pPr>
            <a:r>
              <a:rPr altLang="en-US" sz="3200" lang="zh-CN"/>
              <a:t>DEPT OF MEDICINE</a:t>
            </a:r>
          </a:p>
          <a:p>
            <a:pPr eaLnBrk="1" hangingPunct="1" latinLnBrk="1" lvl="0">
              <a:buNone/>
            </a:pPr>
            <a:r>
              <a:rPr altLang="en-US" sz="3200" lang="zh-CN"/>
              <a:t>UNIVERSITY OF NAIROBI</a:t>
            </a:r>
          </a:p>
        </p:txBody>
      </p:sp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04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pic>
        <p:nvPicPr>
          <p:cNvPr id="2097156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914400" y="990600"/>
            <a:ext cx="7061200" cy="5018087"/>
          </a:xfrm>
          <a:prstGeom prst="rect"/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05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pic>
        <p:nvPicPr>
          <p:cNvPr id="2097157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1366837" y="1111250"/>
            <a:ext cx="6710362" cy="4873625"/>
          </a:xfrm>
          <a:prstGeom prst="rect"/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06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pic>
        <p:nvPicPr>
          <p:cNvPr id="2097158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217487" y="1143000"/>
            <a:ext cx="7783512" cy="4772025"/>
          </a:xfrm>
          <a:prstGeom prst="rect"/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07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pic>
        <p:nvPicPr>
          <p:cNvPr id="2097159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304800" y="1371600"/>
            <a:ext cx="8286750" cy="3971925"/>
          </a:xfrm>
          <a:prstGeom prst="rect"/>
          <a:noFill/>
          <a:ln>
            <a:noFill/>
          </a:ln>
        </p:spPr>
      </p:pic>
      <p:sp>
        <p:nvSpPr>
          <p:cNvPr id="1048671" name=""/>
          <p:cNvSpPr txBox="1"/>
          <p:nvPr/>
        </p:nvSpPr>
        <p:spPr>
          <a:xfrm rot="0">
            <a:off x="1676400" y="381000"/>
            <a:ext cx="3350895" cy="686435"/>
          </a:xfrm>
          <a:prstGeom prst="rect"/>
          <a:noFill/>
          <a:ln>
            <a:noFill/>
          </a:ln>
        </p:spPr>
        <p:txBody>
          <a:bodyPr bIns="45720" lIns="91440" rIns="91440" tIns="45720" wrap="none">
            <a:spAutoFit/>
          </a:bodyPr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/>
            <a:r>
              <a:rPr altLang="en-US" b="1" sz="4000" lang="zh-CN"/>
              <a:t>NORMAL ECG</a:t>
            </a:r>
          </a:p>
        </p:txBody>
      </p:sp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09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pic>
        <p:nvPicPr>
          <p:cNvPr id="2097160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533400" y="1676400"/>
            <a:ext cx="7477125" cy="3505200"/>
          </a:xfrm>
          <a:prstGeom prst="rect"/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10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72" name=""/>
          <p:cNvSpPr/>
          <p:nvPr>
            <p:ph type="title" sz="full" idx="0"/>
          </p:nvPr>
        </p:nvSpPr>
        <p:spPr>
          <a:xfrm rot="0">
            <a:off x="457200" y="0"/>
            <a:ext cx="7543800" cy="129540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3900" i="0">
                <a:solidFill>
                  <a:schemeClr val="lt2"/>
                </a:solidFill>
                <a:latin typeface="Arial" pitchFamily="0" charset="0"/>
                <a:sym typeface="Arial" pitchFamily="0" charset="0"/>
              </a:defRPr>
            </a:lvl1pPr>
          </a:lstStyle>
          <a:p>
            <a:pPr algn="ctr" eaLnBrk="1" hangingPunct="1" latinLnBrk="1" lvl="0"/>
            <a:r>
              <a:rPr altLang="en-US" lang="zh-CN"/>
              <a:t>RYTHM</a:t>
            </a:r>
          </a:p>
        </p:txBody>
      </p:sp>
      <p:pic>
        <p:nvPicPr>
          <p:cNvPr id="2097161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685800" y="1447800"/>
            <a:ext cx="7296150" cy="2286000"/>
          </a:xfrm>
          <a:prstGeom prst="rect"/>
          <a:noFill/>
          <a:ln>
            <a:noFill/>
          </a:ln>
        </p:spPr>
      </p:pic>
      <p:pic>
        <p:nvPicPr>
          <p:cNvPr id="2097162" name=""/>
          <p:cNvPicPr>
            <a:picLocks/>
          </p:cNvPicPr>
          <p:nvPr/>
        </p:nvPicPr>
        <p:blipFill>
          <a:blip xmlns:r="http://schemas.openxmlformats.org/officeDocument/2006/relationships" r:embed="rId2"/>
          <a:srcRect l="0" t="0" r="0" b="0"/>
          <a:stretch>
            <a:fillRect/>
          </a:stretch>
        </p:blipFill>
        <p:spPr>
          <a:xfrm rot="0">
            <a:off x="712787" y="3903662"/>
            <a:ext cx="7212012" cy="2500312"/>
          </a:xfrm>
          <a:prstGeom prst="rect"/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11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73" name=""/>
          <p:cNvSpPr/>
          <p:nvPr>
            <p:ph type="title" sz="full" idx="0"/>
          </p:nvPr>
        </p:nvSpPr>
        <p:spPr>
          <a:xfrm rot="0">
            <a:off x="457200" y="122237"/>
            <a:ext cx="7543800" cy="129540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3900" i="0">
                <a:solidFill>
                  <a:schemeClr val="lt2"/>
                </a:solidFill>
                <a:latin typeface="Arial" pitchFamily="0" charset="0"/>
                <a:sym typeface="Arial" pitchFamily="0" charset="0"/>
              </a:defRPr>
            </a:lvl1pPr>
          </a:lstStyle>
          <a:p>
            <a:pPr algn="ctr" eaLnBrk="1" hangingPunct="1" latinLnBrk="1" lvl="0"/>
            <a:r>
              <a:rPr altLang="en-US" lang="zh-CN"/>
              <a:t>RATE -Sinus bradycardia</a:t>
            </a:r>
          </a:p>
        </p:txBody>
      </p:sp>
      <p:sp>
        <p:nvSpPr>
          <p:cNvPr id="1048674" name=""/>
          <p:cNvSpPr/>
          <p:nvPr/>
        </p:nvSpPr>
        <p:spPr>
          <a:xfrm rot="0">
            <a:off x="0" y="2776537"/>
            <a:ext cx="9144000" cy="0"/>
          </a:xfrm>
          <a:prstGeom prst="rect"/>
          <a:noFill/>
          <a:ln>
            <a:noFill/>
          </a:ln>
        </p:spPr>
        <p:txBody>
          <a:bodyPr anchor="ctr" bIns="45720" lIns="91440" rIns="91440" tIns="45720" wrap="none">
            <a:spAutoFit/>
          </a:bodyPr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/>
            <a:endParaRPr altLang="en-US" lang="zh-CN"/>
          </a:p>
        </p:txBody>
      </p:sp>
      <p:pic>
        <p:nvPicPr>
          <p:cNvPr id="2097163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609600" y="1981200"/>
            <a:ext cx="8229600" cy="3352800"/>
          </a:xfrm>
          <a:prstGeom prst="rect"/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12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75" name=""/>
          <p:cNvSpPr/>
          <p:nvPr/>
        </p:nvSpPr>
        <p:spPr>
          <a:xfrm rot="0">
            <a:off x="155575" y="-936625"/>
            <a:ext cx="6019800" cy="1952625"/>
          </a:xfrm>
          <a:prstGeom prst="rect"/>
          <a:noFill/>
          <a:ln>
            <a:noFill/>
          </a:ln>
        </p:spPr>
        <p:txBody>
          <a:bodyPr bIns="45720" lIns="91440" rIns="91440" tIns="45720"/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/>
            <a:endParaRPr altLang="en-US" lang="zh-CN"/>
          </a:p>
        </p:txBody>
      </p:sp>
      <p:sp>
        <p:nvSpPr>
          <p:cNvPr id="1048676" name=""/>
          <p:cNvSpPr/>
          <p:nvPr/>
        </p:nvSpPr>
        <p:spPr>
          <a:xfrm rot="0">
            <a:off x="155575" y="-936625"/>
            <a:ext cx="6019800" cy="1952625"/>
          </a:xfrm>
          <a:prstGeom prst="rect"/>
          <a:noFill/>
          <a:ln>
            <a:noFill/>
          </a:ln>
        </p:spPr>
        <p:txBody>
          <a:bodyPr bIns="45720" lIns="91440" rIns="91440" tIns="45720"/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/>
            <a:endParaRPr altLang="en-US" lang="zh-CN"/>
          </a:p>
        </p:txBody>
      </p:sp>
      <p:pic>
        <p:nvPicPr>
          <p:cNvPr id="2097164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215900" y="2438400"/>
            <a:ext cx="8691562" cy="2819400"/>
          </a:xfrm>
          <a:prstGeom prst="rect"/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13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77" name=""/>
          <p:cNvSpPr/>
          <p:nvPr>
            <p:ph type="title" sz="full" idx="0"/>
          </p:nvPr>
        </p:nvSpPr>
        <p:spPr>
          <a:xfrm rot="0">
            <a:off x="457200" y="122237"/>
            <a:ext cx="7543800" cy="129540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3900" i="0">
                <a:solidFill>
                  <a:schemeClr val="lt2"/>
                </a:solidFill>
                <a:latin typeface="Arial" pitchFamily="0" charset="0"/>
                <a:sym typeface="Arial" pitchFamily="0" charset="0"/>
              </a:defRPr>
            </a:lvl1pPr>
          </a:lstStyle>
          <a:p>
            <a:r>
              <a:rPr altLang="en-US" lang="zh-CN"/>
              <a:t>Axis </a:t>
            </a:r>
          </a:p>
        </p:txBody>
      </p:sp>
      <p:pic>
        <p:nvPicPr>
          <p:cNvPr id="2097165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2057400" y="1447800"/>
            <a:ext cx="4924425" cy="4883150"/>
          </a:xfrm>
          <a:prstGeom prst="rect"/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14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78" name=""/>
          <p:cNvSpPr/>
          <p:nvPr>
            <p:ph type="title" sz="full" idx="0"/>
          </p:nvPr>
        </p:nvSpPr>
        <p:spPr>
          <a:xfrm rot="0">
            <a:off x="457200" y="122237"/>
            <a:ext cx="7543800" cy="129540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3900" i="0">
                <a:solidFill>
                  <a:schemeClr val="lt2"/>
                </a:solidFill>
                <a:latin typeface="Arial" pitchFamily="0" charset="0"/>
                <a:sym typeface="Arial" pitchFamily="0" charset="0"/>
              </a:defRPr>
            </a:lvl1pPr>
          </a:lstStyle>
          <a:p>
            <a:r>
              <a:rPr altLang="en-US" lang="zh-CN"/>
              <a:t>Axis</a:t>
            </a:r>
          </a:p>
        </p:txBody>
      </p:sp>
      <p:pic>
        <p:nvPicPr>
          <p:cNvPr id="2097166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2667000" y="457200"/>
            <a:ext cx="4953000" cy="2760662"/>
          </a:xfrm>
          <a:prstGeom prst="rect"/>
          <a:noFill/>
          <a:ln>
            <a:noFill/>
          </a:ln>
        </p:spPr>
      </p:pic>
      <p:pic>
        <p:nvPicPr>
          <p:cNvPr id="2097167" name=""/>
          <p:cNvPicPr>
            <a:picLocks/>
          </p:cNvPicPr>
          <p:nvPr/>
        </p:nvPicPr>
        <p:blipFill>
          <a:blip xmlns:r="http://schemas.openxmlformats.org/officeDocument/2006/relationships" r:embed="rId2"/>
          <a:srcRect l="0" t="0" r="0" b="0"/>
          <a:stretch>
            <a:fillRect/>
          </a:stretch>
        </p:blipFill>
        <p:spPr>
          <a:xfrm rot="0">
            <a:off x="1549400" y="2667000"/>
            <a:ext cx="5994400" cy="4495800"/>
          </a:xfrm>
          <a:prstGeom prst="rect"/>
          <a:noFill/>
          <a:ln>
            <a:noFill/>
          </a:ln>
        </p:spPr>
      </p:pic>
      <p:pic>
        <p:nvPicPr>
          <p:cNvPr id="2097168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2133600" y="457200"/>
            <a:ext cx="4953000" cy="2760662"/>
          </a:xfrm>
          <a:prstGeom prst="rect"/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95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55" name=""/>
          <p:cNvSpPr/>
          <p:nvPr>
            <p:ph type="title" sz="full" idx="0"/>
          </p:nvPr>
        </p:nvSpPr>
        <p:spPr>
          <a:xfrm rot="0">
            <a:off x="457200" y="122237"/>
            <a:ext cx="7543800" cy="129540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3900" i="0">
                <a:solidFill>
                  <a:schemeClr val="lt2"/>
                </a:solidFill>
                <a:latin typeface="Arial" pitchFamily="0" charset="0"/>
                <a:sym typeface="Arial" pitchFamily="0" charset="0"/>
              </a:defRPr>
            </a:lvl1pPr>
          </a:lstStyle>
          <a:p>
            <a:pPr algn="ctr" eaLnBrk="1" hangingPunct="1" latinLnBrk="1" lvl="0"/>
            <a:r>
              <a:rPr altLang="en-US" lang="zh-CN"/>
              <a:t>INTRODUCTION</a:t>
            </a:r>
          </a:p>
        </p:txBody>
      </p:sp>
      <p:sp>
        <p:nvSpPr>
          <p:cNvPr id="1048656" name=""/>
          <p:cNvSpPr/>
          <p:nvPr>
            <p:ph type="body" sz="full" idx="1"/>
          </p:nvPr>
        </p:nvSpPr>
        <p:spPr>
          <a:xfrm rot="0">
            <a:off x="457200" y="1719262"/>
            <a:ext cx="8229600" cy="4411662"/>
          </a:xfrm>
          <a:prstGeom prst="rect"/>
          <a:noFill/>
          <a:ln>
            <a:noFill/>
          </a:ln>
        </p:spPr>
        <p:txBody>
          <a:bodyPr anchor="t" bIns="45720" lIns="91440" rIns="91440" tIns="45720"/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lt2"/>
              </a:buClr>
              <a:buSzPct val="70000"/>
              <a:buFont typeface="Wingdings" pitchFamily="2" charset="2"/>
              <a:buChar char="l"/>
              <a:defRPr baseline="0" b="0" sz="3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-347663" latinLnBrk="1" marL="6921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 baseline="0" b="0" sz="26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-293688" latinLnBrk="1" marL="987425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 baseline="0" b="0" sz="23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-292100" latinLnBrk="1" marL="1281112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§"/>
              <a:defRPr baseline="0" b="0" sz="2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-315912" latinLnBrk="1" marL="1598612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baseline="0" b="0" sz="2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>
              <a:lnSpc>
                <a:spcPct val="150000"/>
              </a:lnSpc>
            </a:pPr>
            <a:r>
              <a:rPr altLang="en-US" sz="2100" lang="zh-CN"/>
              <a:t>Ix serve to confirm diagnosis</a:t>
            </a:r>
          </a:p>
          <a:p>
            <a:pPr eaLnBrk="1" hangingPunct="1" latinLnBrk="1" lvl="0">
              <a:lnSpc>
                <a:spcPct val="150000"/>
              </a:lnSpc>
            </a:pPr>
            <a:r>
              <a:rPr altLang="en-US" sz="2100" lang="zh-CN"/>
              <a:t>Do not replace clinical skills</a:t>
            </a:r>
          </a:p>
          <a:p>
            <a:pPr eaLnBrk="1" hangingPunct="1" latinLnBrk="1" lvl="0">
              <a:lnSpc>
                <a:spcPct val="150000"/>
              </a:lnSpc>
            </a:pPr>
            <a:r>
              <a:rPr altLang="en-US" sz="2100" lang="zh-CN"/>
              <a:t>Must be interpreted within the clinical context</a:t>
            </a:r>
          </a:p>
          <a:p>
            <a:pPr eaLnBrk="1" hangingPunct="1" latinLnBrk="1" lvl="0">
              <a:lnSpc>
                <a:spcPct val="150000"/>
              </a:lnSpc>
            </a:pPr>
            <a:r>
              <a:rPr altLang="en-US" sz="2100" lang="zh-CN"/>
              <a:t>Include CXR, ECG (resting and stress), ECHO, cardiac catheterization, coronary angiogram, myocardial perfusion scans MRI, CT scan, LAB tests</a:t>
            </a:r>
          </a:p>
          <a:p>
            <a:pPr eaLnBrk="1" hangingPunct="1" latinLnBrk="1" lvl="0">
              <a:lnSpc>
                <a:spcPct val="150000"/>
              </a:lnSpc>
            </a:pPr>
            <a:r>
              <a:rPr altLang="en-US" sz="2100" lang="zh-CN"/>
              <a:t>Always treat the patient not the result</a:t>
            </a:r>
          </a:p>
        </p:txBody>
      </p:sp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15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79" name=""/>
          <p:cNvSpPr/>
          <p:nvPr>
            <p:ph type="title" sz="full" idx="0"/>
          </p:nvPr>
        </p:nvSpPr>
        <p:spPr>
          <a:xfrm rot="0">
            <a:off x="457200" y="122237"/>
            <a:ext cx="7543800" cy="129540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3900" i="0">
                <a:solidFill>
                  <a:schemeClr val="lt2"/>
                </a:solidFill>
                <a:latin typeface="Arial" pitchFamily="0" charset="0"/>
                <a:sym typeface="Arial" pitchFamily="0" charset="0"/>
              </a:defRPr>
            </a:lvl1pPr>
          </a:lstStyle>
          <a:p>
            <a:r>
              <a:rPr altLang="en-US" lang="zh-CN"/>
              <a:t>Lead Congruence n Axis</a:t>
            </a:r>
          </a:p>
        </p:txBody>
      </p:sp>
      <p:pic>
        <p:nvPicPr>
          <p:cNvPr id="2097169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6019800" y="1752600"/>
            <a:ext cx="2363787" cy="3127375"/>
          </a:xfrm>
          <a:prstGeom prst="rect"/>
          <a:noFill/>
          <a:ln>
            <a:noFill/>
          </a:ln>
        </p:spPr>
      </p:pic>
      <p:pic>
        <p:nvPicPr>
          <p:cNvPr id="2097170" name=""/>
          <p:cNvPicPr>
            <a:picLocks/>
          </p:cNvPicPr>
          <p:nvPr/>
        </p:nvPicPr>
        <p:blipFill>
          <a:blip xmlns:r="http://schemas.openxmlformats.org/officeDocument/2006/relationships" r:embed="rId2"/>
          <a:srcRect l="0" t="0" r="0" b="0"/>
          <a:stretch>
            <a:fillRect/>
          </a:stretch>
        </p:blipFill>
        <p:spPr>
          <a:xfrm rot="0">
            <a:off x="304800" y="1524000"/>
            <a:ext cx="2373312" cy="2363787"/>
          </a:xfrm>
          <a:prstGeom prst="rect"/>
          <a:noFill/>
          <a:ln>
            <a:noFill/>
          </a:ln>
        </p:spPr>
      </p:pic>
      <p:pic>
        <p:nvPicPr>
          <p:cNvPr id="2097171" name=""/>
          <p:cNvPicPr>
            <a:picLocks/>
          </p:cNvPicPr>
          <p:nvPr/>
        </p:nvPicPr>
        <p:blipFill>
          <a:blip xmlns:r="http://schemas.openxmlformats.org/officeDocument/2006/relationships" r:embed="rId3"/>
          <a:srcRect l="0" t="0" r="0" b="0"/>
          <a:stretch>
            <a:fillRect/>
          </a:stretch>
        </p:blipFill>
        <p:spPr>
          <a:xfrm rot="0">
            <a:off x="1828800" y="2743200"/>
            <a:ext cx="5003800" cy="3752850"/>
          </a:xfrm>
          <a:prstGeom prst="rect"/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16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80" name=""/>
          <p:cNvSpPr/>
          <p:nvPr>
            <p:ph type="title" sz="full" idx="0"/>
          </p:nvPr>
        </p:nvSpPr>
        <p:spPr>
          <a:xfrm rot="0">
            <a:off x="457200" y="122237"/>
            <a:ext cx="7543800" cy="129540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3900" i="0">
                <a:solidFill>
                  <a:schemeClr val="lt2"/>
                </a:solidFill>
                <a:latin typeface="Arial" pitchFamily="0" charset="0"/>
                <a:sym typeface="Arial" pitchFamily="0" charset="0"/>
              </a:defRPr>
            </a:lvl1pPr>
          </a:lstStyle>
          <a:p>
            <a:r>
              <a:rPr altLang="en-US" lang="zh-CN"/>
              <a:t>Axis Deviation</a:t>
            </a:r>
          </a:p>
        </p:txBody>
      </p:sp>
      <p:sp>
        <p:nvSpPr>
          <p:cNvPr id="1048681" name=""/>
          <p:cNvSpPr/>
          <p:nvPr>
            <p:ph sz="full" idx="1"/>
          </p:nvPr>
        </p:nvSpPr>
        <p:spPr>
          <a:xfrm rot="0">
            <a:off x="457200" y="1719262"/>
            <a:ext cx="8229600" cy="4411662"/>
          </a:xfrm>
          <a:prstGeom prst="rect"/>
          <a:noFill/>
          <a:ln>
            <a:noFill/>
          </a:ln>
        </p:spPr>
        <p:txBody>
          <a:bodyPr anchor="t" bIns="45720" lIns="91440" rIns="91440" tIns="45720"/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lt2"/>
              </a:buClr>
              <a:buSzPct val="70000"/>
              <a:buFont typeface="Wingdings" pitchFamily="2" charset="2"/>
              <a:buChar char="l"/>
              <a:defRPr baseline="0" b="0" sz="3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-347663" latinLnBrk="1" marL="6921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 baseline="0" b="0" sz="26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-293688" latinLnBrk="1" marL="987425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 baseline="0" b="0" sz="23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-292100" latinLnBrk="1" marL="1281112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§"/>
              <a:defRPr baseline="0" b="0" sz="2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-315912" latinLnBrk="1" marL="1598612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baseline="0" b="0" sz="2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lvl="0"/>
            <a:r>
              <a:rPr altLang="en-US" lang="zh-CN"/>
              <a:t>A </a:t>
            </a:r>
            <a:r>
              <a:rPr b="1"/>
              <a:t>left heart axis</a:t>
            </a:r>
            <a:r>
              <a:t> is present when the QRS in lead I is positive and negative in II and AVF. (between -30 and -90 degrees) </a:t>
            </a:r>
          </a:p>
          <a:p>
            <a:pPr lvl="0"/>
            <a:r>
              <a:t>A </a:t>
            </a:r>
            <a:r>
              <a:rPr b="1"/>
              <a:t>right heart axis</a:t>
            </a:r>
            <a:r>
              <a:t> is present when lead I is negative and AVF positive. (between +90 and +180) </a:t>
            </a:r>
          </a:p>
          <a:p>
            <a:pPr lvl="0"/>
            <a:r>
              <a:t>An </a:t>
            </a:r>
            <a:r>
              <a:rPr b="1"/>
              <a:t>extreme heart axis</a:t>
            </a:r>
            <a:r>
              <a:t> is present when both I and AVF are negative. (axis between +180 and -90 degrees). This is a rare finding. </a:t>
            </a:r>
          </a:p>
          <a:p>
            <a:pPr lvl="0"/>
          </a:p>
        </p:txBody>
      </p:sp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17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82" name=""/>
          <p:cNvSpPr/>
          <p:nvPr>
            <p:ph type="title" sz="full" idx="0"/>
          </p:nvPr>
        </p:nvSpPr>
        <p:spPr>
          <a:xfrm rot="0">
            <a:off x="457200" y="122237"/>
            <a:ext cx="7543800" cy="129540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3900" i="0">
                <a:solidFill>
                  <a:schemeClr val="lt2"/>
                </a:solidFill>
                <a:latin typeface="Arial" pitchFamily="0" charset="0"/>
                <a:sym typeface="Arial" pitchFamily="0" charset="0"/>
              </a:defRPr>
            </a:lvl1pPr>
          </a:lstStyle>
          <a:p>
            <a:r>
              <a:rPr altLang="en-US" lang="zh-CN"/>
              <a:t>LAD, LVH, LV strain</a:t>
            </a:r>
          </a:p>
        </p:txBody>
      </p:sp>
      <p:pic>
        <p:nvPicPr>
          <p:cNvPr id="2097172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177800" y="2133600"/>
            <a:ext cx="8661400" cy="3870325"/>
          </a:xfrm>
          <a:prstGeom prst="rect"/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18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83" name=""/>
          <p:cNvSpPr/>
          <p:nvPr>
            <p:ph type="title" sz="full" idx="0"/>
          </p:nvPr>
        </p:nvSpPr>
        <p:spPr>
          <a:xfrm rot="0">
            <a:off x="457200" y="122237"/>
            <a:ext cx="7543800" cy="129540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3900" i="0">
                <a:solidFill>
                  <a:schemeClr val="lt2"/>
                </a:solidFill>
                <a:latin typeface="Arial" pitchFamily="0" charset="0"/>
                <a:sym typeface="Arial" pitchFamily="0" charset="0"/>
              </a:defRPr>
            </a:lvl1pPr>
          </a:lstStyle>
          <a:p>
            <a:r>
              <a:rPr altLang="en-US" lang="zh-CN"/>
              <a:t>LVH Criteria</a:t>
            </a:r>
          </a:p>
        </p:txBody>
      </p:sp>
      <p:sp>
        <p:nvSpPr>
          <p:cNvPr id="1048684" name=""/>
          <p:cNvSpPr/>
          <p:nvPr>
            <p:ph sz="full" idx="1"/>
          </p:nvPr>
        </p:nvSpPr>
        <p:spPr>
          <a:xfrm rot="0">
            <a:off x="304800" y="1524000"/>
            <a:ext cx="5029200" cy="4411662"/>
          </a:xfrm>
          <a:prstGeom prst="rect"/>
          <a:noFill/>
          <a:ln>
            <a:noFill/>
          </a:ln>
        </p:spPr>
        <p:txBody>
          <a:bodyPr anchor="t" bIns="45720" lIns="91440" rIns="91440" tIns="45720"/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lt2"/>
              </a:buClr>
              <a:buSzPct val="70000"/>
              <a:buFont typeface="Wingdings" pitchFamily="2" charset="2"/>
              <a:buChar char="l"/>
              <a:defRPr baseline="0" b="0" sz="3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-347663" latinLnBrk="1" marL="6921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 baseline="0" b="0" sz="26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-293688" latinLnBrk="1" marL="987425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 baseline="0" b="0" sz="23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-292100" latinLnBrk="1" marL="1281112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§"/>
              <a:defRPr baseline="0" b="0" sz="2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-315912" latinLnBrk="1" marL="1598612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baseline="0" b="0" sz="2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lvl="0">
              <a:buNone/>
            </a:pPr>
            <a:endParaRPr altLang="en-US" b="1" lang="zh-CN"/>
          </a:p>
          <a:p>
            <a:pPr lvl="0"/>
            <a:r>
              <a:rPr b="1"/>
              <a:t>Sokolow-Lyon criterium</a:t>
            </a:r>
          </a:p>
          <a:p>
            <a:pPr lvl="1"/>
            <a:r>
              <a:t>R in V5 or V6 + S in V1 &gt;35 mm.</a:t>
            </a:r>
          </a:p>
          <a:p>
            <a:pPr lvl="0"/>
            <a:r>
              <a:t> </a:t>
            </a:r>
            <a:r>
              <a:rPr b="1"/>
              <a:t>Cornell-criterium</a:t>
            </a:r>
          </a:p>
          <a:p>
            <a:pPr lvl="1"/>
            <a:r>
              <a:t>R in aVL and S in V3 &gt;28 mm in men </a:t>
            </a:r>
          </a:p>
          <a:p>
            <a:pPr lvl="1"/>
            <a:r>
              <a:t>R in aVL and S in V3 &gt;20 mm in women </a:t>
            </a:r>
          </a:p>
          <a:p>
            <a:pPr lvl="0"/>
          </a:p>
        </p:txBody>
      </p:sp>
      <p:pic>
        <p:nvPicPr>
          <p:cNvPr id="2097173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5486400" y="457200"/>
            <a:ext cx="3028950" cy="6029325"/>
          </a:xfrm>
          <a:prstGeom prst="rect"/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19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85" name=""/>
          <p:cNvSpPr/>
          <p:nvPr>
            <p:ph type="title" sz="full" idx="0"/>
          </p:nvPr>
        </p:nvSpPr>
        <p:spPr>
          <a:xfrm rot="0">
            <a:off x="457200" y="122237"/>
            <a:ext cx="7543800" cy="129540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3900" i="0">
                <a:solidFill>
                  <a:schemeClr val="lt2"/>
                </a:solidFill>
                <a:latin typeface="Arial" pitchFamily="0" charset="0"/>
                <a:sym typeface="Arial" pitchFamily="0" charset="0"/>
              </a:defRPr>
            </a:lvl1pPr>
          </a:lstStyle>
          <a:p>
            <a:r>
              <a:rPr altLang="en-US" lang="zh-CN"/>
              <a:t>RAD, RVH</a:t>
            </a:r>
          </a:p>
        </p:txBody>
      </p:sp>
      <p:sp>
        <p:nvSpPr>
          <p:cNvPr id="1048686" name=""/>
          <p:cNvSpPr/>
          <p:nvPr/>
        </p:nvSpPr>
        <p:spPr>
          <a:xfrm rot="0">
            <a:off x="155575" y="-144462"/>
            <a:ext cx="304800" cy="304800"/>
          </a:xfrm>
          <a:prstGeom prst="rect"/>
          <a:noFill/>
          <a:ln>
            <a:noFill/>
          </a:ln>
        </p:spPr>
        <p:txBody>
          <a:bodyPr bIns="45720" lIns="91440" rIns="91440" tIns="45720"/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/>
            <a:endParaRPr altLang="en-US" lang="zh-CN"/>
          </a:p>
        </p:txBody>
      </p:sp>
      <p:sp>
        <p:nvSpPr>
          <p:cNvPr id="1048687" name=""/>
          <p:cNvSpPr/>
          <p:nvPr/>
        </p:nvSpPr>
        <p:spPr>
          <a:xfrm rot="0">
            <a:off x="155575" y="-144462"/>
            <a:ext cx="304800" cy="304800"/>
          </a:xfrm>
          <a:prstGeom prst="rect"/>
          <a:noFill/>
          <a:ln>
            <a:noFill/>
          </a:ln>
        </p:spPr>
        <p:txBody>
          <a:bodyPr bIns="45720" lIns="91440" rIns="91440" tIns="45720"/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/>
            <a:endParaRPr altLang="en-US" lang="zh-CN"/>
          </a:p>
        </p:txBody>
      </p:sp>
      <p:pic>
        <p:nvPicPr>
          <p:cNvPr id="2097174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609600" y="1828800"/>
            <a:ext cx="7924800" cy="4859337"/>
          </a:xfrm>
          <a:prstGeom prst="rect"/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20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88" name=""/>
          <p:cNvSpPr/>
          <p:nvPr>
            <p:ph type="title" sz="full" idx="0"/>
          </p:nvPr>
        </p:nvSpPr>
        <p:spPr>
          <a:xfrm rot="0">
            <a:off x="457200" y="122237"/>
            <a:ext cx="7543800" cy="129540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3900" i="0">
                <a:solidFill>
                  <a:schemeClr val="lt2"/>
                </a:solidFill>
                <a:latin typeface="Arial" pitchFamily="0" charset="0"/>
                <a:sym typeface="Arial" pitchFamily="0" charset="0"/>
              </a:defRPr>
            </a:lvl1pPr>
          </a:lstStyle>
          <a:p>
            <a:r>
              <a:rPr altLang="en-US" lang="zh-CN"/>
              <a:t>RVH Criteria</a:t>
            </a:r>
          </a:p>
        </p:txBody>
      </p:sp>
      <p:sp>
        <p:nvSpPr>
          <p:cNvPr id="1048689" name=""/>
          <p:cNvSpPr/>
          <p:nvPr>
            <p:ph sz="full" idx="1"/>
          </p:nvPr>
        </p:nvSpPr>
        <p:spPr>
          <a:xfrm rot="0">
            <a:off x="457200" y="1524000"/>
            <a:ext cx="5029200" cy="5181600"/>
          </a:xfrm>
          <a:prstGeom prst="rect"/>
          <a:noFill/>
          <a:ln>
            <a:noFill/>
          </a:ln>
        </p:spPr>
        <p:txBody>
          <a:bodyPr anchor="t" bIns="45720" lIns="91440" rIns="91440" tIns="45720"/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lt2"/>
              </a:buClr>
              <a:buSzPct val="70000"/>
              <a:buFont typeface="Wingdings" pitchFamily="2" charset="2"/>
              <a:buChar char="l"/>
              <a:defRPr baseline="0" b="0" sz="3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-347663" latinLnBrk="1" marL="6921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 baseline="0" b="0" sz="26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-293688" latinLnBrk="1" marL="987425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 baseline="0" b="0" sz="23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-292100" latinLnBrk="1" marL="1281112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§"/>
              <a:defRPr baseline="0" b="0" sz="2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-315912" latinLnBrk="1" marL="1598612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baseline="0" b="0" sz="2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lvl="0"/>
            <a:r>
              <a:rPr altLang="en-US" sz="2800" lang="zh-CN"/>
              <a:t>R/S ratio in V1 or V3R &gt; 1, or R/S ratio in V5 or V6 &lt;= 1 </a:t>
            </a:r>
          </a:p>
          <a:p>
            <a:pPr lvl="0"/>
            <a:r>
              <a:rPr altLang="en-US" sz="2800" lang="zh-CN"/>
              <a:t>R wave in V1 &gt;= 7 mm </a:t>
            </a:r>
          </a:p>
          <a:p>
            <a:pPr lvl="0"/>
            <a:r>
              <a:rPr altLang="en-US" sz="2800" lang="zh-CN"/>
              <a:t>R wave in V1 + S wave in V5 or V6 &gt; 10.5 mm </a:t>
            </a:r>
          </a:p>
          <a:p>
            <a:pPr lvl="0"/>
            <a:r>
              <a:rPr altLang="en-US" sz="2800" lang="zh-CN"/>
              <a:t>rSR= in V1 with R'= &gt; 10 mm </a:t>
            </a:r>
          </a:p>
          <a:p>
            <a:pPr lvl="0"/>
            <a:r>
              <a:rPr altLang="en-US" sz="2800" lang="zh-CN"/>
              <a:t>qR complex in V1 </a:t>
            </a:r>
          </a:p>
          <a:p>
            <a:pPr lvl="0"/>
            <a:r>
              <a:rPr altLang="en-US" sz="2800" lang="zh-CN"/>
              <a:t>Secondary ST-T changes in right precordial leads </a:t>
            </a:r>
          </a:p>
        </p:txBody>
      </p:sp>
      <p:pic>
        <p:nvPicPr>
          <p:cNvPr id="2097175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5486400" y="762000"/>
            <a:ext cx="3000375" cy="5715000"/>
          </a:xfrm>
          <a:prstGeom prst="rect"/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21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90" name=""/>
          <p:cNvSpPr/>
          <p:nvPr>
            <p:ph type="title" sz="full" idx="0"/>
          </p:nvPr>
        </p:nvSpPr>
        <p:spPr>
          <a:xfrm rot="0">
            <a:off x="457200" y="122237"/>
            <a:ext cx="7543800" cy="129540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3900" i="0">
                <a:solidFill>
                  <a:schemeClr val="lt2"/>
                </a:solidFill>
                <a:latin typeface="Arial" pitchFamily="0" charset="0"/>
                <a:sym typeface="Arial" pitchFamily="0" charset="0"/>
              </a:defRPr>
            </a:lvl1pPr>
          </a:lstStyle>
          <a:p>
            <a:r>
              <a:rPr altLang="en-US" lang="zh-CN"/>
              <a:t>RAE</a:t>
            </a:r>
          </a:p>
        </p:txBody>
      </p:sp>
      <p:sp>
        <p:nvSpPr>
          <p:cNvPr id="1048691" name=""/>
          <p:cNvSpPr/>
          <p:nvPr>
            <p:ph sz="full" idx="1"/>
          </p:nvPr>
        </p:nvSpPr>
        <p:spPr>
          <a:xfrm rot="0">
            <a:off x="457200" y="1719262"/>
            <a:ext cx="4419600" cy="4411662"/>
          </a:xfrm>
          <a:prstGeom prst="rect"/>
          <a:noFill/>
          <a:ln>
            <a:noFill/>
          </a:ln>
        </p:spPr>
        <p:txBody>
          <a:bodyPr anchor="t" bIns="45720" lIns="91440" rIns="91440" tIns="45720"/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lt2"/>
              </a:buClr>
              <a:buSzPct val="70000"/>
              <a:buFont typeface="Wingdings" pitchFamily="2" charset="2"/>
              <a:buChar char="l"/>
              <a:defRPr baseline="0" b="0" sz="3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-347663" latinLnBrk="1" marL="6921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 baseline="0" b="0" sz="26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-293688" latinLnBrk="1" marL="987425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 baseline="0" b="0" sz="23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-292100" latinLnBrk="1" marL="1281112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§"/>
              <a:defRPr baseline="0" b="0" sz="2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-315912" latinLnBrk="1" marL="1598612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baseline="0" b="0" sz="2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r>
              <a:rPr altLang="en-US" lang="zh-CN"/>
              <a:t>Right atrial enlargement is defined as either P &gt;2.5 mm in II / III and / or aVF P &gt;1.5 mm in V1. </a:t>
            </a:r>
          </a:p>
        </p:txBody>
      </p:sp>
      <p:pic>
        <p:nvPicPr>
          <p:cNvPr id="2097176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5026025" y="1905000"/>
            <a:ext cx="3860800" cy="3810000"/>
          </a:xfrm>
          <a:prstGeom prst="rect"/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22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92" name=""/>
          <p:cNvSpPr/>
          <p:nvPr>
            <p:ph type="title" sz="full" idx="0"/>
          </p:nvPr>
        </p:nvSpPr>
        <p:spPr>
          <a:xfrm rot="0">
            <a:off x="457200" y="122237"/>
            <a:ext cx="7543800" cy="129540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3900" i="0">
                <a:solidFill>
                  <a:schemeClr val="lt2"/>
                </a:solidFill>
                <a:latin typeface="Arial" pitchFamily="0" charset="0"/>
                <a:sym typeface="Arial" pitchFamily="0" charset="0"/>
              </a:defRPr>
            </a:lvl1pPr>
          </a:lstStyle>
          <a:p>
            <a:r>
              <a:rPr altLang="en-US" lang="zh-CN"/>
              <a:t>LAE</a:t>
            </a:r>
          </a:p>
        </p:txBody>
      </p:sp>
      <p:sp>
        <p:nvSpPr>
          <p:cNvPr id="1048693" name=""/>
          <p:cNvSpPr/>
          <p:nvPr>
            <p:ph sz="full" idx="1"/>
          </p:nvPr>
        </p:nvSpPr>
        <p:spPr>
          <a:xfrm rot="0">
            <a:off x="457200" y="1719262"/>
            <a:ext cx="4724400" cy="4411662"/>
          </a:xfrm>
          <a:prstGeom prst="rect"/>
          <a:noFill/>
          <a:ln>
            <a:noFill/>
          </a:ln>
        </p:spPr>
        <p:txBody>
          <a:bodyPr anchor="t" bIns="45720" lIns="91440" rIns="91440" tIns="45720"/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lt2"/>
              </a:buClr>
              <a:buSzPct val="70000"/>
              <a:buFont typeface="Wingdings" pitchFamily="2" charset="2"/>
              <a:buChar char="l"/>
              <a:defRPr baseline="0" b="0" sz="3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-347663" latinLnBrk="1" marL="6921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 baseline="0" b="0" sz="26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-293688" latinLnBrk="1" marL="987425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 baseline="0" b="0" sz="23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-292100" latinLnBrk="1" marL="1281112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§"/>
              <a:defRPr baseline="0" b="0" sz="2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-315912" latinLnBrk="1" marL="1598612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baseline="0" b="0" sz="2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r>
              <a:rPr altLang="en-US" lang="zh-CN"/>
              <a:t>Either P wave with a broad (&gt;0.04 sec or 1 small square) and deeply negative (&gt;1 mm) terminal part in V1 P wave duration &gt;0.12 sec in leads I and / or II </a:t>
            </a:r>
          </a:p>
        </p:txBody>
      </p:sp>
      <p:pic>
        <p:nvPicPr>
          <p:cNvPr id="2097177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5105400" y="2057400"/>
            <a:ext cx="3706812" cy="3657600"/>
          </a:xfrm>
          <a:prstGeom prst="rect"/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23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94" name=""/>
          <p:cNvSpPr/>
          <p:nvPr>
            <p:ph type="title" sz="full" idx="0"/>
          </p:nvPr>
        </p:nvSpPr>
        <p:spPr>
          <a:xfrm rot="0">
            <a:off x="457200" y="0"/>
            <a:ext cx="7543800" cy="160020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3900" i="0">
                <a:solidFill>
                  <a:schemeClr val="lt2"/>
                </a:solidFill>
                <a:latin typeface="Arial" pitchFamily="0" charset="0"/>
                <a:sym typeface="Arial" pitchFamily="0" charset="0"/>
              </a:defRPr>
            </a:lvl1pPr>
          </a:lstStyle>
          <a:p>
            <a:pPr algn="ctr" eaLnBrk="1" hangingPunct="1" latinLnBrk="1" lvl="0"/>
            <a:r>
              <a:rPr altLang="en-US" sz="3500" lang="zh-CN"/>
              <a:t>Arrhythmias</a:t>
            </a:r>
            <a:br/>
            <a:r>
              <a:rPr altLang="en-US" sz="3500" lang="zh-CN"/>
              <a:t>Diagnosis entirely based on ECG</a:t>
            </a:r>
          </a:p>
        </p:txBody>
      </p:sp>
      <p:sp>
        <p:nvSpPr>
          <p:cNvPr id="1048695" name=""/>
          <p:cNvSpPr/>
          <p:nvPr>
            <p:ph type="body" sz="full" idx="1"/>
          </p:nvPr>
        </p:nvSpPr>
        <p:spPr>
          <a:xfrm rot="0">
            <a:off x="457200" y="1719262"/>
            <a:ext cx="8229600" cy="4681537"/>
          </a:xfrm>
          <a:prstGeom prst="rect"/>
          <a:noFill/>
          <a:ln>
            <a:noFill/>
          </a:ln>
        </p:spPr>
        <p:txBody>
          <a:bodyPr anchor="t" bIns="45720" lIns="91440" rIns="91440" tIns="45720"/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lt2"/>
              </a:buClr>
              <a:buSzPct val="70000"/>
              <a:buFont typeface="Wingdings" pitchFamily="2" charset="2"/>
              <a:buChar char="l"/>
              <a:defRPr baseline="0" b="0" sz="3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-347663" latinLnBrk="1" marL="6921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 baseline="0" b="0" sz="26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-293688" latinLnBrk="1" marL="987425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 baseline="0" b="0" sz="23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-292100" latinLnBrk="1" marL="1281112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§"/>
              <a:defRPr baseline="0" b="0" sz="2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-315912" latinLnBrk="1" marL="1598612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baseline="0" b="0" sz="2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>
              <a:lnSpc>
                <a:spcPct val="90000"/>
              </a:lnSpc>
            </a:pPr>
            <a:r>
              <a:rPr altLang="en-US" sz="2600" lang="zh-CN"/>
              <a:t>Can arise from any part of the conduction system</a:t>
            </a:r>
          </a:p>
          <a:p>
            <a:pPr eaLnBrk="1" hangingPunct="1" latinLnBrk="1" lvl="0">
              <a:lnSpc>
                <a:spcPct val="90000"/>
              </a:lnSpc>
            </a:pPr>
            <a:r>
              <a:rPr altLang="en-US" sz="2600" lang="zh-CN"/>
              <a:t>Some are benign, few are fatal</a:t>
            </a:r>
          </a:p>
          <a:p>
            <a:pPr eaLnBrk="1" hangingPunct="1" latinLnBrk="1" lvl="0">
              <a:lnSpc>
                <a:spcPct val="90000"/>
              </a:lnSpc>
            </a:pPr>
            <a:r>
              <a:rPr altLang="en-US" sz="2600" lang="zh-CN"/>
              <a:t>Classified depending on origin </a:t>
            </a:r>
          </a:p>
          <a:p>
            <a:pPr eaLnBrk="1" hangingPunct="1" latinLnBrk="1" lvl="1">
              <a:lnSpc>
                <a:spcPct val="90000"/>
              </a:lnSpc>
            </a:pPr>
            <a:r>
              <a:rPr sz="2200"/>
              <a:t>Supraventricular</a:t>
            </a:r>
          </a:p>
          <a:p>
            <a:pPr eaLnBrk="1" hangingPunct="1" latinLnBrk="1" lvl="1">
              <a:lnSpc>
                <a:spcPct val="90000"/>
              </a:lnSpc>
            </a:pPr>
            <a:r>
              <a:rPr sz="2200"/>
              <a:t>Ventricular </a:t>
            </a:r>
          </a:p>
          <a:p>
            <a:pPr eaLnBrk="1" hangingPunct="1" latinLnBrk="1" lvl="0">
              <a:lnSpc>
                <a:spcPct val="90000"/>
              </a:lnSpc>
            </a:pPr>
            <a:r>
              <a:rPr sz="2600"/>
              <a:t>Causes include</a:t>
            </a:r>
          </a:p>
          <a:p>
            <a:pPr eaLnBrk="1" hangingPunct="1" latinLnBrk="1" lvl="1">
              <a:lnSpc>
                <a:spcPct val="90000"/>
              </a:lnSpc>
            </a:pPr>
            <a:r>
              <a:rPr b="1" sz="2200"/>
              <a:t>Increased automaticity;</a:t>
            </a:r>
            <a:r>
              <a:rPr sz="2200"/>
              <a:t>  ischaemia, chamber enlargement, heightened SNS activity</a:t>
            </a:r>
          </a:p>
          <a:p>
            <a:pPr eaLnBrk="1" hangingPunct="1" latinLnBrk="1" lvl="1">
              <a:lnSpc>
                <a:spcPct val="90000"/>
              </a:lnSpc>
            </a:pPr>
            <a:r>
              <a:rPr b="1" sz="2200"/>
              <a:t>Conduction abnormalities</a:t>
            </a:r>
            <a:r>
              <a:rPr sz="2200"/>
              <a:t>; degenerative disease/ischaemia at the AVN- </a:t>
            </a:r>
            <a:r>
              <a:rPr b="1" sz="2200"/>
              <a:t>Heart block</a:t>
            </a:r>
          </a:p>
          <a:p>
            <a:pPr eaLnBrk="1" hangingPunct="1" latinLnBrk="1" lvl="1">
              <a:lnSpc>
                <a:spcPct val="90000"/>
              </a:lnSpc>
            </a:pPr>
            <a:r>
              <a:rPr b="1" sz="2200"/>
              <a:t>Reentry</a:t>
            </a:r>
            <a:r>
              <a:rPr sz="2200"/>
              <a:t> e.g. WPW syndrome</a:t>
            </a:r>
          </a:p>
          <a:p>
            <a:pPr eaLnBrk="1" hangingPunct="1" latinLnBrk="1" lvl="0">
              <a:lnSpc>
                <a:spcPct val="90000"/>
              </a:lnSpc>
            </a:pPr>
            <a:r>
              <a:rPr sz="2600"/>
              <a:t>Sinus nodal dysfunction </a:t>
            </a:r>
          </a:p>
        </p:txBody>
      </p:sp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24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96" name=""/>
          <p:cNvSpPr/>
          <p:nvPr>
            <p:ph type="title" sz="full" idx="0"/>
          </p:nvPr>
        </p:nvSpPr>
        <p:spPr>
          <a:xfrm rot="0">
            <a:off x="457200" y="122237"/>
            <a:ext cx="7543800" cy="129540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3900" i="0">
                <a:solidFill>
                  <a:schemeClr val="lt2"/>
                </a:solidFill>
                <a:latin typeface="Arial" pitchFamily="0" charset="0"/>
                <a:sym typeface="Arial" pitchFamily="0" charset="0"/>
              </a:defRPr>
            </a:lvl1pPr>
          </a:lstStyle>
          <a:p>
            <a:pPr eaLnBrk="1" hangingPunct="1" latinLnBrk="1" lvl="0"/>
            <a:r>
              <a:rPr altLang="en-US" lang="zh-CN"/>
              <a:t>Atrial ectopic rythm</a:t>
            </a:r>
          </a:p>
        </p:txBody>
      </p:sp>
      <p:pic>
        <p:nvPicPr>
          <p:cNvPr id="2097178" name=""/>
          <p:cNvPicPr>
            <a:picLocks/>
          </p:cNvPicPr>
          <p:nvPr>
            <p:ph sz="full" idx="1"/>
          </p:nvPr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381000" y="2795587"/>
            <a:ext cx="8153400" cy="2195512"/>
          </a:xfrm>
          <a:prstGeom prst="rect"/>
          <a:noFill/>
          <a:ln w="9525" cap="flat" cmpd="sng">
            <a:solidFill>
              <a:srgbClr val="000000">
                <a:alpha val="100000"/>
              </a:srgbClr>
            </a:solidFill>
            <a:prstDash val="solid"/>
            <a:miter/>
          </a:ln>
        </p:spPr>
      </p:pic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97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59" name=""/>
          <p:cNvSpPr/>
          <p:nvPr>
            <p:ph type="title" sz="full" idx="0"/>
          </p:nvPr>
        </p:nvSpPr>
        <p:spPr>
          <a:xfrm rot="0">
            <a:off x="457200" y="122237"/>
            <a:ext cx="7543800" cy="129540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3900" i="0">
                <a:solidFill>
                  <a:schemeClr val="lt2"/>
                </a:solidFill>
                <a:latin typeface="Arial" pitchFamily="0" charset="0"/>
                <a:sym typeface="Arial" pitchFamily="0" charset="0"/>
              </a:defRPr>
            </a:lvl1pPr>
          </a:lstStyle>
          <a:p>
            <a:pPr algn="ctr" eaLnBrk="1" hangingPunct="1" latinLnBrk="1" lvl="0"/>
            <a:r>
              <a:rPr altLang="en-US" lang="zh-CN"/>
              <a:t>CXR</a:t>
            </a:r>
          </a:p>
        </p:txBody>
      </p:sp>
      <p:sp>
        <p:nvSpPr>
          <p:cNvPr id="1048660" name=""/>
          <p:cNvSpPr/>
          <p:nvPr>
            <p:ph type="body" sz="full" idx="1"/>
          </p:nvPr>
        </p:nvSpPr>
        <p:spPr>
          <a:xfrm rot="0">
            <a:off x="457200" y="1719262"/>
            <a:ext cx="8229600" cy="4411662"/>
          </a:xfrm>
          <a:prstGeom prst="rect"/>
          <a:noFill/>
          <a:ln>
            <a:noFill/>
          </a:ln>
        </p:spPr>
        <p:txBody>
          <a:bodyPr anchor="t" bIns="45720" lIns="91440" rIns="91440" tIns="45720"/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lt2"/>
              </a:buClr>
              <a:buSzPct val="70000"/>
              <a:buFont typeface="Wingdings" pitchFamily="2" charset="2"/>
              <a:buChar char="l"/>
              <a:defRPr baseline="0" b="0" sz="3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-347663" latinLnBrk="1" marL="6921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 baseline="0" b="0" sz="26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-293688" latinLnBrk="1" marL="987425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 baseline="0" b="0" sz="23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-292100" latinLnBrk="1" marL="1281112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§"/>
              <a:defRPr baseline="0" b="0" sz="2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-315912" latinLnBrk="1" marL="1598612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baseline="0" b="0" sz="2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/>
            <a:r>
              <a:rPr altLang="en-US" sz="2600" lang="zh-CN"/>
              <a:t>Cardiac silhouette gives important information on size and state of heart</a:t>
            </a:r>
          </a:p>
          <a:p>
            <a:pPr eaLnBrk="1" hangingPunct="1" latinLnBrk="1" lvl="1"/>
            <a:r>
              <a:rPr sz="2200"/>
              <a:t>Should occupy less than ½ of hemi thorax</a:t>
            </a:r>
          </a:p>
          <a:p>
            <a:pPr eaLnBrk="1" hangingPunct="1" latinLnBrk="1" lvl="1"/>
            <a:r>
              <a:rPr sz="2200"/>
              <a:t>Know the chambers forming the borders</a:t>
            </a:r>
          </a:p>
          <a:p>
            <a:pPr eaLnBrk="1" hangingPunct="1" latinLnBrk="1" lvl="2"/>
            <a:r>
              <a:rPr sz="2100"/>
              <a:t>LT – LV</a:t>
            </a:r>
          </a:p>
          <a:p>
            <a:pPr eaLnBrk="1" hangingPunct="1" latinLnBrk="1" lvl="2"/>
            <a:r>
              <a:rPr sz="2100"/>
              <a:t>RT- RA</a:t>
            </a:r>
          </a:p>
          <a:p>
            <a:pPr eaLnBrk="1" hangingPunct="1" latinLnBrk="1" lvl="2"/>
            <a:r>
              <a:rPr sz="2100"/>
              <a:t>LT UPPER BORDER – LA/ pulmonary bay, aortic knuckle</a:t>
            </a:r>
          </a:p>
          <a:p>
            <a:pPr eaLnBrk="1" hangingPunct="1" latinLnBrk="1" lvl="1"/>
            <a:r>
              <a:rPr sz="2200"/>
              <a:t>Lung fields – help differentiate cardiac and respiratory causes of dyspnoea e.g, pulmonary oedema / pl. effusion</a:t>
            </a:r>
          </a:p>
          <a:p>
            <a:pPr eaLnBrk="1" hangingPunct="1" latinLnBrk="1" lvl="1"/>
            <a:r>
              <a:rPr sz="2200"/>
              <a:t>Ribs – e.g, notching in COA</a:t>
            </a:r>
          </a:p>
        </p:txBody>
      </p:sp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25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97" name=""/>
          <p:cNvSpPr/>
          <p:nvPr>
            <p:ph type="title" sz="full" idx="0"/>
          </p:nvPr>
        </p:nvSpPr>
        <p:spPr>
          <a:xfrm rot="0">
            <a:off x="457200" y="122237"/>
            <a:ext cx="7543800" cy="129540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3900" i="0">
                <a:solidFill>
                  <a:schemeClr val="lt2"/>
                </a:solidFill>
                <a:latin typeface="Arial" pitchFamily="0" charset="0"/>
                <a:sym typeface="Arial" pitchFamily="0" charset="0"/>
              </a:defRPr>
            </a:lvl1pPr>
          </a:lstStyle>
          <a:p>
            <a:pPr eaLnBrk="1" hangingPunct="1" latinLnBrk="1" lvl="0"/>
            <a:r>
              <a:rPr altLang="en-US" lang="zh-CN"/>
              <a:t>Atrial bigeminy</a:t>
            </a:r>
          </a:p>
        </p:txBody>
      </p:sp>
      <p:pic>
        <p:nvPicPr>
          <p:cNvPr id="2097179" name=""/>
          <p:cNvPicPr>
            <a:picLocks/>
          </p:cNvPicPr>
          <p:nvPr>
            <p:ph sz="full" idx="1"/>
          </p:nvPr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228600" y="2303462"/>
            <a:ext cx="8382000" cy="3716337"/>
          </a:xfrm>
          <a:prstGeom prst="rect"/>
          <a:noFill/>
          <a:ln w="9525" cap="flat" cmpd="sng">
            <a:solidFill>
              <a:srgbClr val="000000">
                <a:alpha val="100000"/>
              </a:srgbClr>
            </a:solidFill>
            <a:prstDash val="solid"/>
            <a:miter/>
          </a:ln>
        </p:spPr>
      </p:pic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26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98" name=""/>
          <p:cNvSpPr/>
          <p:nvPr>
            <p:ph type="title" sz="full" idx="0"/>
          </p:nvPr>
        </p:nvSpPr>
        <p:spPr>
          <a:xfrm rot="0">
            <a:off x="457200" y="122237"/>
            <a:ext cx="7543800" cy="129540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3900" i="0">
                <a:solidFill>
                  <a:schemeClr val="lt2"/>
                </a:solidFill>
                <a:latin typeface="Arial" pitchFamily="0" charset="0"/>
                <a:sym typeface="Arial" pitchFamily="0" charset="0"/>
              </a:defRPr>
            </a:lvl1pPr>
          </a:lstStyle>
          <a:p>
            <a:pPr eaLnBrk="1" hangingPunct="1" latinLnBrk="1" lvl="0"/>
            <a:r>
              <a:rPr altLang="en-US" lang="zh-CN"/>
              <a:t>Atrial fibrillation</a:t>
            </a:r>
          </a:p>
        </p:txBody>
      </p:sp>
      <p:sp>
        <p:nvSpPr>
          <p:cNvPr id="1048699" name=""/>
          <p:cNvSpPr/>
          <p:nvPr>
            <p:ph type="body" sz="full" idx="1"/>
          </p:nvPr>
        </p:nvSpPr>
        <p:spPr>
          <a:xfrm rot="0">
            <a:off x="457200" y="1719262"/>
            <a:ext cx="8229600" cy="4411662"/>
          </a:xfrm>
          <a:prstGeom prst="rect"/>
          <a:noFill/>
          <a:ln>
            <a:noFill/>
          </a:ln>
        </p:spPr>
        <p:txBody>
          <a:bodyPr anchor="t" bIns="45720" lIns="91440" rIns="91440" tIns="45720"/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lt2"/>
              </a:buClr>
              <a:buSzPct val="70000"/>
              <a:buFont typeface="Wingdings" pitchFamily="2" charset="2"/>
              <a:buChar char="l"/>
              <a:defRPr baseline="0" b="0" sz="3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-347663" latinLnBrk="1" marL="6921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 baseline="0" b="0" sz="26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-293688" latinLnBrk="1" marL="987425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 baseline="0" b="0" sz="23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-292100" latinLnBrk="1" marL="1281112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§"/>
              <a:defRPr baseline="0" b="0" sz="2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-315912" latinLnBrk="1" marL="1598612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baseline="0" b="0" sz="2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/>
            <a:endParaRPr altLang="en-US" lang="zh-CN"/>
          </a:p>
        </p:txBody>
      </p:sp>
      <p:sp>
        <p:nvSpPr>
          <p:cNvPr id="1048700" name=""/>
          <p:cNvSpPr/>
          <p:nvPr/>
        </p:nvSpPr>
        <p:spPr>
          <a:xfrm rot="0">
            <a:off x="0" y="2376487"/>
            <a:ext cx="9144000" cy="0"/>
          </a:xfrm>
          <a:prstGeom prst="rect"/>
          <a:noFill/>
          <a:ln>
            <a:noFill/>
          </a:ln>
        </p:spPr>
        <p:txBody>
          <a:bodyPr anchor="ctr" bIns="45720" lIns="91440" rIns="91440" tIns="45720" wrap="none">
            <a:spAutoFit/>
          </a:bodyPr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/>
            <a:endParaRPr altLang="en-US" lang="zh-CN"/>
          </a:p>
        </p:txBody>
      </p:sp>
      <p:pic>
        <p:nvPicPr>
          <p:cNvPr id="2097180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0" y="3048000"/>
            <a:ext cx="8686800" cy="3048000"/>
          </a:xfrm>
          <a:prstGeom prst="rect"/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27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01" name=""/>
          <p:cNvSpPr/>
          <p:nvPr>
            <p:ph type="title" sz="full" idx="0"/>
          </p:nvPr>
        </p:nvSpPr>
        <p:spPr>
          <a:xfrm rot="0">
            <a:off x="457200" y="122237"/>
            <a:ext cx="7543800" cy="129540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3900" i="0">
                <a:solidFill>
                  <a:schemeClr val="lt2"/>
                </a:solidFill>
                <a:latin typeface="Arial" pitchFamily="0" charset="0"/>
                <a:sym typeface="Arial" pitchFamily="0" charset="0"/>
              </a:defRPr>
            </a:lvl1pPr>
          </a:lstStyle>
          <a:p>
            <a:pPr algn="ctr" eaLnBrk="1" hangingPunct="1" latinLnBrk="1" lvl="0"/>
            <a:r>
              <a:rPr altLang="en-US" lang="zh-CN"/>
              <a:t>Atrial fibrillation</a:t>
            </a:r>
          </a:p>
        </p:txBody>
      </p:sp>
      <p:sp>
        <p:nvSpPr>
          <p:cNvPr id="1048702" name=""/>
          <p:cNvSpPr/>
          <p:nvPr>
            <p:ph type="body" sz="full" idx="1"/>
          </p:nvPr>
        </p:nvSpPr>
        <p:spPr>
          <a:xfrm rot="0">
            <a:off x="457200" y="1719262"/>
            <a:ext cx="8229600" cy="4411662"/>
          </a:xfrm>
          <a:prstGeom prst="rect"/>
          <a:noFill/>
          <a:ln>
            <a:noFill/>
          </a:ln>
        </p:spPr>
        <p:txBody>
          <a:bodyPr anchor="t" bIns="45720" lIns="91440" rIns="91440" tIns="45720"/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lt2"/>
              </a:buClr>
              <a:buSzPct val="70000"/>
              <a:buFont typeface="Wingdings" pitchFamily="2" charset="2"/>
              <a:buChar char="l"/>
              <a:defRPr baseline="0" b="0" sz="3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-347663" latinLnBrk="1" marL="6921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 baseline="0" b="0" sz="26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-293688" latinLnBrk="1" marL="987425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 baseline="0" b="0" sz="23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-292100" latinLnBrk="1" marL="1281112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§"/>
              <a:defRPr baseline="0" b="0" sz="2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-315912" latinLnBrk="1" marL="1598612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baseline="0" b="0" sz="2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/>
            <a:endParaRPr altLang="en-US" lang="zh-CN"/>
          </a:p>
        </p:txBody>
      </p:sp>
      <p:sp>
        <p:nvSpPr>
          <p:cNvPr id="1048703" name=""/>
          <p:cNvSpPr/>
          <p:nvPr/>
        </p:nvSpPr>
        <p:spPr>
          <a:xfrm rot="0">
            <a:off x="0" y="2566987"/>
            <a:ext cx="9144000" cy="0"/>
          </a:xfrm>
          <a:prstGeom prst="rect"/>
          <a:noFill/>
          <a:ln>
            <a:noFill/>
          </a:ln>
        </p:spPr>
        <p:txBody>
          <a:bodyPr anchor="ctr" bIns="45720" lIns="91440" rIns="91440" tIns="45720" wrap="none">
            <a:spAutoFit/>
          </a:bodyPr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/>
            <a:endParaRPr altLang="en-US" lang="zh-CN"/>
          </a:p>
        </p:txBody>
      </p:sp>
      <p:pic>
        <p:nvPicPr>
          <p:cNvPr id="2097181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0" y="2743200"/>
            <a:ext cx="8686800" cy="3352800"/>
          </a:xfrm>
          <a:prstGeom prst="rect"/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28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04" name=""/>
          <p:cNvSpPr/>
          <p:nvPr>
            <p:ph type="title" sz="full" idx="0"/>
          </p:nvPr>
        </p:nvSpPr>
        <p:spPr>
          <a:xfrm rot="0">
            <a:off x="457200" y="122237"/>
            <a:ext cx="7543800" cy="129540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3900" i="0">
                <a:solidFill>
                  <a:schemeClr val="lt2"/>
                </a:solidFill>
                <a:latin typeface="Arial" pitchFamily="0" charset="0"/>
                <a:sym typeface="Arial" pitchFamily="0" charset="0"/>
              </a:defRPr>
            </a:lvl1pPr>
          </a:lstStyle>
          <a:p>
            <a:pPr algn="ctr" eaLnBrk="1" hangingPunct="1" latinLnBrk="1" lvl="0"/>
            <a:r>
              <a:rPr altLang="en-US" lang="zh-CN"/>
              <a:t>Atrial fibrillation</a:t>
            </a:r>
          </a:p>
        </p:txBody>
      </p:sp>
      <p:sp>
        <p:nvSpPr>
          <p:cNvPr id="1048705" name=""/>
          <p:cNvSpPr/>
          <p:nvPr>
            <p:ph type="body" sz="full" idx="1"/>
          </p:nvPr>
        </p:nvSpPr>
        <p:spPr>
          <a:xfrm rot="0">
            <a:off x="457200" y="1719262"/>
            <a:ext cx="8229600" cy="4411662"/>
          </a:xfrm>
          <a:prstGeom prst="rect"/>
          <a:noFill/>
          <a:ln>
            <a:noFill/>
          </a:ln>
        </p:spPr>
        <p:txBody>
          <a:bodyPr anchor="t" bIns="45720" lIns="91440" rIns="91440" tIns="45720"/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lt2"/>
              </a:buClr>
              <a:buSzPct val="70000"/>
              <a:buFont typeface="Wingdings" pitchFamily="2" charset="2"/>
              <a:buChar char="l"/>
              <a:defRPr baseline="0" b="0" sz="3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-347663" latinLnBrk="1" marL="6921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 baseline="0" b="0" sz="26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-293688" latinLnBrk="1" marL="987425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 baseline="0" b="0" sz="23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-292100" latinLnBrk="1" marL="1281112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§"/>
              <a:defRPr baseline="0" b="0" sz="2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-315912" latinLnBrk="1" marL="1598612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baseline="0" b="0" sz="2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/>
            <a:endParaRPr altLang="en-US" lang="zh-CN"/>
          </a:p>
        </p:txBody>
      </p:sp>
      <p:pic>
        <p:nvPicPr>
          <p:cNvPr id="2097182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304800" y="1752600"/>
            <a:ext cx="8839200" cy="4419600"/>
          </a:xfrm>
          <a:prstGeom prst="rect"/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29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06" name=""/>
          <p:cNvSpPr/>
          <p:nvPr>
            <p:ph type="title" sz="full" idx="0"/>
          </p:nvPr>
        </p:nvSpPr>
        <p:spPr>
          <a:xfrm rot="0">
            <a:off x="457200" y="122237"/>
            <a:ext cx="7543800" cy="129540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3900" i="0">
                <a:solidFill>
                  <a:schemeClr val="lt2"/>
                </a:solidFill>
                <a:latin typeface="Arial" pitchFamily="0" charset="0"/>
                <a:sym typeface="Arial" pitchFamily="0" charset="0"/>
              </a:defRPr>
            </a:lvl1pPr>
          </a:lstStyle>
          <a:p>
            <a:pPr eaLnBrk="1" hangingPunct="1" latinLnBrk="1" lvl="0"/>
            <a:r>
              <a:rPr altLang="en-US" lang="zh-CN"/>
              <a:t>Atrial flutter</a:t>
            </a:r>
          </a:p>
        </p:txBody>
      </p:sp>
      <p:sp>
        <p:nvSpPr>
          <p:cNvPr id="1048707" name=""/>
          <p:cNvSpPr/>
          <p:nvPr>
            <p:ph type="body" sz="full" idx="1"/>
          </p:nvPr>
        </p:nvSpPr>
        <p:spPr>
          <a:xfrm rot="0">
            <a:off x="457200" y="1719262"/>
            <a:ext cx="8229600" cy="4411662"/>
          </a:xfrm>
          <a:prstGeom prst="rect"/>
          <a:noFill/>
          <a:ln>
            <a:noFill/>
          </a:ln>
        </p:spPr>
        <p:txBody>
          <a:bodyPr anchor="t" bIns="45720" lIns="91440" rIns="91440" tIns="45720"/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lt2"/>
              </a:buClr>
              <a:buSzPct val="70000"/>
              <a:buFont typeface="Wingdings" pitchFamily="2" charset="2"/>
              <a:buChar char="l"/>
              <a:defRPr baseline="0" b="0" sz="3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-347663" latinLnBrk="1" marL="6921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 baseline="0" b="0" sz="26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-293688" latinLnBrk="1" marL="987425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 baseline="0" b="0" sz="23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-292100" latinLnBrk="1" marL="1281112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§"/>
              <a:defRPr baseline="0" b="0" sz="2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-315912" latinLnBrk="1" marL="1598612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baseline="0" b="0" sz="2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/>
            <a:endParaRPr altLang="en-US" lang="zh-CN"/>
          </a:p>
        </p:txBody>
      </p:sp>
      <p:sp>
        <p:nvSpPr>
          <p:cNvPr id="1048708" name=""/>
          <p:cNvSpPr/>
          <p:nvPr/>
        </p:nvSpPr>
        <p:spPr>
          <a:xfrm rot="0">
            <a:off x="0" y="2776537"/>
            <a:ext cx="9144000" cy="0"/>
          </a:xfrm>
          <a:prstGeom prst="rect"/>
          <a:noFill/>
          <a:ln>
            <a:noFill/>
          </a:ln>
        </p:spPr>
        <p:txBody>
          <a:bodyPr anchor="ctr" bIns="45720" lIns="91440" rIns="91440" tIns="45720" wrap="none">
            <a:spAutoFit/>
          </a:bodyPr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/>
            <a:endParaRPr altLang="en-US" lang="zh-CN"/>
          </a:p>
        </p:txBody>
      </p:sp>
      <p:pic>
        <p:nvPicPr>
          <p:cNvPr id="2097183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381000" y="2971800"/>
            <a:ext cx="8305800" cy="3124200"/>
          </a:xfrm>
          <a:prstGeom prst="rect"/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30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09" name=""/>
          <p:cNvSpPr/>
          <p:nvPr>
            <p:ph type="title" sz="full" idx="0"/>
          </p:nvPr>
        </p:nvSpPr>
        <p:spPr>
          <a:xfrm rot="0">
            <a:off x="457200" y="122237"/>
            <a:ext cx="7543800" cy="129540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3900" i="0">
                <a:solidFill>
                  <a:schemeClr val="lt2"/>
                </a:solidFill>
                <a:latin typeface="Arial" pitchFamily="0" charset="0"/>
                <a:sym typeface="Arial" pitchFamily="0" charset="0"/>
              </a:defRPr>
            </a:lvl1pPr>
          </a:lstStyle>
          <a:p>
            <a:pPr eaLnBrk="1" hangingPunct="1" latinLnBrk="1" lvl="0"/>
            <a:r>
              <a:rPr altLang="en-US" lang="zh-CN"/>
              <a:t>Ventricular bigeminy</a:t>
            </a:r>
          </a:p>
        </p:txBody>
      </p:sp>
      <p:sp>
        <p:nvSpPr>
          <p:cNvPr id="1048710" name=""/>
          <p:cNvSpPr/>
          <p:nvPr>
            <p:ph type="body" sz="full" idx="1"/>
          </p:nvPr>
        </p:nvSpPr>
        <p:spPr>
          <a:xfrm rot="0">
            <a:off x="457200" y="1719262"/>
            <a:ext cx="8229600" cy="4411662"/>
          </a:xfrm>
          <a:prstGeom prst="rect"/>
          <a:noFill/>
          <a:ln>
            <a:noFill/>
          </a:ln>
        </p:spPr>
        <p:txBody>
          <a:bodyPr anchor="t" bIns="45720" lIns="91440" rIns="91440" tIns="45720"/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lt2"/>
              </a:buClr>
              <a:buSzPct val="70000"/>
              <a:buFont typeface="Wingdings" pitchFamily="2" charset="2"/>
              <a:buChar char="l"/>
              <a:defRPr baseline="0" b="0" sz="3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-347663" latinLnBrk="1" marL="6921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 baseline="0" b="0" sz="26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-293688" latinLnBrk="1" marL="987425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 baseline="0" b="0" sz="23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-292100" latinLnBrk="1" marL="1281112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§"/>
              <a:defRPr baseline="0" b="0" sz="2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-315912" latinLnBrk="1" marL="1598612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baseline="0" b="0" sz="2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/>
            <a:endParaRPr altLang="en-US" lang="zh-CN"/>
          </a:p>
        </p:txBody>
      </p:sp>
      <p:sp>
        <p:nvSpPr>
          <p:cNvPr id="1048711" name=""/>
          <p:cNvSpPr/>
          <p:nvPr/>
        </p:nvSpPr>
        <p:spPr>
          <a:xfrm rot="0">
            <a:off x="0" y="2447925"/>
            <a:ext cx="9144000" cy="0"/>
          </a:xfrm>
          <a:prstGeom prst="rect"/>
          <a:noFill/>
          <a:ln>
            <a:noFill/>
          </a:ln>
        </p:spPr>
        <p:txBody>
          <a:bodyPr anchor="ctr" bIns="45720" lIns="91440" rIns="91440" tIns="45720" wrap="none">
            <a:spAutoFit/>
          </a:bodyPr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/>
            <a:endParaRPr altLang="en-US" lang="zh-CN"/>
          </a:p>
        </p:txBody>
      </p:sp>
      <p:pic>
        <p:nvPicPr>
          <p:cNvPr id="2097184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0" y="2438400"/>
            <a:ext cx="8686800" cy="3657600"/>
          </a:xfrm>
          <a:prstGeom prst="rect"/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31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12" name=""/>
          <p:cNvSpPr/>
          <p:nvPr>
            <p:ph type="title" sz="full" idx="0"/>
          </p:nvPr>
        </p:nvSpPr>
        <p:spPr>
          <a:xfrm rot="0">
            <a:off x="457200" y="228600"/>
            <a:ext cx="7543800" cy="144780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3900" i="0">
                <a:solidFill>
                  <a:schemeClr val="lt2"/>
                </a:solidFill>
                <a:latin typeface="Arial" pitchFamily="0" charset="0"/>
                <a:sym typeface="Arial" pitchFamily="0" charset="0"/>
              </a:defRPr>
            </a:lvl1pPr>
          </a:lstStyle>
          <a:p>
            <a:pPr eaLnBrk="1" hangingPunct="1" latinLnBrk="1" lvl="0"/>
            <a:r>
              <a:rPr altLang="en-US" lang="zh-CN"/>
              <a:t>Ventricular tachycardia</a:t>
            </a:r>
          </a:p>
        </p:txBody>
      </p:sp>
      <p:sp>
        <p:nvSpPr>
          <p:cNvPr id="1048713" name=""/>
          <p:cNvSpPr/>
          <p:nvPr>
            <p:ph type="body" sz="full" idx="1"/>
          </p:nvPr>
        </p:nvSpPr>
        <p:spPr>
          <a:xfrm rot="0">
            <a:off x="457200" y="1719262"/>
            <a:ext cx="8229600" cy="4411662"/>
          </a:xfrm>
          <a:prstGeom prst="rect"/>
          <a:noFill/>
          <a:ln>
            <a:noFill/>
          </a:ln>
        </p:spPr>
        <p:txBody>
          <a:bodyPr anchor="t" bIns="45720" lIns="91440" rIns="91440" tIns="45720"/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lt2"/>
              </a:buClr>
              <a:buSzPct val="70000"/>
              <a:buFont typeface="Wingdings" pitchFamily="2" charset="2"/>
              <a:buChar char="l"/>
              <a:defRPr baseline="0" b="0" sz="3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-347663" latinLnBrk="1" marL="6921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 baseline="0" b="0" sz="26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-293688" latinLnBrk="1" marL="987425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 baseline="0" b="0" sz="23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-292100" latinLnBrk="1" marL="1281112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§"/>
              <a:defRPr baseline="0" b="0" sz="2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-315912" latinLnBrk="1" marL="1598612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baseline="0" b="0" sz="2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/>
            <a:endParaRPr altLang="en-US" lang="zh-CN"/>
          </a:p>
        </p:txBody>
      </p:sp>
      <p:sp>
        <p:nvSpPr>
          <p:cNvPr id="1048714" name=""/>
          <p:cNvSpPr/>
          <p:nvPr/>
        </p:nvSpPr>
        <p:spPr>
          <a:xfrm rot="0">
            <a:off x="0" y="2509837"/>
            <a:ext cx="9144000" cy="0"/>
          </a:xfrm>
          <a:prstGeom prst="rect"/>
          <a:noFill/>
          <a:ln>
            <a:noFill/>
          </a:ln>
        </p:spPr>
        <p:txBody>
          <a:bodyPr anchor="ctr" bIns="45720" lIns="91440" rIns="91440" tIns="45720" wrap="none">
            <a:spAutoFit/>
          </a:bodyPr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/>
            <a:endParaRPr altLang="en-US" lang="zh-CN"/>
          </a:p>
        </p:txBody>
      </p:sp>
      <p:pic>
        <p:nvPicPr>
          <p:cNvPr id="2097185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457200" y="2514600"/>
            <a:ext cx="8229600" cy="3505200"/>
          </a:xfrm>
          <a:prstGeom prst="rect"/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32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15" name=""/>
          <p:cNvSpPr/>
          <p:nvPr>
            <p:ph type="title" sz="full" idx="0"/>
          </p:nvPr>
        </p:nvSpPr>
        <p:spPr>
          <a:xfrm rot="0">
            <a:off x="457200" y="122237"/>
            <a:ext cx="7543800" cy="129540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3900" i="0">
                <a:solidFill>
                  <a:schemeClr val="lt2"/>
                </a:solidFill>
                <a:latin typeface="Arial" pitchFamily="0" charset="0"/>
                <a:sym typeface="Arial" pitchFamily="0" charset="0"/>
              </a:defRPr>
            </a:lvl1pPr>
          </a:lstStyle>
          <a:p>
            <a:pPr algn="ctr" eaLnBrk="1" hangingPunct="1" latinLnBrk="1" lvl="0"/>
            <a:r>
              <a:rPr altLang="en-US" lang="zh-CN"/>
              <a:t>Ventricular fibrillation</a:t>
            </a:r>
          </a:p>
        </p:txBody>
      </p:sp>
      <p:sp>
        <p:nvSpPr>
          <p:cNvPr id="1048716" name=""/>
          <p:cNvSpPr/>
          <p:nvPr>
            <p:ph type="body" sz="full" idx="1"/>
          </p:nvPr>
        </p:nvSpPr>
        <p:spPr>
          <a:xfrm rot="0">
            <a:off x="457200" y="1719262"/>
            <a:ext cx="8229600" cy="4411662"/>
          </a:xfrm>
          <a:prstGeom prst="rect"/>
          <a:noFill/>
          <a:ln>
            <a:noFill/>
          </a:ln>
        </p:spPr>
        <p:txBody>
          <a:bodyPr anchor="t" bIns="45720" lIns="91440" rIns="91440" tIns="45720"/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lt2"/>
              </a:buClr>
              <a:buSzPct val="70000"/>
              <a:buFont typeface="Wingdings" pitchFamily="2" charset="2"/>
              <a:buChar char="l"/>
              <a:defRPr baseline="0" b="0" sz="3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-347663" latinLnBrk="1" marL="6921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 baseline="0" b="0" sz="26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-293688" latinLnBrk="1" marL="987425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 baseline="0" b="0" sz="23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-292100" latinLnBrk="1" marL="1281112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§"/>
              <a:defRPr baseline="0" b="0" sz="2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-315912" latinLnBrk="1" marL="1598612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baseline="0" b="0" sz="2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/>
            <a:endParaRPr altLang="en-US" lang="zh-CN"/>
          </a:p>
        </p:txBody>
      </p:sp>
      <p:sp>
        <p:nvSpPr>
          <p:cNvPr id="1048717" name=""/>
          <p:cNvSpPr/>
          <p:nvPr/>
        </p:nvSpPr>
        <p:spPr>
          <a:xfrm rot="0">
            <a:off x="0" y="2705100"/>
            <a:ext cx="9144000" cy="0"/>
          </a:xfrm>
          <a:prstGeom prst="rect"/>
          <a:noFill/>
          <a:ln>
            <a:noFill/>
          </a:ln>
        </p:spPr>
        <p:txBody>
          <a:bodyPr anchor="ctr" bIns="45720" lIns="91440" rIns="91440" tIns="45720" wrap="none">
            <a:spAutoFit/>
          </a:bodyPr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/>
            <a:endParaRPr altLang="en-US" lang="zh-CN"/>
          </a:p>
        </p:txBody>
      </p:sp>
      <p:pic>
        <p:nvPicPr>
          <p:cNvPr id="2097186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381000" y="2286000"/>
            <a:ext cx="8382000" cy="3733800"/>
          </a:xfrm>
          <a:prstGeom prst="rect"/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33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18" name=""/>
          <p:cNvSpPr/>
          <p:nvPr>
            <p:ph type="title" sz="full" idx="0"/>
          </p:nvPr>
        </p:nvSpPr>
        <p:spPr>
          <a:xfrm rot="0">
            <a:off x="457200" y="122237"/>
            <a:ext cx="7543800" cy="129540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3900" i="0">
                <a:solidFill>
                  <a:schemeClr val="lt2"/>
                </a:solidFill>
                <a:latin typeface="Arial" pitchFamily="0" charset="0"/>
                <a:sym typeface="Arial" pitchFamily="0" charset="0"/>
              </a:defRPr>
            </a:lvl1pPr>
          </a:lstStyle>
          <a:p>
            <a:pPr algn="ctr" eaLnBrk="1" hangingPunct="1" latinLnBrk="1" lvl="0"/>
            <a:r>
              <a:rPr altLang="en-US" lang="zh-CN"/>
              <a:t>2</a:t>
            </a:r>
            <a:r>
              <a:rPr baseline="30000"/>
              <a:t>nd</a:t>
            </a:r>
            <a:r>
              <a:t> degree heart block</a:t>
            </a:r>
          </a:p>
        </p:txBody>
      </p:sp>
      <p:pic>
        <p:nvPicPr>
          <p:cNvPr id="2097187" name=""/>
          <p:cNvPicPr>
            <a:picLocks/>
          </p:cNvPicPr>
          <p:nvPr>
            <p:ph sz="full" idx="1"/>
          </p:nvPr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838200" y="2165350"/>
            <a:ext cx="7772400" cy="3660775"/>
          </a:xfrm>
          <a:prstGeom prst="rect"/>
          <a:noFill/>
          <a:ln w="9525" cap="flat" cmpd="sng">
            <a:solidFill>
              <a:srgbClr val="000000">
                <a:alpha val="100000"/>
              </a:srgbClr>
            </a:solidFill>
            <a:prstDash val="solid"/>
            <a:miter/>
          </a:ln>
        </p:spPr>
      </p:pic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34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19" name=""/>
          <p:cNvSpPr/>
          <p:nvPr>
            <p:ph type="title" sz="full" idx="0"/>
          </p:nvPr>
        </p:nvSpPr>
        <p:spPr>
          <a:xfrm rot="0">
            <a:off x="457200" y="0"/>
            <a:ext cx="7543800" cy="129540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3900" i="0">
                <a:solidFill>
                  <a:schemeClr val="lt2"/>
                </a:solidFill>
                <a:latin typeface="Arial" pitchFamily="0" charset="0"/>
                <a:sym typeface="Arial" pitchFamily="0" charset="0"/>
              </a:defRPr>
            </a:lvl1pPr>
          </a:lstStyle>
          <a:p>
            <a:pPr algn="ctr" eaLnBrk="1" hangingPunct="1" latinLnBrk="1" lvl="0"/>
            <a:r>
              <a:rPr altLang="en-US" lang="zh-CN"/>
              <a:t>Complete heart block</a:t>
            </a:r>
          </a:p>
        </p:txBody>
      </p:sp>
      <p:pic>
        <p:nvPicPr>
          <p:cNvPr id="2097188" name=""/>
          <p:cNvPicPr>
            <a:picLocks/>
          </p:cNvPicPr>
          <p:nvPr>
            <p:ph sz="full" idx="1"/>
          </p:nvPr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914400" y="2362200"/>
            <a:ext cx="7239000" cy="3090862"/>
          </a:xfrm>
          <a:prstGeom prst="rect"/>
          <a:noFill/>
          <a:ln w="9525" cap="flat" cmpd="sng">
            <a:solidFill>
              <a:srgbClr val="000000">
                <a:alpha val="100000"/>
              </a:srgbClr>
            </a:solidFill>
            <a:prstDash val="solid"/>
            <a:miter/>
          </a:ln>
        </p:spPr>
      </p:pic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98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61" name=""/>
          <p:cNvSpPr/>
          <p:nvPr>
            <p:ph type="body" sz="full" idx="1"/>
          </p:nvPr>
        </p:nvSpPr>
        <p:spPr>
          <a:xfrm rot="0">
            <a:off x="304800" y="228600"/>
            <a:ext cx="8534400" cy="1219200"/>
          </a:xfrm>
          <a:prstGeom prst="rect"/>
          <a:noFill/>
          <a:ln>
            <a:noFill/>
          </a:ln>
        </p:spPr>
        <p:txBody>
          <a:bodyPr anchor="t" bIns="45720" lIns="91440" rIns="91440" tIns="45720"/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lt2"/>
              </a:buClr>
              <a:buSzPct val="70000"/>
              <a:buFont typeface="Wingdings" pitchFamily="2" charset="2"/>
              <a:buChar char="l"/>
              <a:defRPr baseline="0" b="0" sz="3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-347663" latinLnBrk="1" marL="6921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 baseline="0" b="0" sz="26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-293688" latinLnBrk="1" marL="987425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 baseline="0" b="0" sz="23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-292100" latinLnBrk="1" marL="1281112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§"/>
              <a:defRPr baseline="0" b="0" sz="2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-315912" latinLnBrk="1" marL="1598612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baseline="0" b="0" sz="2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indent="-457200" latinLnBrk="1" lvl="0" marL="457200">
              <a:buNone/>
            </a:pPr>
            <a:r>
              <a:rPr altLang="en-US" b="1" lang="zh-CN">
                <a:solidFill>
                  <a:srgbClr val="FF0000"/>
                </a:solidFill>
              </a:rPr>
              <a:t>CXR of a Pastoralist  from Lokichogio </a:t>
            </a:r>
          </a:p>
          <a:p>
            <a:pPr eaLnBrk="1" hangingPunct="1" indent="-457200" latinLnBrk="1" lvl="0" marL="457200">
              <a:buNone/>
            </a:pPr>
            <a:endParaRPr altLang="en-US" b="1" lang="zh-CN">
              <a:solidFill>
                <a:srgbClr val="FF0000"/>
              </a:solidFill>
            </a:endParaRPr>
          </a:p>
        </p:txBody>
      </p:sp>
      <p:pic>
        <p:nvPicPr>
          <p:cNvPr id="2097152" name=""/>
          <p:cNvPicPr>
            <a:picLocks/>
          </p:cNvPicPr>
          <p:nvPr>
            <p:ph type="title" sz="full" idx="0"/>
          </p:nvPr>
        </p:nvPicPr>
        <p:blipFill>
          <a:blip xmlns:r="http://schemas.openxmlformats.org/officeDocument/2006/relationships" r:embed="rId1">
            <a:grayscl/>
            <a:lum bright="12000" contrast="-12000"/>
          </a:blip>
          <a:srcRect l="0" t="0" r="0" b="0"/>
          <a:stretch>
            <a:fillRect/>
          </a:stretch>
        </p:blipFill>
        <p:spPr>
          <a:xfrm rot="0">
            <a:off x="1447800" y="1219200"/>
            <a:ext cx="5257800" cy="5143500"/>
          </a:xfrm>
          <a:prstGeom prst="rect"/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35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20" name=""/>
          <p:cNvSpPr/>
          <p:nvPr>
            <p:ph type="body" sz="full" idx="1"/>
          </p:nvPr>
        </p:nvSpPr>
        <p:spPr>
          <a:xfrm rot="0">
            <a:off x="0" y="3886200"/>
            <a:ext cx="8229600" cy="2819400"/>
          </a:xfrm>
          <a:prstGeom prst="rect"/>
          <a:noFill/>
          <a:ln>
            <a:noFill/>
          </a:ln>
        </p:spPr>
        <p:txBody>
          <a:bodyPr anchor="t" bIns="45720" lIns="91440" rIns="91440" tIns="45720"/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lt2"/>
              </a:buClr>
              <a:buSzPct val="70000"/>
              <a:buFont typeface="Wingdings" pitchFamily="2" charset="2"/>
              <a:buChar char="l"/>
              <a:defRPr baseline="0" b="0" sz="3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-347663" latinLnBrk="1" marL="6921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 baseline="0" b="0" sz="26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-293688" latinLnBrk="1" marL="987425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 baseline="0" b="0" sz="23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-292100" latinLnBrk="1" marL="1281112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§"/>
              <a:defRPr baseline="0" b="0" sz="2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-315912" latinLnBrk="1" marL="1598612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baseline="0" b="0" sz="2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>
              <a:buNone/>
            </a:pPr>
            <a:r>
              <a:rPr altLang="en-US" b="1" lang="zh-CN">
                <a:solidFill>
                  <a:srgbClr val="FF0000"/>
                </a:solidFill>
              </a:rPr>
              <a:t>12 lead resting ECG tracing of a 37 year lady who presents with fatigue</a:t>
            </a:r>
            <a:r>
              <a:rPr b="1"/>
              <a:t>		</a:t>
            </a:r>
          </a:p>
          <a:p>
            <a:pPr eaLnBrk="1" hangingPunct="1" latinLnBrk="1" lvl="0"/>
            <a:r>
              <a:rPr b="1"/>
              <a:t>Complete heart block</a:t>
            </a:r>
          </a:p>
          <a:p>
            <a:pPr eaLnBrk="1" hangingPunct="1" latinLnBrk="1" lvl="0">
              <a:buNone/>
            </a:pPr>
            <a:endParaRPr b="1"/>
          </a:p>
          <a:p>
            <a:pPr eaLnBrk="1" hangingPunct="1" latinLnBrk="1" lvl="0"/>
            <a:r>
              <a:rPr b="1"/>
              <a:t>Permanent pacing is indicated		</a:t>
            </a:r>
          </a:p>
        </p:txBody>
      </p:sp>
      <p:pic>
        <p:nvPicPr>
          <p:cNvPr id="2097189" name=""/>
          <p:cNvPicPr>
            <a:picLocks/>
          </p:cNvPicPr>
          <p:nvPr>
            <p:ph type="title" sz="full" idx="0"/>
          </p:nvPr>
        </p:nvPicPr>
        <p:blipFill>
          <a:blip xmlns:r="http://schemas.openxmlformats.org/officeDocument/2006/relationships" r:embed="rId1">
            <a:lum bright="-30000" contrast="30000"/>
          </a:blip>
          <a:srcRect l="0" t="0" r="0" b="0"/>
          <a:stretch>
            <a:fillRect/>
          </a:stretch>
        </p:blipFill>
        <p:spPr>
          <a:xfrm rot="0">
            <a:off x="457200" y="0"/>
            <a:ext cx="8458200" cy="3816350"/>
          </a:xfrm>
          <a:prstGeom prst="rect"/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38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24" name=""/>
          <p:cNvSpPr/>
          <p:nvPr>
            <p:ph type="title" sz="full" idx="0"/>
          </p:nvPr>
        </p:nvSpPr>
        <p:spPr>
          <a:xfrm rot="0">
            <a:off x="457200" y="122237"/>
            <a:ext cx="7543800" cy="129540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3900" i="0">
                <a:solidFill>
                  <a:schemeClr val="lt2"/>
                </a:solidFill>
                <a:latin typeface="Arial" pitchFamily="0" charset="0"/>
                <a:sym typeface="Arial" pitchFamily="0" charset="0"/>
              </a:defRPr>
            </a:lvl1pPr>
          </a:lstStyle>
          <a:p>
            <a:pPr eaLnBrk="1" hangingPunct="1" latinLnBrk="1" lvl="0"/>
            <a:r>
              <a:rPr altLang="en-US" lang="zh-CN"/>
              <a:t>Left bundle branch block</a:t>
            </a:r>
          </a:p>
        </p:txBody>
      </p:sp>
      <p:sp>
        <p:nvSpPr>
          <p:cNvPr id="1048725" name=""/>
          <p:cNvSpPr/>
          <p:nvPr/>
        </p:nvSpPr>
        <p:spPr>
          <a:xfrm rot="0">
            <a:off x="0" y="0"/>
            <a:ext cx="9144000" cy="0"/>
          </a:xfrm>
          <a:prstGeom prst="rect"/>
          <a:noFill/>
          <a:ln>
            <a:noFill/>
          </a:ln>
        </p:spPr>
        <p:txBody>
          <a:bodyPr anchor="ctr" bIns="45720" lIns="91440" rIns="91440" tIns="45720" wrap="none">
            <a:spAutoFit/>
          </a:bodyPr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/>
            <a:endParaRPr altLang="en-US" lang="zh-CN"/>
          </a:p>
        </p:txBody>
      </p:sp>
      <p:pic>
        <p:nvPicPr>
          <p:cNvPr id="2097190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0" y="1447800"/>
            <a:ext cx="8458200" cy="4953000"/>
          </a:xfrm>
          <a:prstGeom prst="rect"/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39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26" name=""/>
          <p:cNvSpPr/>
          <p:nvPr>
            <p:ph type="body" sz="full" idx="1"/>
          </p:nvPr>
        </p:nvSpPr>
        <p:spPr>
          <a:xfrm rot="0">
            <a:off x="152400" y="4800600"/>
            <a:ext cx="7924800" cy="1676400"/>
          </a:xfrm>
          <a:prstGeom prst="rect"/>
          <a:noFill/>
          <a:ln>
            <a:noFill/>
          </a:ln>
        </p:spPr>
        <p:txBody>
          <a:bodyPr anchor="t" bIns="45720" lIns="91440" rIns="91440" tIns="45720"/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lt2"/>
              </a:buClr>
              <a:buSzPct val="70000"/>
              <a:buFont typeface="Wingdings" pitchFamily="2" charset="2"/>
              <a:buChar char="l"/>
              <a:defRPr baseline="0" b="0" sz="3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-347663" latinLnBrk="1" marL="6921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 baseline="0" b="0" sz="26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-293688" latinLnBrk="1" marL="987425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 baseline="0" b="0" sz="23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-292100" latinLnBrk="1" marL="1281112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§"/>
              <a:defRPr baseline="0" b="0" sz="2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-315912" latinLnBrk="1" marL="1598612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baseline="0" b="0" sz="2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indent="-609600" latinLnBrk="1" lvl="0" marL="609600">
              <a:lnSpc>
                <a:spcPct val="90000"/>
              </a:lnSpc>
              <a:buNone/>
            </a:pPr>
            <a:r>
              <a:rPr altLang="en-US" b="1" sz="2900" lang="zh-CN">
                <a:solidFill>
                  <a:srgbClr val="FF3300"/>
                </a:solidFill>
              </a:rPr>
              <a:t>ECG of a 65 year patient with acute pulmonary edema. </a:t>
            </a:r>
          </a:p>
        </p:txBody>
      </p:sp>
      <p:pic>
        <p:nvPicPr>
          <p:cNvPr id="2097191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1066800" y="12700"/>
            <a:ext cx="6705600" cy="4344987"/>
          </a:xfrm>
          <a:prstGeom prst="rect"/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40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27" name=""/>
          <p:cNvSpPr/>
          <p:nvPr>
            <p:ph type="title" sz="full" idx="0"/>
          </p:nvPr>
        </p:nvSpPr>
        <p:spPr>
          <a:xfrm rot="0">
            <a:off x="457200" y="122237"/>
            <a:ext cx="7543800" cy="129540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3900" i="0">
                <a:solidFill>
                  <a:schemeClr val="lt2"/>
                </a:solidFill>
                <a:latin typeface="Arial" pitchFamily="0" charset="0"/>
                <a:sym typeface="Arial" pitchFamily="0" charset="0"/>
              </a:defRPr>
            </a:lvl1pPr>
          </a:lstStyle>
          <a:p>
            <a:pPr eaLnBrk="1" hangingPunct="1" latinLnBrk="1" lvl="0"/>
            <a:r>
              <a:rPr altLang="en-US" lang="zh-CN"/>
              <a:t>Right bundle branch block</a:t>
            </a:r>
          </a:p>
        </p:txBody>
      </p:sp>
      <p:sp>
        <p:nvSpPr>
          <p:cNvPr id="1048728" name=""/>
          <p:cNvSpPr/>
          <p:nvPr/>
        </p:nvSpPr>
        <p:spPr>
          <a:xfrm rot="0">
            <a:off x="0" y="1495425"/>
            <a:ext cx="9144000" cy="0"/>
          </a:xfrm>
          <a:prstGeom prst="rect"/>
          <a:noFill/>
          <a:ln>
            <a:noFill/>
          </a:ln>
        </p:spPr>
        <p:txBody>
          <a:bodyPr anchor="ctr" bIns="45720" lIns="91440" rIns="91440" tIns="45720" wrap="none">
            <a:spAutoFit/>
          </a:bodyPr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/>
            <a:endParaRPr altLang="en-US" lang="zh-CN"/>
          </a:p>
        </p:txBody>
      </p:sp>
      <p:pic>
        <p:nvPicPr>
          <p:cNvPr id="2097192" name=""/>
          <p:cNvPicPr>
            <a:picLocks/>
          </p:cNvPicPr>
          <p:nvPr/>
        </p:nvPicPr>
        <p:blipFill>
          <a:blip xmlns:r="http://schemas.openxmlformats.org/officeDocument/2006/relationships" r:embed="rId1">
            <a:lum contrast="12000"/>
          </a:blip>
          <a:srcRect l="0" t="0" r="0" b="0"/>
          <a:stretch>
            <a:fillRect/>
          </a:stretch>
        </p:blipFill>
        <p:spPr>
          <a:xfrm rot="0">
            <a:off x="685800" y="1628775"/>
            <a:ext cx="7239000" cy="4314825"/>
          </a:xfrm>
          <a:prstGeom prst="rect"/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42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30" name=""/>
          <p:cNvSpPr/>
          <p:nvPr>
            <p:ph type="body" sz="full" idx="1"/>
          </p:nvPr>
        </p:nvSpPr>
        <p:spPr>
          <a:xfrm rot="0">
            <a:off x="457200" y="4495800"/>
            <a:ext cx="8686800" cy="1524000"/>
          </a:xfrm>
          <a:prstGeom prst="rect"/>
          <a:noFill/>
          <a:ln>
            <a:noFill/>
          </a:ln>
        </p:spPr>
        <p:txBody>
          <a:bodyPr anchor="t" bIns="45720" lIns="91440" rIns="91440" tIns="45720"/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lt2"/>
              </a:buClr>
              <a:buSzPct val="70000"/>
              <a:buFont typeface="Wingdings" pitchFamily="2" charset="2"/>
              <a:buChar char="l"/>
              <a:defRPr baseline="0" b="0" sz="3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-347663" latinLnBrk="1" marL="6921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 baseline="0" b="0" sz="26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-293688" latinLnBrk="1" marL="987425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 baseline="0" b="0" sz="23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-292100" latinLnBrk="1" marL="1281112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§"/>
              <a:defRPr baseline="0" b="0" sz="2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-315912" latinLnBrk="1" marL="1598612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baseline="0" b="0" sz="2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indent="-609600" latinLnBrk="1" lvl="0" marL="609600">
              <a:lnSpc>
                <a:spcPct val="90000"/>
              </a:lnSpc>
              <a:buFontTx/>
              <a:buNone/>
            </a:pPr>
            <a:r>
              <a:rPr altLang="en-US" b="1" sz="2900" lang="zh-CN"/>
              <a:t>Shows right bundle branch block</a:t>
            </a:r>
          </a:p>
          <a:p>
            <a:pPr eaLnBrk="1" hangingPunct="1" indent="-609600" latinLnBrk="1" lvl="0" marL="609600">
              <a:lnSpc>
                <a:spcPct val="90000"/>
              </a:lnSpc>
              <a:buFontTx/>
              <a:buAutoNum type="alphaLcPeriod" startAt="1"/>
            </a:pPr>
            <a:endParaRPr b="1" sz="3400"/>
          </a:p>
        </p:txBody>
      </p:sp>
      <p:pic>
        <p:nvPicPr>
          <p:cNvPr id="2097193" name=""/>
          <p:cNvPicPr>
            <a:picLocks/>
          </p:cNvPicPr>
          <p:nvPr/>
        </p:nvPicPr>
        <p:blipFill>
          <a:blip xmlns:r="http://schemas.openxmlformats.org/officeDocument/2006/relationships" r:embed="rId1">
            <a:lum bright="-24000"/>
          </a:blip>
          <a:srcRect l="0" t="0" r="0" b="0"/>
          <a:stretch>
            <a:fillRect/>
          </a:stretch>
        </p:blipFill>
        <p:spPr>
          <a:xfrm rot="0">
            <a:off x="990600" y="228600"/>
            <a:ext cx="6629400" cy="3614737"/>
          </a:xfrm>
          <a:prstGeom prst="rect"/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43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31" name=""/>
          <p:cNvSpPr/>
          <p:nvPr>
            <p:ph type="title" sz="full" idx="0"/>
          </p:nvPr>
        </p:nvSpPr>
        <p:spPr>
          <a:xfrm rot="0">
            <a:off x="457200" y="122237"/>
            <a:ext cx="7543800" cy="129540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3900" i="0">
                <a:solidFill>
                  <a:schemeClr val="lt2"/>
                </a:solidFill>
                <a:latin typeface="Arial" pitchFamily="0" charset="0"/>
                <a:sym typeface="Arial" pitchFamily="0" charset="0"/>
              </a:defRPr>
            </a:lvl1pPr>
          </a:lstStyle>
          <a:p>
            <a:pPr eaLnBrk="1" hangingPunct="1" latinLnBrk="1" lvl="0"/>
            <a:r>
              <a:rPr altLang="en-US" lang="zh-CN"/>
              <a:t>Wolff parkinson white syndrome</a:t>
            </a:r>
          </a:p>
        </p:txBody>
      </p:sp>
      <p:pic>
        <p:nvPicPr>
          <p:cNvPr id="2097194" name=""/>
          <p:cNvPicPr>
            <a:picLocks/>
          </p:cNvPicPr>
          <p:nvPr>
            <p:ph sz="full" idx="1"/>
          </p:nvPr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1981200" y="2133600"/>
            <a:ext cx="5105400" cy="4516437"/>
          </a:xfrm>
          <a:prstGeom prst="rect"/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44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32" name=""/>
          <p:cNvSpPr/>
          <p:nvPr>
            <p:ph type="body" sz="full" idx="1"/>
          </p:nvPr>
        </p:nvSpPr>
        <p:spPr>
          <a:xfrm rot="0">
            <a:off x="0" y="3733800"/>
            <a:ext cx="9144000" cy="3124200"/>
          </a:xfrm>
          <a:prstGeom prst="rect"/>
          <a:noFill/>
          <a:ln>
            <a:noFill/>
          </a:ln>
        </p:spPr>
        <p:txBody>
          <a:bodyPr anchor="t" bIns="45720" lIns="91440" rIns="91440" tIns="45720"/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lt2"/>
              </a:buClr>
              <a:buSzPct val="70000"/>
              <a:buFont typeface="Wingdings" pitchFamily="2" charset="2"/>
              <a:buChar char="l"/>
              <a:defRPr baseline="0" b="0" sz="3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-347663" latinLnBrk="1" marL="6921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 baseline="0" b="0" sz="26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-293688" latinLnBrk="1" marL="987425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 baseline="0" b="0" sz="23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-292100" latinLnBrk="1" marL="1281112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§"/>
              <a:defRPr baseline="0" b="0" sz="2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-315912" latinLnBrk="1" marL="1598612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baseline="0" b="0" sz="2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indent="-533400" latinLnBrk="1" lvl="1" marL="990600">
              <a:lnSpc>
                <a:spcPct val="80000"/>
              </a:lnSpc>
            </a:pPr>
            <a:endParaRPr altLang="en-US" b="1" sz="2400" lang="zh-CN"/>
          </a:p>
          <a:p>
            <a:pPr eaLnBrk="1" hangingPunct="1" indent="-609600" latinLnBrk="1" lvl="0" marL="609600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b="1" sz="2600">
                <a:solidFill>
                  <a:srgbClr val="FF3300"/>
                </a:solidFill>
              </a:rPr>
              <a:t>An ECG of a patient who presented with syncope.</a:t>
            </a:r>
          </a:p>
          <a:p>
            <a:pPr eaLnBrk="1" hangingPunct="1" indent="-533400" latinLnBrk="1" lvl="1" marL="990600">
              <a:lnSpc>
                <a:spcPct val="80000"/>
              </a:lnSpc>
            </a:pPr>
            <a:endParaRPr b="1" sz="2400"/>
          </a:p>
          <a:p>
            <a:pPr eaLnBrk="1" hangingPunct="1" indent="-533400" latinLnBrk="1" lvl="1" marL="990600">
              <a:lnSpc>
                <a:spcPct val="80000"/>
              </a:lnSpc>
            </a:pPr>
            <a:r>
              <a:rPr b="1" sz="2400"/>
              <a:t>The patient has supraventricular tachycardia.</a:t>
            </a:r>
          </a:p>
          <a:p>
            <a:pPr eaLnBrk="1" hangingPunct="1" indent="-533400" latinLnBrk="1" lvl="1" marL="990600">
              <a:lnSpc>
                <a:spcPct val="80000"/>
              </a:lnSpc>
            </a:pPr>
            <a:endParaRPr b="1" sz="2400"/>
          </a:p>
          <a:p>
            <a:pPr eaLnBrk="1" hangingPunct="1" indent="-533400" latinLnBrk="1" lvl="1" marL="990600">
              <a:lnSpc>
                <a:spcPct val="80000"/>
              </a:lnSpc>
            </a:pPr>
            <a:r>
              <a:rPr b="1" sz="2400"/>
              <a:t>Intravenous adenosine is the treatment of choice.</a:t>
            </a:r>
          </a:p>
          <a:p>
            <a:pPr eaLnBrk="1" hangingPunct="1" indent="-533400" latinLnBrk="1" lvl="1" marL="990600">
              <a:lnSpc>
                <a:spcPct val="80000"/>
              </a:lnSpc>
              <a:buNone/>
            </a:pPr>
            <a:endParaRPr b="1" sz="2400"/>
          </a:p>
          <a:p>
            <a:pPr eaLnBrk="1" hangingPunct="1" indent="-533400" latinLnBrk="1" lvl="1" marL="990600">
              <a:lnSpc>
                <a:spcPct val="80000"/>
              </a:lnSpc>
            </a:pPr>
            <a:r>
              <a:rPr b="1" sz="2400"/>
              <a:t> Carotid sinus massage is useful.</a:t>
            </a:r>
          </a:p>
        </p:txBody>
      </p:sp>
      <p:pic>
        <p:nvPicPr>
          <p:cNvPr id="2097195" name=""/>
          <p:cNvPicPr>
            <a:picLocks/>
          </p:cNvPicPr>
          <p:nvPr>
            <p:ph type="title" sz="full" idx="0"/>
          </p:nvPr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838200" y="228600"/>
            <a:ext cx="6629400" cy="3729037"/>
          </a:xfrm>
          <a:prstGeom prst="rect"/>
          <a:noFill/>
          <a:ln>
            <a:noFill/>
          </a:ln>
        </p:spPr>
      </p:pic>
      <p:sp>
        <p:nvSpPr>
          <p:cNvPr id="1048733" name=""/>
          <p:cNvSpPr txBox="1"/>
          <p:nvPr/>
        </p:nvSpPr>
        <p:spPr>
          <a:xfrm rot="0">
            <a:off x="0" y="0"/>
            <a:ext cx="2362200" cy="961389"/>
          </a:xfrm>
          <a:prstGeom prst="rect"/>
          <a:noFill/>
          <a:ln>
            <a:noFill/>
          </a:ln>
        </p:spPr>
        <p:txBody>
          <a:bodyPr bIns="45720" lIns="91440" rIns="91440" tIns="45720">
            <a:spAutoFit/>
          </a:bodyPr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>
              <a:spcBef>
                <a:spcPct val="50000"/>
              </a:spcBef>
            </a:pPr>
            <a:endParaRPr altLang="en-US" b="1" sz="2800" lang="zh-CN"/>
          </a:p>
          <a:p>
            <a:pPr eaLnBrk="1" hangingPunct="1" latinLnBrk="1" lvl="0"/>
            <a:r>
              <a:rPr altLang="en-US" b="1" sz="2400" lang="zh-CN">
                <a:solidFill>
                  <a:srgbClr val="FF3300"/>
                </a:solidFill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45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34" name=""/>
          <p:cNvSpPr/>
          <p:nvPr>
            <p:ph type="title" sz="full" idx="0"/>
          </p:nvPr>
        </p:nvSpPr>
        <p:spPr>
          <a:xfrm rot="0">
            <a:off x="457200" y="122237"/>
            <a:ext cx="7543800" cy="129540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3900" i="0">
                <a:solidFill>
                  <a:schemeClr val="lt2"/>
                </a:solidFill>
                <a:latin typeface="Arial" pitchFamily="0" charset="0"/>
                <a:sym typeface="Arial" pitchFamily="0" charset="0"/>
              </a:defRPr>
            </a:lvl1pPr>
          </a:lstStyle>
          <a:p>
            <a:pPr eaLnBrk="1" hangingPunct="1" latinLnBrk="1" lvl="0"/>
            <a:r>
              <a:rPr altLang="en-US" lang="zh-CN"/>
              <a:t>Left ventricular hypertrophy</a:t>
            </a:r>
          </a:p>
        </p:txBody>
      </p:sp>
      <p:sp>
        <p:nvSpPr>
          <p:cNvPr id="1048735" name=""/>
          <p:cNvSpPr/>
          <p:nvPr>
            <p:ph type="body" sz="full" idx="1"/>
          </p:nvPr>
        </p:nvSpPr>
        <p:spPr>
          <a:xfrm rot="0">
            <a:off x="457200" y="1719262"/>
            <a:ext cx="8229600" cy="4411662"/>
          </a:xfrm>
          <a:prstGeom prst="rect"/>
          <a:noFill/>
          <a:ln>
            <a:noFill/>
          </a:ln>
        </p:spPr>
        <p:txBody>
          <a:bodyPr anchor="t" bIns="45720" lIns="91440" rIns="91440" tIns="45720"/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lt2"/>
              </a:buClr>
              <a:buSzPct val="70000"/>
              <a:buFont typeface="Wingdings" pitchFamily="2" charset="2"/>
              <a:buChar char="l"/>
              <a:defRPr baseline="0" b="0" sz="3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-347663" latinLnBrk="1" marL="6921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 baseline="0" b="0" sz="26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-293688" latinLnBrk="1" marL="987425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 baseline="0" b="0" sz="23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-292100" latinLnBrk="1" marL="1281112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§"/>
              <a:defRPr baseline="0" b="0" sz="2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-315912" latinLnBrk="1" marL="1598612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baseline="0" b="0" sz="2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/>
            <a:endParaRPr altLang="en-US" lang="zh-CN"/>
          </a:p>
        </p:txBody>
      </p:sp>
      <p:sp>
        <p:nvSpPr>
          <p:cNvPr id="1048736" name=""/>
          <p:cNvSpPr/>
          <p:nvPr/>
        </p:nvSpPr>
        <p:spPr>
          <a:xfrm rot="0">
            <a:off x="0" y="995362"/>
            <a:ext cx="9144000" cy="0"/>
          </a:xfrm>
          <a:prstGeom prst="rect"/>
          <a:noFill/>
          <a:ln>
            <a:noFill/>
          </a:ln>
        </p:spPr>
        <p:txBody>
          <a:bodyPr anchor="ctr" bIns="45720" lIns="91440" rIns="91440" tIns="45720" wrap="none">
            <a:spAutoFit/>
          </a:bodyPr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/>
            <a:endParaRPr altLang="en-US" lang="zh-CN"/>
          </a:p>
        </p:txBody>
      </p:sp>
      <p:pic>
        <p:nvPicPr>
          <p:cNvPr id="2097196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304800" y="1905000"/>
            <a:ext cx="8382000" cy="4724400"/>
          </a:xfrm>
          <a:prstGeom prst="rect"/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46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37" name=""/>
          <p:cNvSpPr/>
          <p:nvPr>
            <p:ph type="title" sz="full" idx="0"/>
          </p:nvPr>
        </p:nvSpPr>
        <p:spPr>
          <a:xfrm rot="0">
            <a:off x="457200" y="122237"/>
            <a:ext cx="7543800" cy="129540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3900" i="0">
                <a:solidFill>
                  <a:schemeClr val="lt2"/>
                </a:solidFill>
                <a:latin typeface="Arial" pitchFamily="0" charset="0"/>
                <a:sym typeface="Arial" pitchFamily="0" charset="0"/>
              </a:defRPr>
            </a:lvl1pPr>
          </a:lstStyle>
          <a:p>
            <a:pPr eaLnBrk="1" hangingPunct="1" latinLnBrk="1" lvl="0"/>
            <a:r>
              <a:rPr altLang="en-US" lang="zh-CN"/>
              <a:t>Right ventricular hypertrophy</a:t>
            </a:r>
          </a:p>
        </p:txBody>
      </p:sp>
      <p:sp>
        <p:nvSpPr>
          <p:cNvPr id="1048738" name=""/>
          <p:cNvSpPr/>
          <p:nvPr>
            <p:ph type="body" sz="full" idx="1"/>
          </p:nvPr>
        </p:nvSpPr>
        <p:spPr>
          <a:xfrm rot="0">
            <a:off x="457200" y="1719262"/>
            <a:ext cx="8229600" cy="4411662"/>
          </a:xfrm>
          <a:prstGeom prst="rect"/>
          <a:noFill/>
          <a:ln>
            <a:noFill/>
          </a:ln>
        </p:spPr>
        <p:txBody>
          <a:bodyPr anchor="t" bIns="45720" lIns="91440" rIns="91440" tIns="45720"/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lt2"/>
              </a:buClr>
              <a:buSzPct val="70000"/>
              <a:buFont typeface="Wingdings" pitchFamily="2" charset="2"/>
              <a:buChar char="l"/>
              <a:defRPr baseline="0" b="0" sz="3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-347663" latinLnBrk="1" marL="6921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 baseline="0" b="0" sz="26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-293688" latinLnBrk="1" marL="987425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 baseline="0" b="0" sz="23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-292100" latinLnBrk="1" marL="1281112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§"/>
              <a:defRPr baseline="0" b="0" sz="2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-315912" latinLnBrk="1" marL="1598612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baseline="0" b="0" sz="2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/>
            <a:endParaRPr altLang="en-US" lang="zh-CN"/>
          </a:p>
        </p:txBody>
      </p:sp>
      <p:sp>
        <p:nvSpPr>
          <p:cNvPr id="1048739" name=""/>
          <p:cNvSpPr/>
          <p:nvPr/>
        </p:nvSpPr>
        <p:spPr>
          <a:xfrm rot="0">
            <a:off x="0" y="0"/>
            <a:ext cx="9144000" cy="0"/>
          </a:xfrm>
          <a:prstGeom prst="rect"/>
          <a:noFill/>
          <a:ln>
            <a:noFill/>
          </a:ln>
        </p:spPr>
        <p:txBody>
          <a:bodyPr anchor="ctr" bIns="45720" lIns="91440" rIns="91440" tIns="45720" wrap="none">
            <a:spAutoFit/>
          </a:bodyPr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/>
            <a:endParaRPr altLang="en-US" lang="zh-CN"/>
          </a:p>
        </p:txBody>
      </p:sp>
      <p:pic>
        <p:nvPicPr>
          <p:cNvPr id="2097197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457200" y="1773237"/>
            <a:ext cx="8153400" cy="4638675"/>
          </a:xfrm>
          <a:prstGeom prst="rect"/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47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pic>
        <p:nvPicPr>
          <p:cNvPr id="2097198" name=""/>
          <p:cNvPicPr>
            <a:picLocks/>
          </p:cNvPicPr>
          <p:nvPr/>
        </p:nvPicPr>
        <p:blipFill>
          <a:blip xmlns:r="http://schemas.openxmlformats.org/officeDocument/2006/relationships" r:embed="rId1">
            <a:lum bright="12000"/>
          </a:blip>
          <a:srcRect l="0" t="0" r="0" b="0"/>
          <a:stretch>
            <a:fillRect/>
          </a:stretch>
        </p:blipFill>
        <p:spPr>
          <a:xfrm rot="0">
            <a:off x="228600" y="0"/>
            <a:ext cx="8686800" cy="4343400"/>
          </a:xfrm>
          <a:prstGeom prst="rect"/>
          <a:noFill/>
          <a:ln>
            <a:noFill/>
          </a:ln>
        </p:spPr>
      </p:pic>
      <p:sp>
        <p:nvSpPr>
          <p:cNvPr id="1048740" name=""/>
          <p:cNvSpPr txBox="1"/>
          <p:nvPr/>
        </p:nvSpPr>
        <p:spPr>
          <a:xfrm rot="0">
            <a:off x="1905000" y="5029200"/>
            <a:ext cx="5943600" cy="641350"/>
          </a:xfrm>
          <a:prstGeom prst="rect"/>
          <a:noFill/>
          <a:ln>
            <a:noFill/>
          </a:ln>
        </p:spPr>
        <p:txBody>
          <a:bodyPr bIns="45720" lIns="91440" rIns="91440" tIns="45720">
            <a:spAutoFit/>
          </a:bodyPr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>
              <a:spcBef>
                <a:spcPct val="50000"/>
              </a:spcBef>
            </a:pPr>
            <a:r>
              <a:rPr altLang="en-US" b="1" sz="3600" lang="zh-CN"/>
              <a:t>Pericardial effusion</a:t>
            </a:r>
          </a:p>
        </p:txBody>
      </p:sp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99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62" name=""/>
          <p:cNvSpPr/>
          <p:nvPr>
            <p:ph type="body" sz="full" idx="1"/>
          </p:nvPr>
        </p:nvSpPr>
        <p:spPr>
          <a:xfrm rot="0">
            <a:off x="304800" y="4572000"/>
            <a:ext cx="7924800" cy="1981200"/>
          </a:xfrm>
          <a:prstGeom prst="rect"/>
          <a:noFill/>
          <a:ln>
            <a:noFill/>
          </a:ln>
        </p:spPr>
        <p:txBody>
          <a:bodyPr anchor="t" bIns="45720" lIns="91440" rIns="91440" tIns="45720"/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lt2"/>
              </a:buClr>
              <a:buSzPct val="70000"/>
              <a:buFont typeface="Wingdings" pitchFamily="2" charset="2"/>
              <a:buChar char="l"/>
              <a:defRPr baseline="0" b="0" sz="3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-347663" latinLnBrk="1" marL="6921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 baseline="0" b="0" sz="26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-293688" latinLnBrk="1" marL="987425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 baseline="0" b="0" sz="23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-292100" latinLnBrk="1" marL="1281112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§"/>
              <a:defRPr baseline="0" b="0" sz="2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-315912" latinLnBrk="1" marL="1598612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baseline="0" b="0" sz="2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>
              <a:lnSpc>
                <a:spcPct val="80000"/>
              </a:lnSpc>
              <a:buNone/>
            </a:pPr>
            <a:endParaRPr altLang="en-US" b="1" sz="2600" lang="zh-CN">
              <a:solidFill>
                <a:srgbClr val="FF0000"/>
              </a:solidFill>
            </a:endParaRPr>
          </a:p>
          <a:p>
            <a:pPr eaLnBrk="1" hangingPunct="1" latinLnBrk="1" lvl="0">
              <a:lnSpc>
                <a:spcPct val="80000"/>
              </a:lnSpc>
            </a:pPr>
            <a:r>
              <a:rPr b="1" sz="2100"/>
              <a:t>There is Dextrocardia  </a:t>
            </a:r>
          </a:p>
          <a:p>
            <a:pPr eaLnBrk="1" hangingPunct="1" latinLnBrk="1" lvl="0">
              <a:lnSpc>
                <a:spcPct val="80000"/>
              </a:lnSpc>
            </a:pPr>
            <a:endParaRPr b="1" sz="2100"/>
          </a:p>
          <a:p>
            <a:pPr eaLnBrk="1" hangingPunct="1" latinLnBrk="1" lvl="0">
              <a:lnSpc>
                <a:spcPct val="80000"/>
              </a:lnSpc>
              <a:buNone/>
            </a:pPr>
            <a:r>
              <a:rPr b="1" sz="2100"/>
              <a:t>    </a:t>
            </a:r>
          </a:p>
          <a:p>
            <a:pPr eaLnBrk="1" hangingPunct="1" latinLnBrk="1" lvl="0">
              <a:lnSpc>
                <a:spcPct val="80000"/>
              </a:lnSpc>
            </a:pPr>
            <a:r>
              <a:rPr b="1" sz="2100"/>
              <a:t>The patient has Situs inversus; see gastric bubble </a:t>
            </a:r>
          </a:p>
          <a:p>
            <a:pPr eaLnBrk="1" hangingPunct="1" latinLnBrk="1" lvl="0">
              <a:lnSpc>
                <a:spcPct val="80000"/>
              </a:lnSpc>
              <a:buNone/>
            </a:pPr>
            <a:endParaRPr b="1" sz="2100"/>
          </a:p>
        </p:txBody>
      </p:sp>
      <p:pic>
        <p:nvPicPr>
          <p:cNvPr id="2097153" name=""/>
          <p:cNvPicPr>
            <a:picLocks/>
          </p:cNvPicPr>
          <p:nvPr>
            <p:ph type="title" sz="full" idx="0"/>
          </p:nvPr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2209800" y="228600"/>
            <a:ext cx="4876800" cy="4608512"/>
          </a:xfrm>
          <a:prstGeom prst="rect"/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48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41" name=""/>
          <p:cNvSpPr/>
          <p:nvPr>
            <p:ph type="title" sz="full" idx="0"/>
          </p:nvPr>
        </p:nvSpPr>
        <p:spPr>
          <a:xfrm rot="0">
            <a:off x="457200" y="122237"/>
            <a:ext cx="7543800" cy="129540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3900" i="0">
                <a:solidFill>
                  <a:schemeClr val="lt2"/>
                </a:solidFill>
                <a:latin typeface="Arial" pitchFamily="0" charset="0"/>
                <a:sym typeface="Arial" pitchFamily="0" charset="0"/>
              </a:defRPr>
            </a:lvl1pPr>
          </a:lstStyle>
          <a:p>
            <a:pPr algn="ctr" eaLnBrk="1" hangingPunct="1" latinLnBrk="1" lvl="0"/>
            <a:r>
              <a:rPr altLang="en-US" lang="zh-CN"/>
              <a:t>Ischemia</a:t>
            </a:r>
          </a:p>
        </p:txBody>
      </p:sp>
      <p:pic>
        <p:nvPicPr>
          <p:cNvPr id="2097199" name=""/>
          <p:cNvPicPr>
            <a:picLocks/>
          </p:cNvPicPr>
          <p:nvPr>
            <p:ph sz="full" idx="1"/>
          </p:nvPr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457200" y="2043112"/>
            <a:ext cx="8305800" cy="3797300"/>
          </a:xfrm>
          <a:prstGeom prst="rect"/>
          <a:noFill/>
          <a:ln w="9525" cap="flat" cmpd="sng">
            <a:solidFill>
              <a:srgbClr val="000000">
                <a:alpha val="100000"/>
              </a:srgbClr>
            </a:solidFill>
            <a:prstDash val="solid"/>
            <a:miter/>
          </a:ln>
        </p:spPr>
      </p:pic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49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42" name=""/>
          <p:cNvSpPr/>
          <p:nvPr>
            <p:ph type="title" sz="full" idx="0"/>
          </p:nvPr>
        </p:nvSpPr>
        <p:spPr>
          <a:xfrm rot="0">
            <a:off x="457200" y="122237"/>
            <a:ext cx="7543800" cy="129540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3900" i="0">
                <a:solidFill>
                  <a:schemeClr val="lt2"/>
                </a:solidFill>
                <a:latin typeface="Arial" pitchFamily="0" charset="0"/>
                <a:sym typeface="Arial" pitchFamily="0" charset="0"/>
              </a:defRPr>
            </a:lvl1pPr>
          </a:lstStyle>
          <a:p>
            <a:pPr algn="ctr" eaLnBrk="1" hangingPunct="1" latinLnBrk="1" lvl="0"/>
            <a:r>
              <a:rPr altLang="en-US" lang="zh-CN"/>
              <a:t>Ischaemia </a:t>
            </a:r>
          </a:p>
        </p:txBody>
      </p:sp>
      <p:sp>
        <p:nvSpPr>
          <p:cNvPr id="1048743" name=""/>
          <p:cNvSpPr/>
          <p:nvPr>
            <p:ph type="body" sz="full" idx="1"/>
          </p:nvPr>
        </p:nvSpPr>
        <p:spPr>
          <a:xfrm rot="0">
            <a:off x="457200" y="1719262"/>
            <a:ext cx="8229600" cy="4411662"/>
          </a:xfrm>
          <a:prstGeom prst="rect"/>
          <a:noFill/>
          <a:ln>
            <a:noFill/>
          </a:ln>
        </p:spPr>
        <p:txBody>
          <a:bodyPr anchor="t" bIns="45720" lIns="91440" rIns="91440" tIns="45720"/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lt2"/>
              </a:buClr>
              <a:buSzPct val="70000"/>
              <a:buFont typeface="Wingdings" pitchFamily="2" charset="2"/>
              <a:buChar char="l"/>
              <a:defRPr baseline="0" b="0" sz="3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-347663" latinLnBrk="1" marL="6921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 baseline="0" b="0" sz="26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-293688" latinLnBrk="1" marL="987425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 baseline="0" b="0" sz="23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-292100" latinLnBrk="1" marL="1281112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§"/>
              <a:defRPr baseline="0" b="0" sz="2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-315912" latinLnBrk="1" marL="1598612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baseline="0" b="0" sz="2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/>
            <a:endParaRPr altLang="en-US" lang="zh-CN"/>
          </a:p>
        </p:txBody>
      </p:sp>
      <p:sp>
        <p:nvSpPr>
          <p:cNvPr id="1048744" name=""/>
          <p:cNvSpPr/>
          <p:nvPr/>
        </p:nvSpPr>
        <p:spPr>
          <a:xfrm rot="0">
            <a:off x="0" y="1847850"/>
            <a:ext cx="9144000" cy="0"/>
          </a:xfrm>
          <a:prstGeom prst="rect"/>
          <a:noFill/>
          <a:ln>
            <a:noFill/>
          </a:ln>
        </p:spPr>
        <p:txBody>
          <a:bodyPr anchor="ctr" bIns="45720" lIns="91440" rIns="91440" tIns="45720" wrap="none">
            <a:spAutoFit/>
          </a:bodyPr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/>
            <a:endParaRPr altLang="en-US" lang="zh-CN"/>
          </a:p>
        </p:txBody>
      </p:sp>
      <p:pic>
        <p:nvPicPr>
          <p:cNvPr id="2097200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533400" y="1847850"/>
            <a:ext cx="7696200" cy="4705350"/>
          </a:xfrm>
          <a:prstGeom prst="rect"/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50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45" name=""/>
          <p:cNvSpPr/>
          <p:nvPr>
            <p:ph type="title" sz="full" idx="0"/>
          </p:nvPr>
        </p:nvSpPr>
        <p:spPr>
          <a:xfrm rot="0">
            <a:off x="457200" y="122237"/>
            <a:ext cx="7543800" cy="129540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3900" i="0">
                <a:solidFill>
                  <a:schemeClr val="lt2"/>
                </a:solidFill>
                <a:latin typeface="Arial" pitchFamily="0" charset="0"/>
                <a:sym typeface="Arial" pitchFamily="0" charset="0"/>
              </a:defRPr>
            </a:lvl1pPr>
          </a:lstStyle>
          <a:p>
            <a:pPr eaLnBrk="1" hangingPunct="1" latinLnBrk="1" lvl="0"/>
            <a:r>
              <a:rPr altLang="en-US" lang="zh-CN"/>
              <a:t>Inferior and Right STEMI</a:t>
            </a:r>
          </a:p>
        </p:txBody>
      </p:sp>
      <p:sp>
        <p:nvSpPr>
          <p:cNvPr id="1048746" name=""/>
          <p:cNvSpPr/>
          <p:nvPr>
            <p:ph type="body" sz="full" idx="1"/>
          </p:nvPr>
        </p:nvSpPr>
        <p:spPr>
          <a:xfrm rot="0">
            <a:off x="457200" y="1719262"/>
            <a:ext cx="8229600" cy="4411662"/>
          </a:xfrm>
          <a:prstGeom prst="rect"/>
          <a:noFill/>
          <a:ln>
            <a:noFill/>
          </a:ln>
        </p:spPr>
        <p:txBody>
          <a:bodyPr anchor="t" bIns="45720" lIns="91440" rIns="91440" tIns="45720"/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lt2"/>
              </a:buClr>
              <a:buSzPct val="70000"/>
              <a:buFont typeface="Wingdings" pitchFamily="2" charset="2"/>
              <a:buChar char="l"/>
              <a:defRPr baseline="0" b="0" sz="3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-347663" latinLnBrk="1" marL="6921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 baseline="0" b="0" sz="26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-293688" latinLnBrk="1" marL="987425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 baseline="0" b="0" sz="23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-292100" latinLnBrk="1" marL="1281112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§"/>
              <a:defRPr baseline="0" b="0" sz="2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-315912" latinLnBrk="1" marL="1598612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baseline="0" b="0" sz="2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/>
            <a:endParaRPr altLang="en-US" lang="zh-CN"/>
          </a:p>
        </p:txBody>
      </p:sp>
      <p:sp>
        <p:nvSpPr>
          <p:cNvPr id="1048747" name=""/>
          <p:cNvSpPr/>
          <p:nvPr/>
        </p:nvSpPr>
        <p:spPr>
          <a:xfrm rot="0">
            <a:off x="0" y="1481137"/>
            <a:ext cx="9144000" cy="0"/>
          </a:xfrm>
          <a:prstGeom prst="rect"/>
          <a:noFill/>
          <a:ln>
            <a:noFill/>
          </a:ln>
        </p:spPr>
        <p:txBody>
          <a:bodyPr anchor="ctr" bIns="45720" lIns="91440" rIns="91440" tIns="45720" wrap="none">
            <a:spAutoFit/>
          </a:bodyPr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/>
            <a:endParaRPr altLang="en-US" lang="zh-CN"/>
          </a:p>
        </p:txBody>
      </p:sp>
      <p:pic>
        <p:nvPicPr>
          <p:cNvPr id="2097201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1143000" y="1600200"/>
            <a:ext cx="6172200" cy="4770437"/>
          </a:xfrm>
          <a:prstGeom prst="rect"/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51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48" name=""/>
          <p:cNvSpPr/>
          <p:nvPr>
            <p:ph type="title" sz="full" idx="0"/>
          </p:nvPr>
        </p:nvSpPr>
        <p:spPr>
          <a:xfrm rot="0">
            <a:off x="457200" y="122237"/>
            <a:ext cx="7543800" cy="129540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3900" i="0">
                <a:solidFill>
                  <a:schemeClr val="lt2"/>
                </a:solidFill>
                <a:latin typeface="Arial" pitchFamily="0" charset="0"/>
                <a:sym typeface="Arial" pitchFamily="0" charset="0"/>
              </a:defRPr>
            </a:lvl1pPr>
          </a:lstStyle>
          <a:p>
            <a:pPr algn="ctr" eaLnBrk="1" hangingPunct="1" latinLnBrk="1" lvl="0"/>
            <a:r>
              <a:rPr altLang="en-US" lang="zh-CN"/>
              <a:t>Anterior STEMI</a:t>
            </a:r>
          </a:p>
        </p:txBody>
      </p:sp>
      <p:sp>
        <p:nvSpPr>
          <p:cNvPr id="1048749" name=""/>
          <p:cNvSpPr/>
          <p:nvPr/>
        </p:nvSpPr>
        <p:spPr>
          <a:xfrm rot="0">
            <a:off x="0" y="1952625"/>
            <a:ext cx="9144000" cy="0"/>
          </a:xfrm>
          <a:prstGeom prst="rect"/>
          <a:noFill/>
          <a:ln>
            <a:noFill/>
          </a:ln>
        </p:spPr>
        <p:txBody>
          <a:bodyPr anchor="ctr" bIns="45720" lIns="91440" rIns="91440" tIns="45720" wrap="none">
            <a:spAutoFit/>
          </a:bodyPr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/>
            <a:endParaRPr altLang="en-US" lang="zh-CN"/>
          </a:p>
        </p:txBody>
      </p:sp>
      <p:pic>
        <p:nvPicPr>
          <p:cNvPr id="2097202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457200" y="2057400"/>
            <a:ext cx="8077200" cy="4200525"/>
          </a:xfrm>
          <a:prstGeom prst="rect"/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52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50" name=""/>
          <p:cNvSpPr/>
          <p:nvPr>
            <p:ph type="title" sz="full" idx="0"/>
          </p:nvPr>
        </p:nvSpPr>
        <p:spPr>
          <a:xfrm rot="0">
            <a:off x="457200" y="122237"/>
            <a:ext cx="7543800" cy="129540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3900" i="0">
                <a:solidFill>
                  <a:schemeClr val="lt2"/>
                </a:solidFill>
                <a:latin typeface="Arial" pitchFamily="0" charset="0"/>
                <a:sym typeface="Arial" pitchFamily="0" charset="0"/>
              </a:defRPr>
            </a:lvl1pPr>
          </a:lstStyle>
          <a:p>
            <a:endParaRPr altLang="en-US" lang="zh-CN"/>
          </a:p>
        </p:txBody>
      </p:sp>
      <p:pic>
        <p:nvPicPr>
          <p:cNvPr id="2097203" name=""/>
          <p:cNvPicPr>
            <a:picLocks/>
          </p:cNvPicPr>
          <p:nvPr>
            <p:ph sz="full" idx="1"/>
          </p:nvPr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914400" y="838200"/>
            <a:ext cx="7291387" cy="5467350"/>
          </a:xfrm>
          <a:prstGeom prst="rect"/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53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51" name=""/>
          <p:cNvSpPr/>
          <p:nvPr>
            <p:ph type="title" sz="full" idx="0"/>
          </p:nvPr>
        </p:nvSpPr>
        <p:spPr>
          <a:xfrm rot="0">
            <a:off x="457200" y="122237"/>
            <a:ext cx="7543800" cy="129540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3900" i="0">
                <a:solidFill>
                  <a:schemeClr val="lt2"/>
                </a:solidFill>
                <a:latin typeface="Arial" pitchFamily="0" charset="0"/>
                <a:sym typeface="Arial" pitchFamily="0" charset="0"/>
              </a:defRPr>
            </a:lvl1pPr>
          </a:lstStyle>
          <a:p>
            <a:pPr algn="ctr" eaLnBrk="1" hangingPunct="1" latinLnBrk="1" lvl="0"/>
            <a:r>
              <a:rPr altLang="en-US" lang="zh-CN"/>
              <a:t>Hyperkalemia </a:t>
            </a:r>
          </a:p>
        </p:txBody>
      </p:sp>
      <p:sp>
        <p:nvSpPr>
          <p:cNvPr id="1048752" name=""/>
          <p:cNvSpPr/>
          <p:nvPr/>
        </p:nvSpPr>
        <p:spPr>
          <a:xfrm rot="0">
            <a:off x="0" y="1824037"/>
            <a:ext cx="9144000" cy="0"/>
          </a:xfrm>
          <a:prstGeom prst="rect"/>
          <a:noFill/>
          <a:ln>
            <a:noFill/>
          </a:ln>
        </p:spPr>
        <p:txBody>
          <a:bodyPr anchor="ctr" bIns="45720" lIns="91440" rIns="91440" tIns="45720" wrap="none">
            <a:spAutoFit/>
          </a:bodyPr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/>
            <a:endParaRPr altLang="en-US" lang="zh-CN"/>
          </a:p>
        </p:txBody>
      </p:sp>
      <p:pic>
        <p:nvPicPr>
          <p:cNvPr id="2097204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1447800" y="2286000"/>
            <a:ext cx="5791200" cy="3805237"/>
          </a:xfrm>
          <a:prstGeom prst="rect"/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54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53" name=""/>
          <p:cNvSpPr/>
          <p:nvPr>
            <p:ph type="title" sz="full" idx="0"/>
          </p:nvPr>
        </p:nvSpPr>
        <p:spPr>
          <a:xfrm rot="0">
            <a:off x="457200" y="122237"/>
            <a:ext cx="7543800" cy="129540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3900" i="0">
                <a:solidFill>
                  <a:schemeClr val="lt2"/>
                </a:solidFill>
                <a:latin typeface="Arial" pitchFamily="0" charset="0"/>
                <a:sym typeface="Arial" pitchFamily="0" charset="0"/>
              </a:defRPr>
            </a:lvl1pPr>
          </a:lstStyle>
          <a:p>
            <a:pPr algn="ctr" eaLnBrk="1" hangingPunct="1" latinLnBrk="1" lvl="0"/>
            <a:r>
              <a:rPr altLang="en-US" lang="zh-CN"/>
              <a:t>Stress ECG</a:t>
            </a:r>
          </a:p>
        </p:txBody>
      </p:sp>
      <p:sp>
        <p:nvSpPr>
          <p:cNvPr id="1048754" name=""/>
          <p:cNvSpPr/>
          <p:nvPr>
            <p:ph type="body" sz="full" idx="1"/>
          </p:nvPr>
        </p:nvSpPr>
        <p:spPr>
          <a:xfrm rot="0">
            <a:off x="457200" y="1719262"/>
            <a:ext cx="8229600" cy="4411662"/>
          </a:xfrm>
          <a:prstGeom prst="rect"/>
          <a:noFill/>
          <a:ln>
            <a:noFill/>
          </a:ln>
        </p:spPr>
        <p:txBody>
          <a:bodyPr anchor="t" bIns="45720" lIns="91440" rIns="91440" tIns="45720"/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lt2"/>
              </a:buClr>
              <a:buSzPct val="70000"/>
              <a:buFont typeface="Wingdings" pitchFamily="2" charset="2"/>
              <a:buChar char="l"/>
              <a:defRPr baseline="0" b="0" sz="3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-347663" latinLnBrk="1" marL="6921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 baseline="0" b="0" sz="26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-293688" latinLnBrk="1" marL="987425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 baseline="0" b="0" sz="23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-292100" latinLnBrk="1" marL="1281112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§"/>
              <a:defRPr baseline="0" b="0" sz="2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-315912" latinLnBrk="1" marL="1598612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baseline="0" b="0" sz="2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>
              <a:lnSpc>
                <a:spcPct val="90000"/>
              </a:lnSpc>
            </a:pPr>
            <a:r>
              <a:rPr altLang="en-US" lang="zh-CN"/>
              <a:t>Diagnosis of CAD if suspected</a:t>
            </a:r>
          </a:p>
          <a:p>
            <a:pPr eaLnBrk="1" hangingPunct="1" latinLnBrk="1" lvl="0">
              <a:lnSpc>
                <a:spcPct val="90000"/>
              </a:lnSpc>
            </a:pPr>
            <a:r>
              <a:rPr altLang="en-US" lang="zh-CN"/>
              <a:t>Follow up post ACS to assess exercise tolerance and advice on life style changes</a:t>
            </a:r>
          </a:p>
          <a:p>
            <a:pPr eaLnBrk="1" hangingPunct="1" latinLnBrk="1" lvl="0">
              <a:lnSpc>
                <a:spcPct val="90000"/>
              </a:lnSpc>
            </a:pPr>
            <a:r>
              <a:rPr altLang="en-US" lang="zh-CN"/>
              <a:t>During myocardial perfusion scanning </a:t>
            </a:r>
          </a:p>
          <a:p>
            <a:pPr eaLnBrk="1" hangingPunct="1" latinLnBrk="1" lvl="0">
              <a:lnSpc>
                <a:spcPct val="90000"/>
              </a:lnSpc>
            </a:pPr>
            <a:r>
              <a:rPr altLang="en-US" lang="zh-CN"/>
              <a:t>Standard Bruce protocol</a:t>
            </a:r>
          </a:p>
          <a:p>
            <a:pPr eaLnBrk="1" hangingPunct="1" latinLnBrk="1" lvl="0">
              <a:lnSpc>
                <a:spcPct val="90000"/>
              </a:lnSpc>
            </a:pPr>
            <a:r>
              <a:rPr altLang="en-US" lang="zh-CN"/>
              <a:t>Pharmacological stress testing</a:t>
            </a:r>
          </a:p>
          <a:p>
            <a:pPr eaLnBrk="1" hangingPunct="1" latinLnBrk="1" lvl="1">
              <a:lnSpc>
                <a:spcPct val="90000"/>
              </a:lnSpc>
            </a:pPr>
            <a:r>
              <a:t>? adenosine</a:t>
            </a:r>
          </a:p>
          <a:p>
            <a:pPr eaLnBrk="1" hangingPunct="1" latinLnBrk="1" lvl="0">
              <a:lnSpc>
                <a:spcPct val="90000"/>
              </a:lnSpc>
            </a:pPr>
            <a:r>
              <a:t>Limitations; LBBB, limb amputation, clinical state of pt etc.</a:t>
            </a:r>
          </a:p>
        </p:txBody>
      </p:sp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55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55" name=""/>
          <p:cNvSpPr/>
          <p:nvPr>
            <p:ph type="title" sz="full" idx="0"/>
          </p:nvPr>
        </p:nvSpPr>
        <p:spPr>
          <a:xfrm rot="0">
            <a:off x="457200" y="122237"/>
            <a:ext cx="7543800" cy="129540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3900" i="0">
                <a:solidFill>
                  <a:schemeClr val="lt2"/>
                </a:solidFill>
                <a:latin typeface="Arial" pitchFamily="0" charset="0"/>
                <a:sym typeface="Arial" pitchFamily="0" charset="0"/>
              </a:defRPr>
            </a:lvl1pPr>
          </a:lstStyle>
          <a:p>
            <a:pPr algn="ctr" eaLnBrk="1" hangingPunct="1" latinLnBrk="1" lvl="0"/>
            <a:r>
              <a:rPr altLang="en-US" lang="zh-CN"/>
              <a:t>ECHOCARDIOGRAM</a:t>
            </a:r>
          </a:p>
        </p:txBody>
      </p:sp>
      <p:sp>
        <p:nvSpPr>
          <p:cNvPr id="1048756" name=""/>
          <p:cNvSpPr/>
          <p:nvPr>
            <p:ph type="body" sz="full" idx="1"/>
          </p:nvPr>
        </p:nvSpPr>
        <p:spPr>
          <a:xfrm rot="0">
            <a:off x="457200" y="1719262"/>
            <a:ext cx="8229600" cy="4411662"/>
          </a:xfrm>
          <a:prstGeom prst="rect"/>
          <a:noFill/>
          <a:ln>
            <a:noFill/>
          </a:ln>
        </p:spPr>
        <p:txBody>
          <a:bodyPr anchor="t" bIns="45720" lIns="91440" rIns="91440" tIns="45720"/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lt2"/>
              </a:buClr>
              <a:buSzPct val="70000"/>
              <a:buFont typeface="Wingdings" pitchFamily="2" charset="2"/>
              <a:buChar char="l"/>
              <a:defRPr baseline="0" b="0" sz="3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-347663" latinLnBrk="1" marL="6921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 baseline="0" b="0" sz="26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-293688" latinLnBrk="1" marL="987425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 baseline="0" b="0" sz="23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-292100" latinLnBrk="1" marL="1281112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§"/>
              <a:defRPr baseline="0" b="0" sz="2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-315912" latinLnBrk="1" marL="1598612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baseline="0" b="0" sz="2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/>
            <a:r>
              <a:rPr altLang="en-US" lang="zh-CN"/>
              <a:t>Visualizes the structure of the heart</a:t>
            </a:r>
          </a:p>
          <a:p>
            <a:pPr eaLnBrk="1" hangingPunct="1" latinLnBrk="1" lvl="0"/>
            <a:r>
              <a:rPr altLang="en-US" lang="zh-CN"/>
              <a:t>Definitive in diagnosis of structural abnormalities of the heart </a:t>
            </a:r>
          </a:p>
          <a:p>
            <a:pPr eaLnBrk="1" hangingPunct="1" latinLnBrk="1" lvl="2"/>
            <a:r>
              <a:t>Valvular heart lesions – stenosis/ regurgitation</a:t>
            </a:r>
          </a:p>
          <a:p>
            <a:pPr eaLnBrk="1" hangingPunct="1" latinLnBrk="1" lvl="2"/>
            <a:r>
              <a:t>Cardiomyopathies – dilatation/hypertrophy</a:t>
            </a:r>
          </a:p>
          <a:p>
            <a:pPr eaLnBrk="1" hangingPunct="1" latinLnBrk="1" lvl="2"/>
            <a:r>
              <a:t>Pericardial diseases – effusion, constriction</a:t>
            </a:r>
          </a:p>
          <a:p>
            <a:pPr eaLnBrk="1" hangingPunct="1" latinLnBrk="1" lvl="2"/>
            <a:r>
              <a:t>Congenital abnormalities</a:t>
            </a:r>
          </a:p>
          <a:p>
            <a:pPr eaLnBrk="1" hangingPunct="1" latinLnBrk="1" lvl="2"/>
            <a:r>
              <a:t>Diseases of the aorta</a:t>
            </a:r>
          </a:p>
          <a:p>
            <a:pPr eaLnBrk="1" hangingPunct="1" latinLnBrk="1" lvl="0"/>
            <a:r>
              <a:t>Key in planning and follow up of OHS</a:t>
            </a:r>
          </a:p>
        </p:txBody>
      </p:sp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56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57" name=""/>
          <p:cNvSpPr/>
          <p:nvPr>
            <p:ph type="title" sz="full" idx="0"/>
          </p:nvPr>
        </p:nvSpPr>
        <p:spPr>
          <a:xfrm rot="0">
            <a:off x="457200" y="122237"/>
            <a:ext cx="7543800" cy="129540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3900" i="0">
                <a:solidFill>
                  <a:schemeClr val="lt2"/>
                </a:solidFill>
                <a:latin typeface="Arial" pitchFamily="0" charset="0"/>
                <a:sym typeface="Arial" pitchFamily="0" charset="0"/>
              </a:defRPr>
            </a:lvl1pPr>
          </a:lstStyle>
          <a:p>
            <a:r>
              <a:rPr altLang="en-US" lang="zh-CN"/>
              <a:t>Echo set up</a:t>
            </a:r>
          </a:p>
        </p:txBody>
      </p:sp>
      <p:pic>
        <p:nvPicPr>
          <p:cNvPr id="2097205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1905000" y="2095500"/>
            <a:ext cx="5029200" cy="3748087"/>
          </a:xfrm>
          <a:prstGeom prst="rect"/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57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58" name=""/>
          <p:cNvSpPr/>
          <p:nvPr>
            <p:ph type="title" sz="full" idx="0"/>
          </p:nvPr>
        </p:nvSpPr>
        <p:spPr>
          <a:xfrm rot="0">
            <a:off x="457200" y="122237"/>
            <a:ext cx="7543800" cy="129540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3900" i="0">
                <a:solidFill>
                  <a:schemeClr val="lt2"/>
                </a:solidFill>
                <a:latin typeface="Arial" pitchFamily="0" charset="0"/>
                <a:sym typeface="Arial" pitchFamily="0" charset="0"/>
              </a:defRPr>
            </a:lvl1pPr>
          </a:lstStyle>
          <a:p>
            <a:pPr eaLnBrk="1" hangingPunct="1" latinLnBrk="1" lvl="0"/>
            <a:r>
              <a:rPr altLang="en-US" lang="zh-CN"/>
              <a:t>Normal  2D echo</a:t>
            </a:r>
          </a:p>
        </p:txBody>
      </p:sp>
      <p:pic>
        <p:nvPicPr>
          <p:cNvPr id="2097206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1527175" y="1447800"/>
            <a:ext cx="6089650" cy="5410200"/>
          </a:xfrm>
          <a:prstGeom prst="rect"/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00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63" name=""/>
          <p:cNvSpPr/>
          <p:nvPr>
            <p:ph type="body" sz="full" idx="1"/>
          </p:nvPr>
        </p:nvSpPr>
        <p:spPr>
          <a:xfrm rot="0">
            <a:off x="0" y="4191000"/>
            <a:ext cx="8686800" cy="2667000"/>
          </a:xfrm>
          <a:prstGeom prst="rect"/>
          <a:noFill/>
          <a:ln>
            <a:noFill/>
          </a:ln>
        </p:spPr>
        <p:txBody>
          <a:bodyPr anchor="t" bIns="45720" lIns="91440" rIns="91440" tIns="45720"/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lt2"/>
              </a:buClr>
              <a:buSzPct val="70000"/>
              <a:buFont typeface="Wingdings" pitchFamily="2" charset="2"/>
              <a:buChar char="l"/>
              <a:defRPr baseline="0" b="0" sz="3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-347663" latinLnBrk="1" marL="6921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 baseline="0" b="0" sz="26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-293688" latinLnBrk="1" marL="987425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 baseline="0" b="0" sz="23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-292100" latinLnBrk="1" marL="1281112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§"/>
              <a:defRPr baseline="0" b="0" sz="2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-315912" latinLnBrk="1" marL="1598612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baseline="0" b="0" sz="2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indent="-609600" latinLnBrk="1" lvl="0" marL="609600">
              <a:lnSpc>
                <a:spcPct val="90000"/>
              </a:lnSpc>
              <a:buNone/>
            </a:pPr>
            <a:r>
              <a:rPr altLang="en-US" lang="zh-CN">
                <a:solidFill>
                  <a:srgbClr val="FF3300"/>
                </a:solidFill>
              </a:rPr>
              <a:t>This CXR shows</a:t>
            </a:r>
          </a:p>
          <a:p>
            <a:pPr eaLnBrk="1" hangingPunct="1" indent="-609600" latinLnBrk="1" lvl="0" marL="609600">
              <a:lnSpc>
                <a:spcPct val="90000"/>
              </a:lnSpc>
              <a:buNone/>
            </a:pPr>
            <a:endParaRPr altLang="en-US" lang="zh-CN">
              <a:solidFill>
                <a:srgbClr val="FF3300"/>
              </a:solidFill>
            </a:endParaRPr>
          </a:p>
          <a:p>
            <a:pPr eaLnBrk="1" hangingPunct="1" indent="-609600" latinLnBrk="1" lvl="0" marL="609600">
              <a:lnSpc>
                <a:spcPct val="90000"/>
              </a:lnSpc>
              <a:buClr>
                <a:schemeClr val="dk1"/>
              </a:buClr>
              <a:buFontTx/>
              <a:buChar char="•"/>
            </a:pPr>
            <a:r>
              <a:t>Cardiomegally </a:t>
            </a:r>
          </a:p>
          <a:p>
            <a:pPr eaLnBrk="1" hangingPunct="1" indent="-609600" latinLnBrk="1" lvl="0" marL="609600">
              <a:lnSpc>
                <a:spcPct val="90000"/>
              </a:lnSpc>
              <a:buClr>
                <a:schemeClr val="dk1"/>
              </a:buClr>
              <a:buFontTx/>
              <a:buChar char="•"/>
            </a:pPr>
          </a:p>
          <a:p>
            <a:pPr eaLnBrk="1" hangingPunct="1" indent="-609600" latinLnBrk="1" lvl="0" marL="609600">
              <a:lnSpc>
                <a:spcPct val="90000"/>
              </a:lnSpc>
              <a:buClr>
                <a:schemeClr val="dk1"/>
              </a:buClr>
              <a:buFontTx/>
              <a:buChar char="•"/>
            </a:pPr>
            <a:r>
              <a:t>Right sided consolidation and effusion</a:t>
            </a:r>
          </a:p>
        </p:txBody>
      </p:sp>
      <p:pic>
        <p:nvPicPr>
          <p:cNvPr id="2097154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1600200" y="0"/>
            <a:ext cx="5486400" cy="4114800"/>
          </a:xfrm>
          <a:prstGeom prst="rect"/>
          <a:noFill/>
          <a:ln>
            <a:noFill/>
          </a:ln>
        </p:spPr>
      </p:pic>
      <p:sp>
        <p:nvSpPr>
          <p:cNvPr id="1048664" name=""/>
          <p:cNvSpPr txBox="1"/>
          <p:nvPr/>
        </p:nvSpPr>
        <p:spPr>
          <a:xfrm rot="0">
            <a:off x="8153400" y="0"/>
            <a:ext cx="990600" cy="1132840"/>
          </a:xfrm>
          <a:prstGeom prst="rect"/>
          <a:noFill/>
          <a:ln>
            <a:noFill/>
          </a:ln>
        </p:spPr>
        <p:txBody>
          <a:bodyPr bIns="45720" lIns="91440" rIns="91440" tIns="45720">
            <a:spAutoFit/>
          </a:bodyPr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>
              <a:spcBef>
                <a:spcPct val="50000"/>
              </a:spcBef>
            </a:pPr>
            <a:r>
              <a:rPr altLang="en-US" sz="6600" lang="zh-CN">
                <a:solidFill>
                  <a:schemeClr val="lt1"/>
                </a:solidFill>
              </a:rPr>
              <a:t>L</a:t>
            </a:r>
          </a:p>
        </p:txBody>
      </p:sp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58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59" name=""/>
          <p:cNvSpPr/>
          <p:nvPr>
            <p:ph type="title" sz="full" idx="0"/>
          </p:nvPr>
        </p:nvSpPr>
        <p:spPr>
          <a:xfrm rot="0">
            <a:off x="457200" y="122237"/>
            <a:ext cx="7543800" cy="129540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3900" i="0">
                <a:solidFill>
                  <a:schemeClr val="lt2"/>
                </a:solidFill>
                <a:latin typeface="Arial" pitchFamily="0" charset="0"/>
                <a:sym typeface="Arial" pitchFamily="0" charset="0"/>
              </a:defRPr>
            </a:lvl1pPr>
          </a:lstStyle>
          <a:p>
            <a:r>
              <a:rPr altLang="en-US" lang="zh-CN"/>
              <a:t>Normal M mode echo</a:t>
            </a:r>
          </a:p>
        </p:txBody>
      </p:sp>
      <p:pic>
        <p:nvPicPr>
          <p:cNvPr id="2097207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1676400" y="2133600"/>
            <a:ext cx="6057900" cy="4133850"/>
          </a:xfrm>
          <a:prstGeom prst="rect"/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59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pic>
        <p:nvPicPr>
          <p:cNvPr id="2097208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2990850" y="0"/>
            <a:ext cx="4705350" cy="6858000"/>
          </a:xfrm>
          <a:prstGeom prst="rect"/>
          <a:noFill/>
          <a:ln>
            <a:noFill/>
          </a:ln>
        </p:spPr>
      </p:pic>
      <p:sp>
        <p:nvSpPr>
          <p:cNvPr id="1048760" name=""/>
          <p:cNvSpPr txBox="1"/>
          <p:nvPr/>
        </p:nvSpPr>
        <p:spPr>
          <a:xfrm rot="0">
            <a:off x="533400" y="533400"/>
            <a:ext cx="1447800" cy="366712"/>
          </a:xfrm>
          <a:prstGeom prst="rect"/>
          <a:noFill/>
          <a:ln>
            <a:noFill/>
          </a:ln>
        </p:spPr>
        <p:txBody>
          <a:bodyPr bIns="45720" lIns="91440" rIns="91440" tIns="45720">
            <a:spAutoFit/>
          </a:bodyPr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>
              <a:spcBef>
                <a:spcPct val="50000"/>
              </a:spcBef>
            </a:pPr>
            <a:endParaRPr altLang="en-US" lang="zh-CN"/>
          </a:p>
        </p:txBody>
      </p:sp>
      <p:sp>
        <p:nvSpPr>
          <p:cNvPr id="1048761" name=""/>
          <p:cNvSpPr txBox="1"/>
          <p:nvPr/>
        </p:nvSpPr>
        <p:spPr>
          <a:xfrm rot="0">
            <a:off x="152400" y="533400"/>
            <a:ext cx="2743200" cy="975360"/>
          </a:xfrm>
          <a:prstGeom prst="rect"/>
          <a:noFill/>
          <a:ln>
            <a:noFill/>
          </a:ln>
        </p:spPr>
        <p:txBody>
          <a:bodyPr bIns="45720" lIns="91440" rIns="91440" tIns="45720">
            <a:spAutoFit/>
          </a:bodyPr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>
              <a:spcBef>
                <a:spcPct val="50000"/>
              </a:spcBef>
            </a:pPr>
            <a:r>
              <a:rPr altLang="en-US" sz="2800" lang="zh-CN"/>
              <a:t>Hypertrophic cardiomyopathy</a:t>
            </a:r>
          </a:p>
        </p:txBody>
      </p:sp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60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pic>
        <p:nvPicPr>
          <p:cNvPr id="2097209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3352800" y="0"/>
            <a:ext cx="5791200" cy="4953000"/>
          </a:xfrm>
          <a:prstGeom prst="rect"/>
          <a:noFill/>
          <a:ln>
            <a:noFill/>
          </a:ln>
        </p:spPr>
      </p:pic>
      <p:sp>
        <p:nvSpPr>
          <p:cNvPr id="1048762" name=""/>
          <p:cNvSpPr/>
          <p:nvPr/>
        </p:nvSpPr>
        <p:spPr>
          <a:xfrm rot="0">
            <a:off x="4419600" y="2819400"/>
            <a:ext cx="976312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 cap="flat" cmpd="sng">
            <a:solidFill>
              <a:schemeClr val="dk1">
                <a:alpha val="100000"/>
              </a:schemeClr>
            </a:solidFill>
            <a:prstDash val="solid"/>
            <a:miter/>
          </a:ln>
        </p:spPr>
        <p:txBody>
          <a:bodyPr anchor="ctr" bIns="45720" lIns="91440" rIns="91440" tIns="45720" wrap="none"/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/>
            <a:endParaRPr altLang="en-US" lang="zh-CN"/>
          </a:p>
        </p:txBody>
      </p:sp>
      <p:sp>
        <p:nvSpPr>
          <p:cNvPr id="1048763" name=""/>
          <p:cNvSpPr txBox="1"/>
          <p:nvPr/>
        </p:nvSpPr>
        <p:spPr>
          <a:xfrm rot="0">
            <a:off x="0" y="2514600"/>
            <a:ext cx="3276600" cy="1446212"/>
          </a:xfrm>
          <a:prstGeom prst="rect"/>
          <a:noFill/>
          <a:ln>
            <a:noFill/>
          </a:ln>
        </p:spPr>
        <p:txBody>
          <a:bodyPr bIns="45720" lIns="91440" rIns="91440" tIns="45720">
            <a:spAutoFit/>
          </a:bodyPr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indent="-457200" latinLnBrk="1" lvl="0" marL="457200">
              <a:buFontTx/>
              <a:buAutoNum type="alphaUcPeriod" startAt="1"/>
            </a:pPr>
            <a:endParaRPr altLang="en-US" b="1" sz="1600" lang="zh-CN">
              <a:latin typeface="Times New Roman" pitchFamily="18" charset="0"/>
            </a:endParaRPr>
          </a:p>
          <a:p>
            <a:pPr eaLnBrk="1" hangingPunct="1" indent="-457200" latinLnBrk="1" lvl="0" marL="457200">
              <a:buFontTx/>
              <a:buAutoNum type="alphaUcPeriod" startAt="1"/>
            </a:pPr>
            <a:r>
              <a:rPr b="1" sz="2400">
                <a:latin typeface="Times New Roman" pitchFamily="18" charset="0"/>
              </a:rPr>
              <a:t>Atrial myxoma.</a:t>
            </a:r>
          </a:p>
          <a:p>
            <a:pPr eaLnBrk="1" hangingPunct="1" indent="-457200" latinLnBrk="1" lvl="0" marL="457200">
              <a:buFontTx/>
              <a:buAutoNum type="alphaUcPeriod" startAt="1"/>
            </a:pPr>
            <a:endParaRPr b="1" sz="2400">
              <a:latin typeface="Times New Roman" pitchFamily="18" charset="0"/>
            </a:endParaRPr>
          </a:p>
          <a:p>
            <a:pPr eaLnBrk="1" hangingPunct="1" indent="-457200" latinLnBrk="1" lvl="0" marL="457200">
              <a:buFontTx/>
              <a:buAutoNum type="alphaUcPeriod" startAt="1"/>
            </a:pPr>
            <a:r>
              <a:rPr b="1" sz="2400">
                <a:latin typeface="Times New Roman" pitchFamily="18" charset="0"/>
              </a:rPr>
              <a:t>Atrial thrombus </a:t>
            </a:r>
          </a:p>
        </p:txBody>
      </p:sp>
      <p:sp>
        <p:nvSpPr>
          <p:cNvPr id="1048764" name=""/>
          <p:cNvSpPr txBox="1"/>
          <p:nvPr/>
        </p:nvSpPr>
        <p:spPr>
          <a:xfrm rot="0">
            <a:off x="0" y="0"/>
            <a:ext cx="3276600" cy="1605280"/>
          </a:xfrm>
          <a:prstGeom prst="rect"/>
          <a:noFill/>
          <a:ln>
            <a:noFill/>
          </a:ln>
        </p:spPr>
        <p:txBody>
          <a:bodyPr bIns="45720" lIns="91440" rIns="91440" tIns="45720">
            <a:spAutoFit/>
          </a:bodyPr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>
              <a:spcBef>
                <a:spcPct val="50000"/>
              </a:spcBef>
            </a:pPr>
            <a:r>
              <a:rPr altLang="en-US" b="1" sz="2400" lang="zh-CN">
                <a:solidFill>
                  <a:srgbClr val="FF3300"/>
                </a:solidFill>
              </a:rPr>
              <a:t>This 2D Echocardiographic  finding is consistent with:</a:t>
            </a:r>
          </a:p>
        </p:txBody>
      </p:sp>
      <p:sp>
        <p:nvSpPr>
          <p:cNvPr id="1048765" name=""/>
          <p:cNvSpPr txBox="1"/>
          <p:nvPr/>
        </p:nvSpPr>
        <p:spPr>
          <a:xfrm rot="0">
            <a:off x="3962400" y="0"/>
            <a:ext cx="1371600" cy="703262"/>
          </a:xfrm>
          <a:prstGeom prst="rect"/>
          <a:solidFill>
            <a:schemeClr val="dk1"/>
          </a:solidFill>
          <a:ln>
            <a:noFill/>
          </a:ln>
        </p:spPr>
        <p:txBody>
          <a:bodyPr bIns="45720" lIns="91440" rIns="91440" tIns="45720">
            <a:spAutoFit/>
          </a:bodyPr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>
              <a:spcBef>
                <a:spcPct val="50000"/>
              </a:spcBef>
            </a:pPr>
            <a:endParaRPr altLang="en-US" sz="1600" lang="zh-CN"/>
          </a:p>
          <a:p>
            <a:pPr eaLnBrk="1" hangingPunct="1" latinLnBrk="1" lvl="0">
              <a:spcBef>
                <a:spcPct val="50000"/>
              </a:spcBef>
            </a:pPr>
            <a:endParaRPr altLang="en-US" sz="1600" lang="zh-CN"/>
          </a:p>
        </p:txBody>
      </p:sp>
      <p:sp>
        <p:nvSpPr>
          <p:cNvPr id="1048766" name=""/>
          <p:cNvSpPr txBox="1"/>
          <p:nvPr/>
        </p:nvSpPr>
        <p:spPr>
          <a:xfrm rot="0">
            <a:off x="4114800" y="228600"/>
            <a:ext cx="233045" cy="567690"/>
          </a:xfrm>
          <a:prstGeom prst="rect"/>
          <a:noFill/>
          <a:ln>
            <a:noFill/>
          </a:ln>
        </p:spPr>
        <p:txBody>
          <a:bodyPr bIns="45720" lIns="91440" rIns="91440" tIns="45720" wrap="none">
            <a:spAutoFit/>
          </a:bodyPr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/>
            <a:endParaRPr altLang="en-US" sz="1600" lang="zh-CN"/>
          </a:p>
          <a:p>
            <a:pPr eaLnBrk="1" hangingPunct="1" latinLnBrk="1" lvl="0"/>
            <a:endParaRPr altLang="en-US" sz="1600" lang="zh-CN"/>
          </a:p>
        </p:txBody>
      </p:sp>
      <p:sp>
        <p:nvSpPr>
          <p:cNvPr id="1048767" name=""/>
          <p:cNvSpPr txBox="1"/>
          <p:nvPr/>
        </p:nvSpPr>
        <p:spPr>
          <a:xfrm rot="0">
            <a:off x="5791200" y="1524000"/>
            <a:ext cx="609600" cy="336550"/>
          </a:xfrm>
          <a:prstGeom prst="rect"/>
          <a:noFill/>
          <a:ln>
            <a:noFill/>
          </a:ln>
        </p:spPr>
        <p:txBody>
          <a:bodyPr bIns="45720" lIns="91440" rIns="91440" tIns="45720">
            <a:spAutoFit/>
          </a:bodyPr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>
              <a:spcBef>
                <a:spcPct val="50000"/>
              </a:spcBef>
            </a:pPr>
            <a:r>
              <a:rPr altLang="en-US" b="1" sz="1600" lang="zh-CN">
                <a:solidFill>
                  <a:schemeClr val="lt1"/>
                </a:solidFill>
              </a:rPr>
              <a:t>RV</a:t>
            </a:r>
          </a:p>
        </p:txBody>
      </p:sp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63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71" name=""/>
          <p:cNvSpPr/>
          <p:nvPr>
            <p:ph type="title" sz="full" idx="0"/>
          </p:nvPr>
        </p:nvSpPr>
        <p:spPr>
          <a:xfrm rot="0">
            <a:off x="457200" y="122237"/>
            <a:ext cx="7543800" cy="129540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3900" i="0">
                <a:solidFill>
                  <a:schemeClr val="lt2"/>
                </a:solidFill>
                <a:latin typeface="Arial" pitchFamily="0" charset="0"/>
                <a:sym typeface="Arial" pitchFamily="0" charset="0"/>
              </a:defRPr>
            </a:lvl1pPr>
          </a:lstStyle>
          <a:p>
            <a:r>
              <a:rPr altLang="en-US" lang="zh-CN"/>
              <a:t>LA thrombus</a:t>
            </a:r>
          </a:p>
        </p:txBody>
      </p:sp>
      <p:pic>
        <p:nvPicPr>
          <p:cNvPr id="2097210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1676400" y="1968500"/>
            <a:ext cx="4724400" cy="4535487"/>
          </a:xfrm>
          <a:prstGeom prst="rect"/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64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72" name=""/>
          <p:cNvSpPr/>
          <p:nvPr>
            <p:ph type="body" sz="full" idx="1"/>
          </p:nvPr>
        </p:nvSpPr>
        <p:spPr>
          <a:xfrm rot="0">
            <a:off x="0" y="0"/>
            <a:ext cx="3657600" cy="6858000"/>
          </a:xfrm>
          <a:prstGeom prst="rect"/>
          <a:noFill/>
          <a:ln>
            <a:noFill/>
          </a:ln>
        </p:spPr>
        <p:txBody>
          <a:bodyPr anchor="t" bIns="45720" lIns="91440" rIns="91440" tIns="45720"/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lt2"/>
              </a:buClr>
              <a:buSzPct val="70000"/>
              <a:buFont typeface="Wingdings" pitchFamily="2" charset="2"/>
              <a:buChar char="l"/>
              <a:defRPr baseline="0" b="0" sz="3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-347663" latinLnBrk="1" marL="6921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 baseline="0" b="0" sz="26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-293688" latinLnBrk="1" marL="987425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 baseline="0" b="0" sz="23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-292100" latinLnBrk="1" marL="1281112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§"/>
              <a:defRPr baseline="0" b="0" sz="2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-315912" latinLnBrk="1" marL="1598612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baseline="0" b="0" sz="2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indent="-609600" latinLnBrk="1" lvl="0" marL="609600">
              <a:spcBef>
                <a:spcPct val="50000"/>
              </a:spcBef>
              <a:buNone/>
            </a:pPr>
            <a:endParaRPr altLang="en-US" b="1" sz="4700" lang="zh-CN"/>
          </a:p>
          <a:p>
            <a:pPr eaLnBrk="1" hangingPunct="1" indent="-609600" latinLnBrk="1" lvl="0" marL="609600">
              <a:spcBef>
                <a:spcPct val="50000"/>
              </a:spcBef>
              <a:buNone/>
            </a:pPr>
            <a:endParaRPr altLang="en-US" b="1" sz="2600" lang="zh-CN">
              <a:solidFill>
                <a:srgbClr val="FF0000"/>
              </a:solidFill>
            </a:endParaRPr>
          </a:p>
          <a:p>
            <a:pPr eaLnBrk="1" hangingPunct="1" indent="-609600" latinLnBrk="1" lvl="0" marL="609600">
              <a:buNone/>
            </a:pPr>
            <a:r>
              <a:rPr b="1" sz="3900">
                <a:solidFill>
                  <a:srgbClr val="FF0000"/>
                </a:solidFill>
              </a:rPr>
              <a:t>Pericardial effusion</a:t>
            </a:r>
          </a:p>
        </p:txBody>
      </p:sp>
      <p:pic>
        <p:nvPicPr>
          <p:cNvPr id="2097211" name=""/>
          <p:cNvPicPr>
            <a:picLocks/>
          </p:cNvPicPr>
          <p:nvPr>
            <p:ph type="title" sz="full" idx="0"/>
          </p:nvPr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3552825" y="0"/>
            <a:ext cx="5591175" cy="6400800"/>
          </a:xfrm>
          <a:prstGeom prst="rect"/>
          <a:noFill/>
          <a:ln>
            <a:noFill/>
          </a:ln>
        </p:spPr>
      </p:pic>
      <p:sp>
        <p:nvSpPr>
          <p:cNvPr id="1048773" name=""/>
          <p:cNvSpPr txBox="1"/>
          <p:nvPr/>
        </p:nvSpPr>
        <p:spPr>
          <a:xfrm rot="0">
            <a:off x="6477000" y="1066800"/>
            <a:ext cx="1143000" cy="1353185"/>
          </a:xfrm>
          <a:prstGeom prst="rect"/>
          <a:noFill/>
          <a:ln>
            <a:noFill/>
          </a:ln>
        </p:spPr>
        <p:txBody>
          <a:bodyPr bIns="45720" lIns="91440" rIns="91440" tIns="45720">
            <a:spAutoFit/>
          </a:bodyPr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>
              <a:spcBef>
                <a:spcPct val="50000"/>
              </a:spcBef>
            </a:pPr>
            <a:r>
              <a:rPr altLang="en-US" sz="8000" lang="zh-CN">
                <a:solidFill>
                  <a:schemeClr val="lt1"/>
                </a:solidFill>
                <a:ea typeface="Arial" pitchFamily="0" charset="0"/>
              </a:rPr>
              <a:t>←</a:t>
            </a:r>
          </a:p>
        </p:txBody>
      </p:sp>
      <p:sp>
        <p:nvSpPr>
          <p:cNvPr id="1048774" name=""/>
          <p:cNvSpPr/>
          <p:nvPr/>
        </p:nvSpPr>
        <p:spPr>
          <a:xfrm rot="10800000">
            <a:off x="4114800" y="2453005"/>
            <a:ext cx="1198880" cy="1282065"/>
          </a:xfrm>
          <a:prstGeom prst="rect"/>
          <a:noFill/>
          <a:ln>
            <a:noFill/>
          </a:ln>
        </p:spPr>
        <p:txBody>
          <a:bodyPr bIns="45720" lIns="91440" rIns="91440" tIns="45720" wrap="none">
            <a:spAutoFit/>
          </a:bodyPr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/>
            <a:r>
              <a:rPr altLang="en-US" sz="8000" lang="zh-CN">
                <a:solidFill>
                  <a:schemeClr val="lt1"/>
                </a:solidFill>
              </a:rPr>
              <a:t>←</a:t>
            </a:r>
          </a:p>
        </p:txBody>
      </p:sp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67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pic>
        <p:nvPicPr>
          <p:cNvPr id="2097212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1905000" y="2019300"/>
            <a:ext cx="4648200" cy="3486150"/>
          </a:xfrm>
          <a:prstGeom prst="rect"/>
          <a:noFill/>
          <a:ln>
            <a:noFill/>
          </a:ln>
        </p:spPr>
      </p:pic>
      <p:sp>
        <p:nvSpPr>
          <p:cNvPr id="1048778" name=""/>
          <p:cNvSpPr txBox="1"/>
          <p:nvPr/>
        </p:nvSpPr>
        <p:spPr>
          <a:xfrm rot="0">
            <a:off x="1371600" y="914400"/>
            <a:ext cx="5257800" cy="954087"/>
          </a:xfrm>
          <a:prstGeom prst="rect"/>
          <a:noFill/>
          <a:ln>
            <a:noFill/>
          </a:ln>
        </p:spPr>
        <p:txBody>
          <a:bodyPr bIns="45720" lIns="91440" rIns="91440" tIns="45720">
            <a:spAutoFit/>
          </a:bodyPr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/>
            <a:r>
              <a:rPr altLang="en-US" sz="2800" lang="zh-CN"/>
              <a:t>Color Doppler of severe mitral regurgitation</a:t>
            </a:r>
          </a:p>
        </p:txBody>
      </p:sp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68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79" name=""/>
          <p:cNvSpPr/>
          <p:nvPr>
            <p:ph type="title" sz="full" idx="0"/>
          </p:nvPr>
        </p:nvSpPr>
        <p:spPr>
          <a:xfrm rot="0">
            <a:off x="457200" y="122237"/>
            <a:ext cx="7543800" cy="129540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3900" i="0">
                <a:solidFill>
                  <a:schemeClr val="lt2"/>
                </a:solidFill>
                <a:latin typeface="Arial" pitchFamily="0" charset="0"/>
                <a:sym typeface="Arial" pitchFamily="0" charset="0"/>
              </a:defRPr>
            </a:lvl1pPr>
          </a:lstStyle>
          <a:p>
            <a:r>
              <a:rPr altLang="en-US" lang="zh-CN"/>
              <a:t>Mitral stenosis</a:t>
            </a:r>
          </a:p>
        </p:txBody>
      </p:sp>
      <p:pic>
        <p:nvPicPr>
          <p:cNvPr id="2097213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762000" y="2667000"/>
            <a:ext cx="3321050" cy="3271837"/>
          </a:xfrm>
          <a:prstGeom prst="rect"/>
          <a:noFill/>
          <a:ln>
            <a:noFill/>
          </a:ln>
        </p:spPr>
      </p:pic>
      <p:pic>
        <p:nvPicPr>
          <p:cNvPr id="2097214" name=""/>
          <p:cNvPicPr>
            <a:picLocks/>
          </p:cNvPicPr>
          <p:nvPr/>
        </p:nvPicPr>
        <p:blipFill>
          <a:blip xmlns:r="http://schemas.openxmlformats.org/officeDocument/2006/relationships" r:embed="rId2"/>
          <a:srcRect l="0" t="0" r="0" b="0"/>
          <a:stretch>
            <a:fillRect/>
          </a:stretch>
        </p:blipFill>
        <p:spPr>
          <a:xfrm rot="0">
            <a:off x="4800600" y="2667000"/>
            <a:ext cx="3821112" cy="3200400"/>
          </a:xfrm>
          <a:prstGeom prst="rect"/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69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80" name=""/>
          <p:cNvSpPr/>
          <p:nvPr>
            <p:ph type="title" sz="full" idx="0"/>
          </p:nvPr>
        </p:nvSpPr>
        <p:spPr>
          <a:xfrm rot="0">
            <a:off x="457200" y="122237"/>
            <a:ext cx="7543800" cy="129540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3900" i="0">
                <a:solidFill>
                  <a:schemeClr val="lt2"/>
                </a:solidFill>
                <a:latin typeface="Arial" pitchFamily="0" charset="0"/>
                <a:sym typeface="Arial" pitchFamily="0" charset="0"/>
              </a:defRPr>
            </a:lvl1pPr>
          </a:lstStyle>
          <a:p>
            <a:r>
              <a:rPr altLang="en-US" lang="zh-CN"/>
              <a:t>Aortic regurgitation and stenosis</a:t>
            </a:r>
          </a:p>
        </p:txBody>
      </p:sp>
      <p:pic>
        <p:nvPicPr>
          <p:cNvPr id="2097215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1828800" y="2133600"/>
            <a:ext cx="6057900" cy="4133850"/>
          </a:xfrm>
          <a:prstGeom prst="rect"/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70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81" name=""/>
          <p:cNvSpPr/>
          <p:nvPr>
            <p:ph type="title" sz="full" idx="0"/>
          </p:nvPr>
        </p:nvSpPr>
        <p:spPr>
          <a:xfrm rot="0">
            <a:off x="685800" y="685800"/>
            <a:ext cx="7162800" cy="685800"/>
          </a:xfrm>
          <a:prstGeom prst="rect"/>
          <a:solidFill>
            <a:schemeClr val="lt1">
              <a:alpha val="100000"/>
            </a:schemeClr>
          </a:solidFill>
          <a:ln>
            <a:noFill/>
          </a:ln>
        </p:spPr>
        <p:txBody>
          <a:bodyPr anchor="t" bIns="45720" lIns="91440" rIns="91440" tIns="45720"/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3900" i="0">
                <a:solidFill>
                  <a:schemeClr val="lt2"/>
                </a:solidFill>
                <a:latin typeface="Arial" pitchFamily="0" charset="0"/>
                <a:sym typeface="Arial" pitchFamily="0" charset="0"/>
              </a:defRPr>
            </a:lvl1pPr>
          </a:lstStyle>
          <a:p>
            <a:pPr eaLnBrk="1" hangingPunct="1" latinLnBrk="1" lvl="0"/>
            <a:r>
              <a:rPr altLang="en-US" sz="2800" lang="zh-CN"/>
              <a:t>Vegetations in infective endocarditis</a:t>
            </a:r>
          </a:p>
        </p:txBody>
      </p:sp>
      <p:pic>
        <p:nvPicPr>
          <p:cNvPr id="2097216" name=""/>
          <p:cNvPicPr>
            <a:picLocks/>
          </p:cNvPicPr>
          <p:nvPr>
            <p:ph type="body" sz="full" idx="1"/>
          </p:nvPr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2286000" y="2286000"/>
            <a:ext cx="4267200" cy="3201987"/>
          </a:xfrm>
          <a:prstGeom prst="rect"/>
          <a:noFill/>
          <a:ln>
            <a:noFill/>
          </a:ln>
        </p:spPr>
      </p:pic>
      <p:sp>
        <p:nvSpPr>
          <p:cNvPr id="1048782" name=""/>
          <p:cNvSpPr txBox="1"/>
          <p:nvPr/>
        </p:nvSpPr>
        <p:spPr>
          <a:xfrm rot="0">
            <a:off x="4098925" y="2017712"/>
            <a:ext cx="239395" cy="359410"/>
          </a:xfrm>
          <a:prstGeom prst="rect"/>
          <a:noFill/>
          <a:ln>
            <a:noFill/>
          </a:ln>
        </p:spPr>
        <p:txBody>
          <a:bodyPr bIns="45720" lIns="91440" rIns="91440" tIns="45720" wrap="none">
            <a:spAutoFit/>
          </a:bodyPr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/>
            <a:endParaRPr altLang="en-US" lang="zh-CN"/>
          </a:p>
        </p:txBody>
      </p:sp>
      <p:sp>
        <p:nvSpPr>
          <p:cNvPr id="1048783" name=""/>
          <p:cNvSpPr txBox="1"/>
          <p:nvPr/>
        </p:nvSpPr>
        <p:spPr>
          <a:xfrm rot="0">
            <a:off x="4724400" y="609600"/>
            <a:ext cx="2209800" cy="1480185"/>
          </a:xfrm>
          <a:prstGeom prst="rect"/>
          <a:noFill/>
          <a:ln>
            <a:noFill/>
          </a:ln>
        </p:spPr>
        <p:txBody>
          <a:bodyPr bIns="45720" lIns="91440" rIns="91440" tIns="45720">
            <a:spAutoFit/>
          </a:bodyPr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algn="r" eaLnBrk="1" hangingPunct="1" latinLnBrk="1" lvl="0">
              <a:spcBef>
                <a:spcPct val="50000"/>
              </a:spcBef>
            </a:pPr>
            <a:r>
              <a:rPr altLang="en-US" sz="8800" lang="zh-CN">
                <a:solidFill>
                  <a:schemeClr val="lt1"/>
                </a:solidFill>
                <a:ea typeface="Arial" pitchFamily="0" charset="0"/>
              </a:rPr>
              <a:t>→</a:t>
            </a:r>
          </a:p>
        </p:txBody>
      </p:sp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71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84" name=""/>
          <p:cNvSpPr/>
          <p:nvPr>
            <p:ph type="title" sz="full" idx="0"/>
          </p:nvPr>
        </p:nvSpPr>
        <p:spPr>
          <a:xfrm rot="0">
            <a:off x="457200" y="122237"/>
            <a:ext cx="7543800" cy="129540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3900" i="0">
                <a:solidFill>
                  <a:schemeClr val="lt2"/>
                </a:solidFill>
                <a:latin typeface="Arial" pitchFamily="0" charset="0"/>
                <a:sym typeface="Arial" pitchFamily="0" charset="0"/>
              </a:defRPr>
            </a:lvl1pPr>
          </a:lstStyle>
          <a:p>
            <a:pPr algn="ctr" lvl="0"/>
            <a:r>
              <a:rPr altLang="en-US" lang="zh-CN"/>
              <a:t>ASD</a:t>
            </a:r>
          </a:p>
        </p:txBody>
      </p:sp>
      <p:pic>
        <p:nvPicPr>
          <p:cNvPr id="2097217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2514600" y="2209800"/>
            <a:ext cx="3314700" cy="4106862"/>
          </a:xfrm>
          <a:prstGeom prst="rect"/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01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65" name=""/>
          <p:cNvSpPr/>
          <p:nvPr>
            <p:ph type="title" sz="full" idx="0"/>
          </p:nvPr>
        </p:nvSpPr>
        <p:spPr>
          <a:xfrm rot="0">
            <a:off x="457200" y="122237"/>
            <a:ext cx="7543800" cy="129540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3900" i="0">
                <a:solidFill>
                  <a:schemeClr val="lt2"/>
                </a:solidFill>
                <a:latin typeface="Arial" pitchFamily="0" charset="0"/>
                <a:sym typeface="Arial" pitchFamily="0" charset="0"/>
              </a:defRPr>
            </a:lvl1pPr>
          </a:lstStyle>
          <a:p>
            <a:pPr eaLnBrk="1" hangingPunct="1" latinLnBrk="1" lvl="0"/>
            <a:r>
              <a:rPr altLang="en-US" lang="zh-CN"/>
              <a:t>MASSIVE CARDIOMEGALLY</a:t>
            </a:r>
          </a:p>
        </p:txBody>
      </p:sp>
      <p:pic>
        <p:nvPicPr>
          <p:cNvPr id="2097155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3352800" y="1905000"/>
            <a:ext cx="4800600" cy="3600450"/>
          </a:xfrm>
          <a:prstGeom prst="rect"/>
          <a:noFill/>
          <a:ln>
            <a:noFill/>
          </a:ln>
        </p:spPr>
      </p:pic>
      <p:sp>
        <p:nvSpPr>
          <p:cNvPr id="1048666" name=""/>
          <p:cNvSpPr txBox="1"/>
          <p:nvPr/>
        </p:nvSpPr>
        <p:spPr>
          <a:xfrm rot="0">
            <a:off x="152400" y="2057400"/>
            <a:ext cx="3124200" cy="2740660"/>
          </a:xfrm>
          <a:prstGeom prst="rect"/>
          <a:noFill/>
          <a:ln>
            <a:noFill/>
          </a:ln>
        </p:spPr>
        <p:txBody>
          <a:bodyPr bIns="45720" lIns="91440" rIns="91440" tIns="45720">
            <a:spAutoFit/>
          </a:bodyPr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/>
            <a:r>
              <a:rPr altLang="en-US" b="1" sz="2400" lang="zh-CN">
                <a:solidFill>
                  <a:srgbClr val="FF0000"/>
                </a:solidFill>
              </a:rPr>
              <a:t>Differential diagnoses</a:t>
            </a:r>
          </a:p>
          <a:p>
            <a:pPr eaLnBrk="1" hangingPunct="1" latinLnBrk="1" lvl="0"/>
            <a:r>
              <a:rPr altLang="en-US" b="1" sz="2400" lang="zh-CN">
                <a:solidFill>
                  <a:srgbClr val="FF0000"/>
                </a:solidFill>
              </a:rPr>
              <a:t>include: </a:t>
            </a:r>
          </a:p>
          <a:p>
            <a:pPr eaLnBrk="1" hangingPunct="1" latinLnBrk="1" lvl="0"/>
            <a:endParaRPr altLang="en-US" b="1" sz="2400" lang="zh-CN">
              <a:solidFill>
                <a:srgbClr val="FF0000"/>
              </a:solidFill>
            </a:endParaRPr>
          </a:p>
          <a:p>
            <a:pPr eaLnBrk="1" hangingPunct="1" latinLnBrk="1" lvl="0"/>
            <a:r>
              <a:rPr b="1" sz="2400"/>
              <a:t>Dilated cardiomyopathy 		</a:t>
            </a:r>
          </a:p>
          <a:p>
            <a:pPr eaLnBrk="1" hangingPunct="1" latinLnBrk="1" lvl="0"/>
            <a:r>
              <a:rPr b="1" sz="2400"/>
              <a:t>Pericardial effusion	</a:t>
            </a:r>
          </a:p>
        </p:txBody>
      </p:sp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72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85" name=""/>
          <p:cNvSpPr/>
          <p:nvPr>
            <p:ph type="title" sz="full" idx="0"/>
          </p:nvPr>
        </p:nvSpPr>
        <p:spPr>
          <a:xfrm rot="0">
            <a:off x="762000" y="914400"/>
            <a:ext cx="7543800" cy="129540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3900" i="0">
                <a:solidFill>
                  <a:schemeClr val="lt2"/>
                </a:solidFill>
                <a:latin typeface="Arial" pitchFamily="0" charset="0"/>
                <a:sym typeface="Arial" pitchFamily="0" charset="0"/>
              </a:defRPr>
            </a:lvl1pPr>
          </a:lstStyle>
          <a:p>
            <a:r>
              <a:rPr altLang="en-US" lang="zh-CN"/>
              <a:t>Muscular VSD</a:t>
            </a:r>
            <a:br/>
            <a:r>
              <a:rPr altLang="en-US" lang="zh-CN"/>
              <a:t>L-R Shunt</a:t>
            </a:r>
          </a:p>
        </p:txBody>
      </p:sp>
      <p:pic>
        <p:nvPicPr>
          <p:cNvPr id="2097218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2362200" y="2590800"/>
            <a:ext cx="5002212" cy="3414712"/>
          </a:xfrm>
          <a:prstGeom prst="rect"/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73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86" name=""/>
          <p:cNvSpPr/>
          <p:nvPr>
            <p:ph type="title" sz="full" idx="0"/>
          </p:nvPr>
        </p:nvSpPr>
        <p:spPr>
          <a:xfrm rot="0">
            <a:off x="533400" y="838200"/>
            <a:ext cx="7543800" cy="129540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3900" i="0">
                <a:solidFill>
                  <a:schemeClr val="lt2"/>
                </a:solidFill>
                <a:latin typeface="Arial" pitchFamily="0" charset="0"/>
                <a:sym typeface="Arial" pitchFamily="0" charset="0"/>
              </a:defRPr>
            </a:lvl1pPr>
          </a:lstStyle>
          <a:p>
            <a:r>
              <a:rPr altLang="en-US" lang="zh-CN"/>
              <a:t>Peri membranous VSD, </a:t>
            </a:r>
            <a:br/>
            <a:r>
              <a:rPr altLang="en-US" lang="zh-CN"/>
              <a:t>L – R shunt</a:t>
            </a:r>
          </a:p>
        </p:txBody>
      </p:sp>
      <p:pic>
        <p:nvPicPr>
          <p:cNvPr id="2097219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1524000" y="2487612"/>
            <a:ext cx="5308600" cy="3608387"/>
          </a:xfrm>
          <a:prstGeom prst="rect"/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74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87" name=""/>
          <p:cNvSpPr/>
          <p:nvPr>
            <p:ph type="title" sz="full" idx="0"/>
          </p:nvPr>
        </p:nvSpPr>
        <p:spPr>
          <a:xfrm rot="0">
            <a:off x="457200" y="122237"/>
            <a:ext cx="7543800" cy="129540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3900" i="0">
                <a:solidFill>
                  <a:schemeClr val="lt2"/>
                </a:solidFill>
                <a:latin typeface="Arial" pitchFamily="0" charset="0"/>
                <a:sym typeface="Arial" pitchFamily="0" charset="0"/>
              </a:defRPr>
            </a:lvl1pPr>
          </a:lstStyle>
          <a:p>
            <a:pPr algn="ctr" lvl="0"/>
            <a:r>
              <a:rPr altLang="en-US" lang="zh-CN"/>
              <a:t>PDA</a:t>
            </a:r>
          </a:p>
        </p:txBody>
      </p:sp>
      <p:pic>
        <p:nvPicPr>
          <p:cNvPr id="2097220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1733550" y="2286000"/>
            <a:ext cx="4610100" cy="3248025"/>
          </a:xfrm>
          <a:prstGeom prst="rect"/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76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89" name=""/>
          <p:cNvSpPr/>
          <p:nvPr>
            <p:ph type="title" sz="full" idx="0"/>
          </p:nvPr>
        </p:nvSpPr>
        <p:spPr>
          <a:xfrm rot="0">
            <a:off x="457200" y="122237"/>
            <a:ext cx="7543800" cy="129540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3900" i="0">
                <a:solidFill>
                  <a:schemeClr val="lt2"/>
                </a:solidFill>
                <a:latin typeface="Arial" pitchFamily="0" charset="0"/>
                <a:sym typeface="Arial" pitchFamily="0" charset="0"/>
              </a:defRPr>
            </a:lvl1pPr>
          </a:lstStyle>
          <a:p>
            <a:pPr algn="ctr" eaLnBrk="1" hangingPunct="1" latinLnBrk="1" lvl="0"/>
            <a:r>
              <a:rPr altLang="en-US" lang="zh-CN"/>
              <a:t>Cardiac catheterization</a:t>
            </a:r>
          </a:p>
        </p:txBody>
      </p:sp>
      <p:sp>
        <p:nvSpPr>
          <p:cNvPr id="1048790" name=""/>
          <p:cNvSpPr/>
          <p:nvPr>
            <p:ph type="body" sz="full" idx="1"/>
          </p:nvPr>
        </p:nvSpPr>
        <p:spPr>
          <a:xfrm rot="0">
            <a:off x="457200" y="1719262"/>
            <a:ext cx="8229600" cy="4411662"/>
          </a:xfrm>
          <a:prstGeom prst="rect"/>
          <a:noFill/>
          <a:ln>
            <a:noFill/>
          </a:ln>
        </p:spPr>
        <p:txBody>
          <a:bodyPr anchor="t" bIns="45720" lIns="91440" rIns="91440" tIns="45720"/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lt2"/>
              </a:buClr>
              <a:buSzPct val="70000"/>
              <a:buFont typeface="Wingdings" pitchFamily="2" charset="2"/>
              <a:buChar char="l"/>
              <a:defRPr baseline="0" b="0" sz="3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-347663" latinLnBrk="1" marL="6921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 baseline="0" b="0" sz="26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-293688" latinLnBrk="1" marL="987425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 baseline="0" b="0" sz="23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-292100" latinLnBrk="1" marL="1281112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§"/>
              <a:defRPr baseline="0" b="0" sz="2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-315912" latinLnBrk="1" marL="1598612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baseline="0" b="0" sz="2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>
              <a:lnSpc>
                <a:spcPct val="80000"/>
              </a:lnSpc>
            </a:pPr>
            <a:r>
              <a:rPr altLang="en-US" sz="2600" lang="zh-CN"/>
              <a:t>Diagnosis of complex congenital heart disease when echo inconclusive, COA.</a:t>
            </a:r>
          </a:p>
          <a:p>
            <a:pPr eaLnBrk="1" hangingPunct="1" latinLnBrk="1" lvl="0">
              <a:lnSpc>
                <a:spcPct val="80000"/>
              </a:lnSpc>
            </a:pPr>
            <a:r>
              <a:rPr altLang="en-US" sz="2600" lang="zh-CN"/>
              <a:t>Assess pulmonary pressures before correction of VSD, ASD</a:t>
            </a:r>
          </a:p>
          <a:p>
            <a:pPr eaLnBrk="1" hangingPunct="1" latinLnBrk="1" lvl="0">
              <a:lnSpc>
                <a:spcPct val="80000"/>
              </a:lnSpc>
            </a:pPr>
            <a:r>
              <a:rPr altLang="en-US" sz="2600" lang="zh-CN"/>
              <a:t>Determine significance of shunting in ASD i.e pulmonary/systemic flow ratio</a:t>
            </a:r>
          </a:p>
          <a:p>
            <a:pPr eaLnBrk="1" hangingPunct="1" latinLnBrk="1" lvl="0">
              <a:lnSpc>
                <a:spcPct val="80000"/>
              </a:lnSpc>
            </a:pPr>
            <a:r>
              <a:rPr altLang="en-US" sz="2600" lang="zh-CN"/>
              <a:t>Diagnosis of restrictive cardiomyopathy vs constrictive pericarditis</a:t>
            </a:r>
          </a:p>
          <a:p>
            <a:pPr eaLnBrk="1" hangingPunct="1" latinLnBrk="1" lvl="0">
              <a:lnSpc>
                <a:spcPct val="80000"/>
              </a:lnSpc>
            </a:pPr>
            <a:r>
              <a:rPr altLang="en-US" sz="2600" lang="zh-CN"/>
              <a:t>Therapeutic; ASD closure, PBMV,</a:t>
            </a:r>
          </a:p>
          <a:p>
            <a:pPr eaLnBrk="1" hangingPunct="1" latinLnBrk="1" lvl="0">
              <a:lnSpc>
                <a:spcPct val="80000"/>
              </a:lnSpc>
            </a:pPr>
            <a:r>
              <a:rPr altLang="en-US" sz="2600" lang="zh-CN"/>
              <a:t>Assess LV systolic function, presence of LV thrombus during coronary angiography</a:t>
            </a:r>
          </a:p>
        </p:txBody>
      </p:sp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77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91" name=""/>
          <p:cNvSpPr/>
          <p:nvPr>
            <p:ph type="title" sz="full" idx="0"/>
          </p:nvPr>
        </p:nvSpPr>
        <p:spPr>
          <a:xfrm rot="0">
            <a:off x="457200" y="122237"/>
            <a:ext cx="7543800" cy="129540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3900" i="0">
                <a:solidFill>
                  <a:schemeClr val="lt2"/>
                </a:solidFill>
                <a:latin typeface="Arial" pitchFamily="0" charset="0"/>
                <a:sym typeface="Arial" pitchFamily="0" charset="0"/>
              </a:defRPr>
            </a:lvl1pPr>
          </a:lstStyle>
          <a:p>
            <a:pPr algn="ctr" eaLnBrk="1" hangingPunct="1" latinLnBrk="1" lvl="0"/>
            <a:r>
              <a:rPr altLang="en-US" lang="zh-CN"/>
              <a:t>Coronary angiography</a:t>
            </a:r>
          </a:p>
        </p:txBody>
      </p:sp>
      <p:sp>
        <p:nvSpPr>
          <p:cNvPr id="1048792" name=""/>
          <p:cNvSpPr/>
          <p:nvPr>
            <p:ph type="body" sz="full" idx="1"/>
          </p:nvPr>
        </p:nvSpPr>
        <p:spPr>
          <a:xfrm rot="0">
            <a:off x="457200" y="1719262"/>
            <a:ext cx="8229600" cy="4411662"/>
          </a:xfrm>
          <a:prstGeom prst="rect"/>
          <a:noFill/>
          <a:ln>
            <a:noFill/>
          </a:ln>
        </p:spPr>
        <p:txBody>
          <a:bodyPr anchor="t" bIns="45720" lIns="91440" rIns="91440" tIns="45720"/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lt2"/>
              </a:buClr>
              <a:buSzPct val="70000"/>
              <a:buFont typeface="Wingdings" pitchFamily="2" charset="2"/>
              <a:buChar char="l"/>
              <a:defRPr baseline="0" b="0" sz="3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-347663" latinLnBrk="1" marL="6921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 baseline="0" b="0" sz="26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-293688" latinLnBrk="1" marL="987425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 baseline="0" b="0" sz="23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-292100" latinLnBrk="1" marL="1281112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§"/>
              <a:defRPr baseline="0" b="0" sz="2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-315912" latinLnBrk="1" marL="1598612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baseline="0" b="0" sz="2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/>
            <a:r>
              <a:rPr altLang="en-US" lang="zh-CN"/>
              <a:t>Confirm, assess severity of CAD</a:t>
            </a:r>
          </a:p>
          <a:p>
            <a:pPr eaLnBrk="1" hangingPunct="1" latinLnBrk="1" lvl="0"/>
            <a:r>
              <a:rPr altLang="en-US" lang="zh-CN"/>
              <a:t>Plan treatment of CAD</a:t>
            </a:r>
          </a:p>
          <a:p>
            <a:pPr eaLnBrk="1" hangingPunct="1" latinLnBrk="1" lvl="0"/>
            <a:r>
              <a:rPr altLang="en-US" lang="zh-CN"/>
              <a:t>PTCA – percutaneous coronary angioplasty</a:t>
            </a:r>
          </a:p>
        </p:txBody>
      </p:sp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78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93" name=""/>
          <p:cNvSpPr/>
          <p:nvPr>
            <p:ph type="title" sz="full" idx="0"/>
          </p:nvPr>
        </p:nvSpPr>
        <p:spPr>
          <a:xfrm rot="0">
            <a:off x="457200" y="122237"/>
            <a:ext cx="7543800" cy="129540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3900" i="0">
                <a:solidFill>
                  <a:schemeClr val="lt2"/>
                </a:solidFill>
                <a:latin typeface="Arial" pitchFamily="0" charset="0"/>
                <a:sym typeface="Arial" pitchFamily="0" charset="0"/>
              </a:defRPr>
            </a:lvl1pPr>
          </a:lstStyle>
          <a:p>
            <a:pPr algn="ctr" eaLnBrk="1" hangingPunct="1" latinLnBrk="1" lvl="0"/>
            <a:r>
              <a:rPr altLang="en-US" lang="zh-CN"/>
              <a:t>LAB INVESTIGATIONS</a:t>
            </a:r>
          </a:p>
        </p:txBody>
      </p:sp>
      <p:sp>
        <p:nvSpPr>
          <p:cNvPr id="1048794" name=""/>
          <p:cNvSpPr/>
          <p:nvPr>
            <p:ph type="body" sz="full" idx="1"/>
          </p:nvPr>
        </p:nvSpPr>
        <p:spPr>
          <a:xfrm rot="0">
            <a:off x="457200" y="1719262"/>
            <a:ext cx="8229600" cy="4411662"/>
          </a:xfrm>
          <a:prstGeom prst="rect"/>
          <a:noFill/>
          <a:ln>
            <a:noFill/>
          </a:ln>
        </p:spPr>
        <p:txBody>
          <a:bodyPr anchor="t" bIns="45720" lIns="91440" rIns="91440" tIns="45720"/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lt2"/>
              </a:buClr>
              <a:buSzPct val="70000"/>
              <a:buFont typeface="Wingdings" pitchFamily="2" charset="2"/>
              <a:buChar char="l"/>
              <a:defRPr baseline="0" b="0" sz="3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-347663" latinLnBrk="1" marL="6921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 baseline="0" b="0" sz="26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-293688" latinLnBrk="1" marL="987425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 baseline="0" b="0" sz="23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-292100" latinLnBrk="1" marL="1281112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§"/>
              <a:defRPr baseline="0" b="0" sz="2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-315912" latinLnBrk="1" marL="1598612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baseline="0" b="0" sz="2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/>
            <a:r>
              <a:rPr altLang="en-US" lang="zh-CN"/>
              <a:t>Cardiac enzymes – Key in diagnosis of ACS</a:t>
            </a:r>
          </a:p>
          <a:p>
            <a:pPr eaLnBrk="1" hangingPunct="1" latinLnBrk="1" lvl="1"/>
            <a:r>
              <a:t>Troponin I/T</a:t>
            </a:r>
          </a:p>
          <a:p>
            <a:pPr eaLnBrk="1" hangingPunct="1" latinLnBrk="1" lvl="1"/>
            <a:r>
              <a:t>Creatnine phosphokinase – CK-MB</a:t>
            </a:r>
          </a:p>
          <a:p>
            <a:pPr eaLnBrk="1" hangingPunct="1" latinLnBrk="1" lvl="0"/>
            <a:r>
              <a:t>Others </a:t>
            </a:r>
          </a:p>
          <a:p>
            <a:pPr eaLnBrk="1" hangingPunct="1" latinLnBrk="1" lvl="1"/>
            <a:r>
              <a:t>U/E/C</a:t>
            </a:r>
          </a:p>
          <a:p>
            <a:pPr eaLnBrk="1" hangingPunct="1" latinLnBrk="1" lvl="1"/>
            <a:r>
              <a:t>RBS</a:t>
            </a:r>
          </a:p>
          <a:p>
            <a:pPr eaLnBrk="1" hangingPunct="1" latinLnBrk="1" lvl="1"/>
            <a:r>
              <a:t>Lipid profile</a:t>
            </a:r>
          </a:p>
          <a:p>
            <a:pPr eaLnBrk="1" hangingPunct="1" latinLnBrk="1" lvl="1">
              <a:buNone/>
            </a:pPr>
          </a:p>
          <a:p>
            <a:pPr eaLnBrk="1" hangingPunct="1" latinLnBrk="1" lvl="1"/>
          </a:p>
        </p:txBody>
      </p:sp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02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67" name=""/>
          <p:cNvSpPr/>
          <p:nvPr>
            <p:ph type="title" sz="full" idx="0"/>
          </p:nvPr>
        </p:nvSpPr>
        <p:spPr>
          <a:xfrm rot="0">
            <a:off x="457200" y="122237"/>
            <a:ext cx="7543800" cy="129540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3900" i="0">
                <a:solidFill>
                  <a:schemeClr val="lt2"/>
                </a:solidFill>
                <a:latin typeface="Arial" pitchFamily="0" charset="0"/>
                <a:sym typeface="Arial" pitchFamily="0" charset="0"/>
              </a:defRPr>
            </a:lvl1pPr>
          </a:lstStyle>
          <a:p>
            <a:pPr algn="ctr" eaLnBrk="1" hangingPunct="1" latinLnBrk="1" lvl="0"/>
            <a:r>
              <a:rPr altLang="en-US" lang="zh-CN"/>
              <a:t>ELECTROCARDIOGRAM</a:t>
            </a:r>
          </a:p>
        </p:txBody>
      </p:sp>
      <p:sp>
        <p:nvSpPr>
          <p:cNvPr id="1048668" name=""/>
          <p:cNvSpPr/>
          <p:nvPr>
            <p:ph type="body" sz="full" idx="1"/>
          </p:nvPr>
        </p:nvSpPr>
        <p:spPr>
          <a:xfrm rot="0">
            <a:off x="457200" y="1719262"/>
            <a:ext cx="8229600" cy="4411662"/>
          </a:xfrm>
          <a:prstGeom prst="rect"/>
          <a:noFill/>
          <a:ln>
            <a:noFill/>
          </a:ln>
        </p:spPr>
        <p:txBody>
          <a:bodyPr anchor="t" bIns="45720" lIns="91440" rIns="91440" tIns="45720"/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lt2"/>
              </a:buClr>
              <a:buSzPct val="70000"/>
              <a:buFont typeface="Wingdings" pitchFamily="2" charset="2"/>
              <a:buChar char="l"/>
              <a:defRPr baseline="0" b="0" sz="3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-347663" latinLnBrk="1" marL="6921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 baseline="0" b="0" sz="26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-293688" latinLnBrk="1" marL="987425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 baseline="0" b="0" sz="23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-292100" latinLnBrk="1" marL="1281112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§"/>
              <a:defRPr baseline="0" b="0" sz="2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-315912" latinLnBrk="1" marL="1598612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baseline="0" b="0" sz="2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/>
            <a:r>
              <a:rPr altLang="en-US" sz="2600" lang="zh-CN"/>
              <a:t>Very important</a:t>
            </a:r>
          </a:p>
          <a:p>
            <a:pPr eaLnBrk="1" hangingPunct="1" latinLnBrk="1" lvl="0"/>
            <a:r>
              <a:rPr altLang="en-US" sz="2600" lang="zh-CN"/>
              <a:t>SAN, atrial tissue, AVN, His purkinje system, Lt/Rt bundles, ventricular tissue</a:t>
            </a:r>
          </a:p>
          <a:p>
            <a:pPr eaLnBrk="1" hangingPunct="1" latinLnBrk="1" lvl="0"/>
            <a:r>
              <a:rPr altLang="en-US" sz="2600" lang="zh-CN"/>
              <a:t>Aids in diagnosis of</a:t>
            </a:r>
          </a:p>
          <a:p>
            <a:pPr eaLnBrk="1" hangingPunct="1" latinLnBrk="1" lvl="1"/>
            <a:r>
              <a:rPr sz="2200"/>
              <a:t>Ischemic heart disease especially ACS</a:t>
            </a:r>
          </a:p>
          <a:p>
            <a:pPr eaLnBrk="1" hangingPunct="1" latinLnBrk="1" lvl="1"/>
            <a:r>
              <a:rPr sz="2200"/>
              <a:t>Chamber enlargement</a:t>
            </a:r>
          </a:p>
          <a:p>
            <a:pPr eaLnBrk="1" hangingPunct="1" latinLnBrk="1" lvl="1"/>
            <a:r>
              <a:rPr sz="2200"/>
              <a:t>Arrhythmias</a:t>
            </a:r>
          </a:p>
          <a:p>
            <a:pPr eaLnBrk="1" hangingPunct="1" latinLnBrk="1" lvl="1"/>
            <a:r>
              <a:rPr sz="2200"/>
              <a:t>Electrolyte imbalance </a:t>
            </a:r>
          </a:p>
          <a:p>
            <a:pPr eaLnBrk="1" hangingPunct="1" latinLnBrk="1" lvl="1"/>
            <a:r>
              <a:rPr sz="2200"/>
              <a:t>Pericardial disease - effusion </a:t>
            </a:r>
          </a:p>
          <a:p>
            <a:pPr eaLnBrk="1" hangingPunct="1" latinLnBrk="1" lvl="1"/>
            <a:r>
              <a:rPr sz="2200"/>
              <a:t>Pulmonary thromboembolism</a:t>
            </a:r>
          </a:p>
        </p:txBody>
      </p:sp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03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69" name=""/>
          <p:cNvSpPr/>
          <p:nvPr>
            <p:ph type="title" sz="full" idx="0"/>
          </p:nvPr>
        </p:nvSpPr>
        <p:spPr>
          <a:xfrm rot="0">
            <a:off x="457200" y="122237"/>
            <a:ext cx="7543800" cy="129540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3900" i="0">
                <a:solidFill>
                  <a:schemeClr val="lt2"/>
                </a:solidFill>
                <a:latin typeface="Arial" pitchFamily="0" charset="0"/>
                <a:sym typeface="Arial" pitchFamily="0" charset="0"/>
              </a:defRPr>
            </a:lvl1pPr>
          </a:lstStyle>
          <a:p>
            <a:pPr eaLnBrk="1" hangingPunct="1" latinLnBrk="1" lvl="0"/>
            <a:r>
              <a:rPr altLang="en-US" lang="zh-CN"/>
              <a:t>Analyzing ECG: Key questions</a:t>
            </a:r>
            <a:br/>
            <a:endParaRPr altLang="en-US" lang="zh-CN"/>
          </a:p>
        </p:txBody>
      </p:sp>
      <p:sp>
        <p:nvSpPr>
          <p:cNvPr id="1048670" name=""/>
          <p:cNvSpPr/>
          <p:nvPr>
            <p:ph type="body" sz="full" idx="1"/>
          </p:nvPr>
        </p:nvSpPr>
        <p:spPr>
          <a:xfrm rot="0">
            <a:off x="457200" y="1719262"/>
            <a:ext cx="8229600" cy="4411662"/>
          </a:xfrm>
          <a:prstGeom prst="rect"/>
          <a:noFill/>
          <a:ln>
            <a:noFill/>
          </a:ln>
        </p:spPr>
        <p:txBody>
          <a:bodyPr anchor="t" bIns="45720" lIns="91440" rIns="91440" tIns="45720"/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lt2"/>
              </a:buClr>
              <a:buSzPct val="70000"/>
              <a:buFont typeface="Wingdings" pitchFamily="2" charset="2"/>
              <a:buChar char="l"/>
              <a:defRPr baseline="0" b="0" sz="3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1pPr>
            <a:lvl2pPr algn="l" fontAlgn="base" indent="-347663" latinLnBrk="1" marL="6921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 baseline="0" b="0" sz="26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2pPr>
            <a:lvl3pPr algn="l" fontAlgn="base" indent="-293688" latinLnBrk="1" marL="987425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l"/>
              <a:defRPr baseline="0" b="0" sz="23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3pPr>
            <a:lvl4pPr algn="l" fontAlgn="base" indent="-292100" latinLnBrk="1" marL="1281112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§"/>
              <a:defRPr baseline="0" b="0" sz="2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4pPr>
            <a:lvl5pPr algn="l" fontAlgn="base" indent="-315912" latinLnBrk="1" marL="1598612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baseline="0" b="0" sz="2000" i="0">
                <a:solidFill>
                  <a:schemeClr val="dk1"/>
                </a:solidFill>
                <a:latin typeface="Arial" pitchFamily="0" charset="0"/>
                <a:sym typeface="Arial" pitchFamily="0" charset="0"/>
              </a:defRPr>
            </a:lvl5pPr>
          </a:lstStyle>
          <a:p>
            <a:pPr eaLnBrk="1" hangingPunct="1" latinLnBrk="1" lvl="0"/>
            <a:r>
              <a:rPr altLang="en-US" b="1" lang="zh-CN"/>
              <a:t>What’s the rhythm?</a:t>
            </a:r>
          </a:p>
          <a:p>
            <a:pPr eaLnBrk="1" hangingPunct="1" latinLnBrk="1" lvl="1"/>
            <a:r>
              <a:t>Are P waves present?</a:t>
            </a:r>
          </a:p>
          <a:p>
            <a:pPr eaLnBrk="1" hangingPunct="1" latinLnBrk="1" lvl="1"/>
            <a:r>
              <a:t>How is the P wave related to the </a:t>
            </a:r>
            <a:br/>
            <a:r>
              <a:t>QRS complex?</a:t>
            </a:r>
          </a:p>
          <a:p>
            <a:pPr eaLnBrk="1" hangingPunct="1" latinLnBrk="1" lvl="1"/>
            <a:r>
              <a:t>Is every P wave followed by a QRS complex with a normal P</a:t>
            </a:r>
            <a:r>
              <a:rPr>
                <a:ea typeface="Times New Roman" pitchFamily="18" charset="0"/>
              </a:rPr>
              <a:t>–R interval?</a:t>
            </a:r>
          </a:p>
          <a:p>
            <a:pPr eaLnBrk="1" hangingPunct="1" latinLnBrk="1" lvl="0"/>
            <a:r>
              <a:rPr b="1">
                <a:ea typeface="Times New Roman" pitchFamily="18" charset="0"/>
              </a:rPr>
              <a:t>What is the R-R interval?- heart rate</a:t>
            </a:r>
          </a:p>
          <a:p>
            <a:pPr eaLnBrk="1" hangingPunct="1" latinLnBrk="1" lvl="0"/>
            <a:r>
              <a:rPr b="1">
                <a:ea typeface="Times New Roman" pitchFamily="18" charset="0"/>
              </a:rPr>
              <a:t>What is the axis</a:t>
            </a:r>
            <a:r>
              <a:rPr>
                <a:ea typeface="Times New Roman" pitchFamily="18" charset="0"/>
              </a:rPr>
              <a:t>?</a:t>
            </a:r>
          </a:p>
          <a:p>
            <a:pPr eaLnBrk="1" hangingPunct="1" latinLnBrk="1" lvl="0"/>
            <a:r>
              <a:rPr b="1">
                <a:ea typeface="Times New Roman" pitchFamily="18" charset="0"/>
              </a:rPr>
              <a:t>Are ST Segments normal?</a:t>
            </a:r>
          </a:p>
        </p:txBody>
      </p:sp>
    </p:spTree>
  </p:cSld>
  <p:clrMapOvr>
    <a:masterClrMapping/>
  </p:clrMapOvr>
  <p:transition xmlns:p14="http://schemas.microsoft.com/office/powerpoint/2010/main" spd="slow" advClick="1">
    <p:cut thruBlk="0"/>
  </p:transition>
  <p:timing/>
</p:sld>
</file>

<file path=ppt/theme/theme1.xml><?xml version="1.0" encoding="utf-8"?>
<a:theme xmlns:a="http://schemas.openxmlformats.org/drawingml/2006/main" name="Office 主题">
  <a:themeElements>
    <a:clrScheme name="Default Color Scheme">
      <a:dk1>
        <a:srgbClr val="000000"/>
      </a:dk1>
      <a:lt1>
        <a:srgbClr val="FFFFFF"/>
      </a:lt1>
      <a:dk2>
        <a:srgbClr val="808080"/>
      </a:dk2>
      <a:lt2>
        <a:srgbClr val="330066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000000"/>
      </a:accent5>
      <a:accent6>
        <a:srgbClr val="000000"/>
      </a:accent6>
      <a:hlink>
        <a:srgbClr val="7E9CE8"/>
      </a:hlink>
      <a:folHlink>
        <a:srgbClr val="D8D8EC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Default Color Scheme 1">
        <a:dk1>
          <a:srgbClr val="FFFFFF"/>
        </a:dk1>
        <a:lt1>
          <a:srgbClr val="000000"/>
        </a:lt1>
        <a:dk2>
          <a:srgbClr val="4F747B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000000"/>
        </a:accent3>
        <a:accent4>
          <a:srgbClr val="FFFFFF"/>
        </a:accent4>
        <a:accent5>
          <a:srgbClr val="000000"/>
        </a:accent5>
        <a:accent6>
          <a:srgbClr val="000000"/>
        </a:accent6>
        <a:hlink>
          <a:srgbClr val="5F5F5F"/>
        </a:hlink>
        <a:folHlink>
          <a:srgbClr val="BA1212"/>
        </a:folHlink>
      </a:clrScheme>
    </a:extraClrScheme>
    <a:extraClrScheme>
      <a:clrScheme name="Default Color Scheme 2">
        <a:dk1>
          <a:srgbClr val="FFFFFF"/>
        </a:dk1>
        <a:lt1>
          <a:srgbClr val="4D0B0B"/>
        </a:lt1>
        <a:dk2>
          <a:srgbClr val="3C0000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4D0B0B"/>
        </a:accent3>
        <a:accent4>
          <a:srgbClr val="FFFFFF"/>
        </a:accent4>
        <a:accent5>
          <a:srgbClr val="000000"/>
        </a:accent5>
        <a:accent6>
          <a:srgbClr val="000000"/>
        </a:accent6>
        <a:hlink>
          <a:srgbClr val="CC9900"/>
        </a:hlink>
        <a:folHlink>
          <a:srgbClr val="CCCC33"/>
        </a:folHlink>
      </a:clrScheme>
    </a:extraClrScheme>
    <a:extraClrScheme>
      <a:clrScheme name="Default Color Scheme 3">
        <a:dk1>
          <a:srgbClr val="FFFFFF"/>
        </a:dk1>
        <a:lt1>
          <a:srgbClr val="15192B"/>
        </a:lt1>
        <a:dk2>
          <a:srgbClr val="666699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15192B"/>
        </a:accent3>
        <a:accent4>
          <a:srgbClr val="FFFFFF"/>
        </a:accent4>
        <a:accent5>
          <a:srgbClr val="000000"/>
        </a:accent5>
        <a:accent6>
          <a:srgbClr val="000000"/>
        </a:accent6>
        <a:hlink>
          <a:srgbClr val="CC9900"/>
        </a:hlink>
        <a:folHlink>
          <a:srgbClr val="4837C7"/>
        </a:folHlink>
      </a:clrScheme>
    </a:extraClrScheme>
    <a:extraClrScheme>
      <a:clrScheme name="Default Color Scheme 4">
        <a:dk1>
          <a:srgbClr val="FFFFFF"/>
        </a:dk1>
        <a:lt1>
          <a:srgbClr val="86001A"/>
        </a:lt1>
        <a:dk2>
          <a:srgbClr val="666699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86001A"/>
        </a:accent3>
        <a:accent4>
          <a:srgbClr val="FFFFFF"/>
        </a:accent4>
        <a:accent5>
          <a:srgbClr val="000000"/>
        </a:accent5>
        <a:accent6>
          <a:srgbClr val="000000"/>
        </a:accent6>
        <a:hlink>
          <a:srgbClr val="CC9900"/>
        </a:hlink>
        <a:folHlink>
          <a:srgbClr val="FF0000"/>
        </a:folHlink>
      </a:clrScheme>
    </a:extraClrScheme>
    <a:extraClrScheme>
      <a:clrScheme name="Default Color Scheme 5">
        <a:dk1>
          <a:srgbClr val="FFFFFF"/>
        </a:dk1>
        <a:lt1>
          <a:srgbClr val="000054"/>
        </a:lt1>
        <a:dk2>
          <a:srgbClr val="666699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000054"/>
        </a:accent3>
        <a:accent4>
          <a:srgbClr val="FFFFFF"/>
        </a:accent4>
        <a:accent5>
          <a:srgbClr val="000000"/>
        </a:accent5>
        <a:accent6>
          <a:srgbClr val="000000"/>
        </a:accent6>
        <a:hlink>
          <a:srgbClr val="669900"/>
        </a:hlink>
        <a:folHlink>
          <a:srgbClr val="0000FF"/>
        </a:folHlink>
      </a:clrScheme>
    </a:extraClrScheme>
    <a:extraClrScheme>
      <a:clrScheme name="Default Color Scheme 6">
        <a:dk1>
          <a:srgbClr val="FFFFFF"/>
        </a:dk1>
        <a:lt1>
          <a:srgbClr val="30054B"/>
        </a:lt1>
        <a:dk2>
          <a:srgbClr val="808080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30054B"/>
        </a:accent3>
        <a:accent4>
          <a:srgbClr val="FFFFFF"/>
        </a:accent4>
        <a:accent5>
          <a:srgbClr val="000000"/>
        </a:accent5>
        <a:accent6>
          <a:srgbClr val="000000"/>
        </a:accent6>
        <a:hlink>
          <a:srgbClr val="7AACCE"/>
        </a:hlink>
        <a:folHlink>
          <a:srgbClr val="D8D8EC"/>
        </a:folHlink>
      </a:clrScheme>
    </a:extraClrScheme>
    <a:extraClrScheme>
      <a:clrScheme name="Default Color Scheme 7">
        <a:dk1>
          <a:srgbClr val="FFFFCC"/>
        </a:dk1>
        <a:lt1>
          <a:srgbClr val="29527B"/>
        </a:lt1>
        <a:dk2>
          <a:srgbClr val="808080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29527B"/>
        </a:accent3>
        <a:accent4>
          <a:srgbClr val="FFFFCC"/>
        </a:accent4>
        <a:accent5>
          <a:srgbClr val="000000"/>
        </a:accent5>
        <a:accent6>
          <a:srgbClr val="000000"/>
        </a:accent6>
        <a:hlink>
          <a:srgbClr val="D8D8EC"/>
        </a:hlink>
        <a:folHlink>
          <a:srgbClr val="B2B2B2"/>
        </a:folHlink>
      </a:clrScheme>
    </a:extraClrScheme>
    <a:extraClrScheme>
      <a:clrScheme name="Default Color Scheme 8">
        <a:dk1>
          <a:srgbClr val="FFFFFF"/>
        </a:dk1>
        <a:lt1>
          <a:srgbClr val="476949"/>
        </a:lt1>
        <a:dk2>
          <a:srgbClr val="66669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476949"/>
        </a:accent3>
        <a:accent4>
          <a:srgbClr val="FFFFFF"/>
        </a:accent4>
        <a:accent5>
          <a:srgbClr val="000000"/>
        </a:accent5>
        <a:accent6>
          <a:srgbClr val="000000"/>
        </a:accent6>
        <a:hlink>
          <a:srgbClr val="669900"/>
        </a:hlink>
        <a:folHlink>
          <a:srgbClr val="A45200"/>
        </a:folHlink>
      </a:clrScheme>
    </a:extraClrScheme>
    <a:extraClrScheme>
      <a:clrScheme name="Default Color Scheme 9">
        <a:dk1>
          <a:srgbClr val="000000"/>
        </a:dk1>
        <a:lt1>
          <a:srgbClr val="FFFFFF"/>
        </a:lt1>
        <a:dk2>
          <a:srgbClr val="CC9900"/>
        </a:dk2>
        <a:lt2>
          <a:srgbClr val="7C1302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000000"/>
        </a:accent5>
        <a:accent6>
          <a:srgbClr val="000000"/>
        </a:accent6>
        <a:hlink>
          <a:srgbClr val="808080"/>
        </a:hlink>
        <a:folHlink>
          <a:srgbClr val="CCCC66"/>
        </a:folHlink>
      </a:clrScheme>
    </a:extraClrScheme>
    <a:extraClrScheme>
      <a:clrScheme name="Default Color Scheme 10">
        <a:dk1>
          <a:srgbClr val="000000"/>
        </a:dk1>
        <a:lt1>
          <a:srgbClr val="FFFFFF"/>
        </a:lt1>
        <a:dk2>
          <a:srgbClr val="808080"/>
        </a:dk2>
        <a:lt2>
          <a:srgbClr val="330066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000000"/>
        </a:accent5>
        <a:accent6>
          <a:srgbClr val="000000"/>
        </a:accent6>
        <a:hlink>
          <a:srgbClr val="7E9CE8"/>
        </a:hlink>
        <a:folHlink>
          <a:srgbClr val="D8D8EC"/>
        </a:folHlink>
      </a:clrScheme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ScaleCrop>0</ScaleCrop>
  <LinksUpToDate>0</LinksUpToDate>
</Properties>
</file>

<file path=docProps/core.xml><?xml version="1.0" encoding="utf-8"?>
<cp:coreProperties xmlns:cp="http://schemas.openxmlformats.org/package/2006/metadata/core-properties" xmlns:dcterms="http://purl.org/dc/terms/" xmlns:xsi="http://www.w3.org/2001/XMLSchema-instance">
  <dcterms:created xsi:type="dcterms:W3CDTF">2016-07-24T09:42:56Z</dcterms:created>
  <dcterms:modified xsi:type="dcterms:W3CDTF">2016-07-24T09:42:56Z</dcterms:modified>
</cp:coreProperties>
</file>