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0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0996" t="43750" r="32064" b="20833"/>
          <a:stretch>
            <a:fillRect/>
          </a:stretch>
        </p:blipFill>
        <p:spPr bwMode="auto">
          <a:xfrm>
            <a:off x="0" y="-1"/>
            <a:ext cx="9144000" cy="675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9283" t="19792" r="29722" b="26042"/>
          <a:stretch>
            <a:fillRect/>
          </a:stretch>
        </p:blipFill>
        <p:spPr bwMode="auto">
          <a:xfrm>
            <a:off x="-1" y="0"/>
            <a:ext cx="9231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9283" t="19792" r="29722" b="26042"/>
          <a:stretch>
            <a:fillRect/>
          </a:stretch>
        </p:blipFill>
        <p:spPr bwMode="auto">
          <a:xfrm>
            <a:off x="-1" y="0"/>
            <a:ext cx="9231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l="25769" t="19792" r="25036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-1" y="0"/>
            <a:ext cx="90351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l="25769" t="20833" r="25622" b="15625"/>
          <a:stretch>
            <a:fillRect/>
          </a:stretch>
        </p:blipFill>
        <p:spPr bwMode="auto">
          <a:xfrm>
            <a:off x="-1" y="0"/>
            <a:ext cx="93313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5183" t="19792" r="25622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5625"/>
          <a:stretch>
            <a:fillRect/>
          </a:stretch>
        </p:blipFill>
        <p:spPr bwMode="auto">
          <a:xfrm>
            <a:off x="0" y="0"/>
            <a:ext cx="9144000" cy="683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8991600" cy="682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283" t="19792" r="29722" b="25000"/>
          <a:stretch>
            <a:fillRect/>
          </a:stretch>
        </p:blipFill>
        <p:spPr bwMode="auto">
          <a:xfrm>
            <a:off x="0" y="0"/>
            <a:ext cx="9057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5769" t="19792" r="26208" b="15625"/>
          <a:stretch>
            <a:fillRect/>
          </a:stretch>
        </p:blipFill>
        <p:spPr bwMode="auto">
          <a:xfrm>
            <a:off x="0" y="-1"/>
            <a:ext cx="9144000" cy="69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5183" t="19792" r="25622" b="15625"/>
          <a:stretch>
            <a:fillRect/>
          </a:stretch>
        </p:blipFill>
        <p:spPr bwMode="auto">
          <a:xfrm>
            <a:off x="0" y="0"/>
            <a:ext cx="9085006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l="25403" t="19792" r="25403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5769" t="19792" r="25036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8991600" cy="682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8991600" cy="682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 l="25403" t="20833" r="25403" b="14583"/>
          <a:stretch>
            <a:fillRect/>
          </a:stretch>
        </p:blipFill>
        <p:spPr bwMode="auto">
          <a:xfrm>
            <a:off x="0" y="-1"/>
            <a:ext cx="9144000" cy="674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-1" y="0"/>
            <a:ext cx="90351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283" t="20833" r="29136" b="26042"/>
          <a:stretch>
            <a:fillRect/>
          </a:stretch>
        </p:blipFill>
        <p:spPr bwMode="auto">
          <a:xfrm>
            <a:off x="0" y="0"/>
            <a:ext cx="922916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5769" t="20833" r="25622" b="15625"/>
          <a:stretch>
            <a:fillRect/>
          </a:stretch>
        </p:blipFill>
        <p:spPr bwMode="auto">
          <a:xfrm>
            <a:off x="-1" y="0"/>
            <a:ext cx="9144001" cy="67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5769" t="20833" r="25622" b="14583"/>
          <a:stretch>
            <a:fillRect/>
          </a:stretch>
        </p:blipFill>
        <p:spPr bwMode="auto">
          <a:xfrm>
            <a:off x="0" y="0"/>
            <a:ext cx="9144000" cy="683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5769" t="20833" r="25622" b="14583"/>
          <a:stretch>
            <a:fillRect/>
          </a:stretch>
        </p:blipFill>
        <p:spPr bwMode="auto">
          <a:xfrm>
            <a:off x="0" y="0"/>
            <a:ext cx="9144000" cy="683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8991600" cy="682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8991600" cy="682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5183" t="19792" r="25622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25769" t="20833" r="25036" b="14583"/>
          <a:stretch>
            <a:fillRect/>
          </a:stretch>
        </p:blipFill>
        <p:spPr bwMode="auto">
          <a:xfrm>
            <a:off x="0" y="-1"/>
            <a:ext cx="9144000" cy="674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-1" y="0"/>
            <a:ext cx="90351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20833"/>
          <a:stretch>
            <a:fillRect/>
          </a:stretch>
        </p:blipFill>
        <p:spPr bwMode="auto">
          <a:xfrm>
            <a:off x="-1" y="0"/>
            <a:ext cx="909854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36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COMPILED BY PRIYANKA SINGH PANWAR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283" t="19792" r="29722" b="25000"/>
          <a:stretch>
            <a:fillRect/>
          </a:stretch>
        </p:blipFill>
        <p:spPr bwMode="auto">
          <a:xfrm>
            <a:off x="0" y="0"/>
            <a:ext cx="9057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9283" t="19792" r="29722" b="26042"/>
          <a:stretch>
            <a:fillRect/>
          </a:stretch>
        </p:blipFill>
        <p:spPr bwMode="auto">
          <a:xfrm>
            <a:off x="0" y="-1"/>
            <a:ext cx="923192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9283" t="19792" r="29722" b="25000"/>
          <a:stretch>
            <a:fillRect/>
          </a:stretch>
        </p:blipFill>
        <p:spPr bwMode="auto">
          <a:xfrm>
            <a:off x="0" y="0"/>
            <a:ext cx="9144000" cy="692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9283" t="19792" r="29722" b="26042"/>
          <a:stretch>
            <a:fillRect/>
          </a:stretch>
        </p:blipFill>
        <p:spPr bwMode="auto">
          <a:xfrm>
            <a:off x="-1" y="-1"/>
            <a:ext cx="9144001" cy="67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9283" t="19792" r="29722" b="26042"/>
          <a:stretch>
            <a:fillRect/>
          </a:stretch>
        </p:blipFill>
        <p:spPr bwMode="auto">
          <a:xfrm>
            <a:off x="-1" y="0"/>
            <a:ext cx="9231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9283" t="19792" r="29722" b="26042"/>
          <a:stretch>
            <a:fillRect/>
          </a:stretch>
        </p:blipFill>
        <p:spPr bwMode="auto">
          <a:xfrm>
            <a:off x="-1" y="0"/>
            <a:ext cx="9231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On-screen Show (4:3)</PresentationFormat>
  <Paragraphs>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HEART DISEASES</dc:title>
  <dc:creator>PRIYANKA SINGH PANWAR</dc:creator>
  <cp:lastModifiedBy>PRIYANKA  SINGH</cp:lastModifiedBy>
  <cp:revision>3</cp:revision>
  <dcterms:created xsi:type="dcterms:W3CDTF">2006-08-16T00:00:00Z</dcterms:created>
  <dcterms:modified xsi:type="dcterms:W3CDTF">2021-01-16T08:32:42Z</dcterms:modified>
</cp:coreProperties>
</file>