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6" r:id="rId41"/>
    <p:sldId id="298" r:id="rId42"/>
    <p:sldId id="299" r:id="rId43"/>
    <p:sldId id="300" r:id="rId44"/>
    <p:sldId id="301" r:id="rId45"/>
    <p:sldId id="302" r:id="rId46"/>
    <p:sldId id="30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0" y="0"/>
            <a:ext cx="9144000" cy="68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5769" t="20833" r="25622" b="14583"/>
          <a:stretch>
            <a:fillRect/>
          </a:stretch>
        </p:blipFill>
        <p:spPr bwMode="auto">
          <a:xfrm>
            <a:off x="0" y="0"/>
            <a:ext cx="9144000" cy="68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-1" y="0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5769" t="19792" r="26208" b="14583"/>
          <a:stretch>
            <a:fillRect/>
          </a:stretch>
        </p:blipFill>
        <p:spPr bwMode="auto">
          <a:xfrm>
            <a:off x="0" y="0"/>
            <a:ext cx="8991600" cy="690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-1" y="0"/>
            <a:ext cx="9035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5183" t="19792" r="25037" b="14583"/>
          <a:stretch>
            <a:fillRect/>
          </a:stretch>
        </p:blipFill>
        <p:spPr bwMode="auto">
          <a:xfrm>
            <a:off x="0" y="0"/>
            <a:ext cx="9144000" cy="677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0"/>
            <a:ext cx="8839200" cy="67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 l="25403" t="20833" r="25403" b="14583"/>
          <a:stretch>
            <a:fillRect/>
          </a:stretch>
        </p:blipFill>
        <p:spPr bwMode="auto">
          <a:xfrm>
            <a:off x="0" y="0"/>
            <a:ext cx="92914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-1" y="0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-1" y="0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0" y="-1"/>
            <a:ext cx="8991600" cy="671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8915400" cy="676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8991600" cy="682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25769" t="19792" r="25036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5625"/>
          <a:stretch>
            <a:fillRect/>
          </a:stretch>
        </p:blipFill>
        <p:spPr bwMode="auto">
          <a:xfrm>
            <a:off x="0" y="-1"/>
            <a:ext cx="9144000" cy="674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036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8991600" cy="682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-1" y="0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5625"/>
          <a:stretch>
            <a:fillRect/>
          </a:stretch>
        </p:blipFill>
        <p:spPr bwMode="auto">
          <a:xfrm>
            <a:off x="0" y="0"/>
            <a:ext cx="9144000" cy="68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5625"/>
          <a:stretch>
            <a:fillRect/>
          </a:stretch>
        </p:blipFill>
        <p:spPr bwMode="auto">
          <a:xfrm>
            <a:off x="0" y="-1"/>
            <a:ext cx="9144000" cy="674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5183" t="19792" r="25037" b="14583"/>
          <a:stretch>
            <a:fillRect/>
          </a:stretch>
        </p:blipFill>
        <p:spPr bwMode="auto">
          <a:xfrm>
            <a:off x="0" y="0"/>
            <a:ext cx="9144000" cy="677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8940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25769" t="19792" r="25036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336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COMPILED BY PRIYANKA SINGH PANWAR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5183" t="19792" r="25037" b="14583"/>
          <a:stretch>
            <a:fillRect/>
          </a:stretch>
        </p:blipFill>
        <p:spPr bwMode="auto">
          <a:xfrm>
            <a:off x="-1" y="0"/>
            <a:ext cx="9252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5769" t="19792" r="25622" b="14583"/>
          <a:stretch>
            <a:fillRect/>
          </a:stretch>
        </p:blipFill>
        <p:spPr bwMode="auto">
          <a:xfrm>
            <a:off x="0" y="-1"/>
            <a:ext cx="9144000" cy="69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5183" t="19792" r="25622" b="145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</Words>
  <Application>Microsoft Office PowerPoint</Application>
  <PresentationFormat>On-screen Show (4:3)</PresentationFormat>
  <Paragraphs>1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INVESTIGATIONS IN CARDIOLOGY</dc:title>
  <dc:creator>PRIYANKA  SINGH</dc:creator>
  <cp:lastModifiedBy>PRIYANKA  SINGH</cp:lastModifiedBy>
  <cp:revision>2</cp:revision>
  <dcterms:created xsi:type="dcterms:W3CDTF">2006-08-16T00:00:00Z</dcterms:created>
  <dcterms:modified xsi:type="dcterms:W3CDTF">2021-01-16T08:02:22Z</dcterms:modified>
</cp:coreProperties>
</file>