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BCA8BF-F9D3-4FC3-B9D7-180EEB54B88C}" type="datetimeFigureOut">
              <a:rPr lang="en-US" smtClean="0"/>
              <a:t>3/18/2011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56DC44C-029A-4B6E-A278-37E597D1AAC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Chronic diarrhea and malabsorption-wk10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18/3/11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stool </a:t>
            </a:r>
            <a:r>
              <a:rPr lang="en-US" dirty="0" smtClean="0"/>
              <a:t>sample </a:t>
            </a:r>
            <a:r>
              <a:rPr lang="en-US" dirty="0" smtClean="0"/>
              <a:t>collection- gross, microscopy, culture and sensitivity, special tests</a:t>
            </a:r>
          </a:p>
          <a:p>
            <a:r>
              <a:rPr lang="en-US" dirty="0" smtClean="0"/>
              <a:t>Protoscopy</a:t>
            </a:r>
          </a:p>
          <a:p>
            <a:r>
              <a:rPr lang="en-US" dirty="0" smtClean="0"/>
              <a:t>Sigmoidoscopy</a:t>
            </a:r>
          </a:p>
          <a:p>
            <a:r>
              <a:rPr lang="en-US" dirty="0" smtClean="0"/>
              <a:t>Colonoscopy/imaging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32888"/>
            <a:ext cx="8229600" cy="4325112"/>
          </a:xfrm>
        </p:spPr>
        <p:txBody>
          <a:bodyPr/>
          <a:lstStyle/>
          <a:p>
            <a:r>
              <a:rPr lang="en-US" dirty="0" smtClean="0"/>
              <a:t>Failure to absorb of nutrients from gut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Malnourished/ frank malnutrition</a:t>
            </a:r>
          </a:p>
          <a:p>
            <a:r>
              <a:rPr lang="en-US" dirty="0" smtClean="0"/>
              <a:t>Wasting pallor lack of hair/sparse</a:t>
            </a:r>
          </a:p>
          <a:p>
            <a:r>
              <a:rPr lang="en-US" dirty="0" smtClean="0"/>
              <a:t>Hypoproteinemia</a:t>
            </a:r>
          </a:p>
          <a:p>
            <a:r>
              <a:rPr lang="en-US" dirty="0" smtClean="0"/>
              <a:t>Diarrhea[classic], steatorrhea ,bulky stool ,floating stools, not easy to flush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/fatigue</a:t>
            </a:r>
          </a:p>
          <a:p>
            <a:r>
              <a:rPr lang="en-US" dirty="0" smtClean="0"/>
              <a:t>Alopecia</a:t>
            </a:r>
          </a:p>
          <a:p>
            <a:r>
              <a:rPr lang="en-US" dirty="0" smtClean="0"/>
              <a:t>Anemia</a:t>
            </a:r>
          </a:p>
          <a:p>
            <a:r>
              <a:rPr lang="en-US" dirty="0" smtClean="0"/>
              <a:t>Edema due to anasarca, ascites</a:t>
            </a:r>
          </a:p>
          <a:p>
            <a:r>
              <a:rPr lang="en-US" dirty="0" smtClean="0"/>
              <a:t>Hypotension</a:t>
            </a:r>
          </a:p>
          <a:p>
            <a:r>
              <a:rPr lang="en-US" dirty="0" smtClean="0"/>
              <a:t>Discoloration including hypo pigmentation</a:t>
            </a:r>
          </a:p>
          <a:p>
            <a:r>
              <a:rPr lang="en-US" dirty="0" smtClean="0"/>
              <a:t>Specific signs- jaundice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Intestinal </a:t>
            </a:r>
            <a:endParaRPr lang="en-US" dirty="0" smtClean="0"/>
          </a:p>
          <a:p>
            <a:pPr lvl="1"/>
            <a:r>
              <a:rPr lang="en-US" dirty="0" smtClean="0"/>
              <a:t>GIT tuberculosis</a:t>
            </a:r>
          </a:p>
          <a:p>
            <a:pPr lvl="1"/>
            <a:r>
              <a:rPr lang="en-US" dirty="0" smtClean="0"/>
              <a:t>GIT lymphomas</a:t>
            </a:r>
          </a:p>
          <a:p>
            <a:r>
              <a:rPr lang="en-US" dirty="0" smtClean="0"/>
              <a:t>Chronic pancreatitis- chronic calcific pancreatitis, tropical malabsorption syndrome, [diabetes ,wasting, steatorrhea]</a:t>
            </a:r>
          </a:p>
          <a:p>
            <a:r>
              <a:rPr lang="en-US" dirty="0" smtClean="0"/>
              <a:t>Luminal parasites</a:t>
            </a:r>
          </a:p>
          <a:p>
            <a:pPr lvl="1"/>
            <a:r>
              <a:rPr lang="en-US" dirty="0" smtClean="0"/>
              <a:t>Strongyloides stercoralis</a:t>
            </a:r>
          </a:p>
          <a:p>
            <a:pPr lvl="1"/>
            <a:r>
              <a:rPr lang="en-US" dirty="0" smtClean="0"/>
              <a:t>Giardia lamblia</a:t>
            </a:r>
          </a:p>
          <a:p>
            <a:pPr lvl="1"/>
            <a:r>
              <a:rPr lang="en-US" dirty="0" smtClean="0"/>
              <a:t>Heavy hookworm infection</a:t>
            </a:r>
          </a:p>
          <a:p>
            <a:r>
              <a:rPr lang="en-US" dirty="0" smtClean="0"/>
              <a:t>Tropical sprue- historical note, possible bacterial origin, improvement on antibiotics</a:t>
            </a:r>
          </a:p>
          <a:p>
            <a:r>
              <a:rPr lang="en-US" dirty="0" smtClean="0"/>
              <a:t>Non tropical sprue gluten induced enteropathy- inherited, diarrhea, local figures, use  steroids don’t work</a:t>
            </a:r>
          </a:p>
          <a:p>
            <a:r>
              <a:rPr lang="en-US" dirty="0" smtClean="0"/>
              <a:t>Others- Whipple dx,  amyloid dx,  CHF, surgical resection, diverticulosis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Gross appearance- beans, vegetation</a:t>
            </a:r>
          </a:p>
          <a:p>
            <a:r>
              <a:rPr lang="en-US" dirty="0" smtClean="0"/>
              <a:t>Stool collection- Sudan black</a:t>
            </a:r>
          </a:p>
          <a:p>
            <a:r>
              <a:rPr lang="en-US" dirty="0" smtClean="0"/>
              <a:t>Fat/fecal estimation-24hr fecal /fat estimation[normal 5-6gm/hr] on normal diet</a:t>
            </a:r>
          </a:p>
          <a:p>
            <a:r>
              <a:rPr lang="en-US" dirty="0" smtClean="0"/>
              <a:t>Xylose test- differentiate pancreatic and intestinal/ 5gms of fat collect in urine after one and half hrs[ 25gms IN ADULTS</a:t>
            </a:r>
          </a:p>
          <a:p>
            <a:r>
              <a:rPr lang="en-US" dirty="0" smtClean="0"/>
              <a:t>Intestinal biopsy- Crosby capsule, endoscopy with biopsy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Pancreatic function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Straight abdominal x ray [calcification]</a:t>
            </a:r>
          </a:p>
          <a:p>
            <a:r>
              <a:rPr lang="en-US" dirty="0" smtClean="0"/>
              <a:t>CT scan/ ERCP</a:t>
            </a:r>
          </a:p>
          <a:p>
            <a:r>
              <a:rPr lang="en-US" dirty="0" err="1" smtClean="0"/>
              <a:t>Lundh</a:t>
            </a:r>
            <a:r>
              <a:rPr lang="en-US" dirty="0" smtClean="0"/>
              <a:t> test meal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Luminal 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Stool for microscopy</a:t>
            </a:r>
          </a:p>
          <a:p>
            <a:r>
              <a:rPr lang="en-US" dirty="0" smtClean="0"/>
              <a:t>Stool ph</a:t>
            </a:r>
          </a:p>
          <a:p>
            <a:r>
              <a:rPr lang="en-US" dirty="0" smtClean="0"/>
              <a:t>Barium enamor</a:t>
            </a:r>
          </a:p>
          <a:p>
            <a:r>
              <a:rPr lang="en-US" dirty="0" smtClean="0"/>
              <a:t>Flocculation of dye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TBC</a:t>
            </a:r>
          </a:p>
          <a:p>
            <a:r>
              <a:rPr lang="en-US" dirty="0" smtClean="0"/>
              <a:t>Calcium and phosphates</a:t>
            </a:r>
          </a:p>
          <a:p>
            <a:r>
              <a:rPr lang="en-US" dirty="0" smtClean="0"/>
              <a:t>LFT and serum protein</a:t>
            </a:r>
          </a:p>
          <a:p>
            <a:r>
              <a:rPr lang="en-US" dirty="0" smtClean="0"/>
              <a:t>Imaging</a:t>
            </a:r>
          </a:p>
          <a:p>
            <a:r>
              <a:rPr lang="en-US" dirty="0" smtClean="0"/>
              <a:t>Carbon breath test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Supportive- IV fluids, vitamins, minerals, electrolytes</a:t>
            </a:r>
          </a:p>
          <a:p>
            <a:r>
              <a:rPr lang="en-US" dirty="0" smtClean="0"/>
              <a:t>Specific- pancreatic enzyme replacement in chronic pancreatitis,  anti TB therapy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diarrhea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Loose watery stool for longer than 2wks</a:t>
            </a:r>
          </a:p>
          <a:p>
            <a:r>
              <a:rPr lang="en-US" dirty="0" smtClean="0"/>
              <a:t>Stool capacity more than 200g/day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Diverticular dx</a:t>
            </a:r>
          </a:p>
          <a:p>
            <a:r>
              <a:rPr lang="en-US" dirty="0" smtClean="0"/>
              <a:t>Neoplasms</a:t>
            </a:r>
          </a:p>
          <a:p>
            <a:r>
              <a:rPr lang="en-US" dirty="0" smtClean="0"/>
              <a:t>Inflammatory bowel disease e.g. Crohn’s, ulcerative colitis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intestines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Mainly infections- microsporidia</a:t>
            </a:r>
          </a:p>
          <a:p>
            <a:r>
              <a:rPr lang="en-US" dirty="0" smtClean="0"/>
              <a:t>Others- GIT lymphoma, chronic infections, amoebiasis,  gardiasis, parasites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Hyperthyroid</a:t>
            </a:r>
          </a:p>
          <a:p>
            <a:r>
              <a:rPr lang="en-US" dirty="0" smtClean="0"/>
              <a:t>DM</a:t>
            </a:r>
          </a:p>
          <a:p>
            <a:r>
              <a:rPr lang="en-US" dirty="0" smtClean="0"/>
              <a:t>Hypoparathyroidism</a:t>
            </a:r>
          </a:p>
          <a:p>
            <a:r>
              <a:rPr lang="en-US" dirty="0" smtClean="0"/>
              <a:t>Addison’s dx</a:t>
            </a:r>
          </a:p>
          <a:p>
            <a:r>
              <a:rPr lang="en-US" dirty="0" smtClean="0"/>
              <a:t>Hormone secreting tumors e.g. vipoma, gastrinoma- ZE syndrome, carcinoid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Drugs with magnesium</a:t>
            </a:r>
          </a:p>
          <a:p>
            <a:r>
              <a:rPr lang="en-US" dirty="0" smtClean="0"/>
              <a:t>Antihypertensive drugs</a:t>
            </a:r>
          </a:p>
          <a:p>
            <a:r>
              <a:rPr lang="en-US" dirty="0" smtClean="0"/>
              <a:t>Anti retroviral drugs protease inhibitors</a:t>
            </a:r>
          </a:p>
          <a:p>
            <a:r>
              <a:rPr lang="en-US" dirty="0" smtClean="0"/>
              <a:t>NSAIDs</a:t>
            </a:r>
          </a:p>
          <a:p>
            <a:r>
              <a:rPr lang="en-US" dirty="0" smtClean="0"/>
              <a:t>theophylline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Extensive surgical resection</a:t>
            </a:r>
          </a:p>
          <a:p>
            <a:r>
              <a:rPr lang="en-US" dirty="0" smtClean="0"/>
              <a:t>Blind loop syndrome</a:t>
            </a:r>
          </a:p>
          <a:p>
            <a:r>
              <a:rPr lang="en-US" dirty="0" smtClean="0"/>
              <a:t>By pass surgery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Irritable bowel syndrome</a:t>
            </a:r>
          </a:p>
          <a:p>
            <a:r>
              <a:rPr lang="en-US" dirty="0" smtClean="0"/>
              <a:t>Factious diarrhea</a:t>
            </a:r>
          </a:p>
          <a:p>
            <a:r>
              <a:rPr lang="en-US" dirty="0" smtClean="0"/>
              <a:t>Immunodeficiency</a:t>
            </a:r>
          </a:p>
          <a:p>
            <a:r>
              <a:rPr lang="en-US" dirty="0" smtClean="0"/>
              <a:t>Autonomic neuropathy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Hx</a:t>
            </a:r>
          </a:p>
          <a:p>
            <a:r>
              <a:rPr lang="en-US" dirty="0" smtClean="0"/>
              <a:t>Rectal examination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</TotalTime>
  <Words>365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Chronic diarrhea and malabsorption-wk10</vt:lpstr>
      <vt:lpstr>Chronic diarrhea</vt:lpstr>
      <vt:lpstr>etiology</vt:lpstr>
      <vt:lpstr>Small intestines</vt:lpstr>
      <vt:lpstr>Endocrine disorders</vt:lpstr>
      <vt:lpstr>drugs</vt:lpstr>
      <vt:lpstr>Previous surgery</vt:lpstr>
      <vt:lpstr>others</vt:lpstr>
      <vt:lpstr>Clinical presentation</vt:lpstr>
      <vt:lpstr>Investigations</vt:lpstr>
      <vt:lpstr>malabsorption</vt:lpstr>
      <vt:lpstr>Clinical presentation</vt:lpstr>
      <vt:lpstr>signs</vt:lpstr>
      <vt:lpstr>causes</vt:lpstr>
      <vt:lpstr>investigations</vt:lpstr>
      <vt:lpstr>Pancreatic function test</vt:lpstr>
      <vt:lpstr>Luminal dx</vt:lpstr>
      <vt:lpstr>others</vt:lpstr>
      <vt:lpstr>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diarrhea and malabsorption-wk10</dc:title>
  <dc:creator>jobanajobis</dc:creator>
  <cp:lastModifiedBy>jobanajobis</cp:lastModifiedBy>
  <cp:revision>5</cp:revision>
  <dcterms:created xsi:type="dcterms:W3CDTF">2011-03-18T08:13:50Z</dcterms:created>
  <dcterms:modified xsi:type="dcterms:W3CDTF">2011-03-18T09:01:58Z</dcterms:modified>
</cp:coreProperties>
</file>